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 autoCompressPictures="0">
  <p:sldMasterIdLst>
    <p:sldMasterId id="2147483650" r:id="rId1"/>
    <p:sldMasterId id="2147483651" r:id="rId2"/>
    <p:sldMasterId id="2147483652" r:id="rId3"/>
    <p:sldMasterId id="2147483686" r:id="rId4"/>
    <p:sldMasterId id="2147483698" r:id="rId5"/>
  </p:sldMasterIdLst>
  <p:notesMasterIdLst>
    <p:notesMasterId r:id="rId78"/>
  </p:notesMasterIdLst>
  <p:handoutMasterIdLst>
    <p:handoutMasterId r:id="rId79"/>
  </p:handoutMasterIdLst>
  <p:sldIdLst>
    <p:sldId id="798" r:id="rId6"/>
    <p:sldId id="776" r:id="rId7"/>
    <p:sldId id="714" r:id="rId8"/>
    <p:sldId id="715" r:id="rId9"/>
    <p:sldId id="774" r:id="rId10"/>
    <p:sldId id="775" r:id="rId11"/>
    <p:sldId id="789" r:id="rId12"/>
    <p:sldId id="756" r:id="rId13"/>
    <p:sldId id="757" r:id="rId14"/>
    <p:sldId id="758" r:id="rId15"/>
    <p:sldId id="759" r:id="rId16"/>
    <p:sldId id="764" r:id="rId17"/>
    <p:sldId id="791" r:id="rId18"/>
    <p:sldId id="763" r:id="rId19"/>
    <p:sldId id="790" r:id="rId20"/>
    <p:sldId id="747" r:id="rId21"/>
    <p:sldId id="642" r:id="rId22"/>
    <p:sldId id="641" r:id="rId23"/>
    <p:sldId id="643" r:id="rId24"/>
    <p:sldId id="644" r:id="rId25"/>
    <p:sldId id="765" r:id="rId26"/>
    <p:sldId id="724" r:id="rId27"/>
    <p:sldId id="725" r:id="rId28"/>
    <p:sldId id="723" r:id="rId29"/>
    <p:sldId id="646" r:id="rId30"/>
    <p:sldId id="779" r:id="rId31"/>
    <p:sldId id="752" r:id="rId32"/>
    <p:sldId id="753" r:id="rId33"/>
    <p:sldId id="769" r:id="rId34"/>
    <p:sldId id="777" r:id="rId35"/>
    <p:sldId id="778" r:id="rId36"/>
    <p:sldId id="786" r:id="rId37"/>
    <p:sldId id="771" r:id="rId38"/>
    <p:sldId id="650" r:id="rId39"/>
    <p:sldId id="781" r:id="rId40"/>
    <p:sldId id="737" r:id="rId41"/>
    <p:sldId id="727" r:id="rId42"/>
    <p:sldId id="652" r:id="rId43"/>
    <p:sldId id="729" r:id="rId44"/>
    <p:sldId id="726" r:id="rId45"/>
    <p:sldId id="783" r:id="rId46"/>
    <p:sldId id="654" r:id="rId47"/>
    <p:sldId id="745" r:id="rId48"/>
    <p:sldId id="730" r:id="rId49"/>
    <p:sldId id="655" r:id="rId50"/>
    <p:sldId id="780" r:id="rId51"/>
    <p:sldId id="796" r:id="rId52"/>
    <p:sldId id="797" r:id="rId53"/>
    <p:sldId id="784" r:id="rId54"/>
    <p:sldId id="660" r:id="rId55"/>
    <p:sldId id="661" r:id="rId56"/>
    <p:sldId id="785" r:id="rId57"/>
    <p:sldId id="663" r:id="rId58"/>
    <p:sldId id="748" r:id="rId59"/>
    <p:sldId id="792" r:id="rId60"/>
    <p:sldId id="667" r:id="rId61"/>
    <p:sldId id="666" r:id="rId62"/>
    <p:sldId id="732" r:id="rId63"/>
    <p:sldId id="668" r:id="rId64"/>
    <p:sldId id="670" r:id="rId65"/>
    <p:sldId id="669" r:id="rId66"/>
    <p:sldId id="671" r:id="rId67"/>
    <p:sldId id="672" r:id="rId68"/>
    <p:sldId id="673" r:id="rId69"/>
    <p:sldId id="734" r:id="rId70"/>
    <p:sldId id="733" r:id="rId71"/>
    <p:sldId id="735" r:id="rId72"/>
    <p:sldId id="674" r:id="rId73"/>
    <p:sldId id="766" r:id="rId74"/>
    <p:sldId id="749" r:id="rId75"/>
    <p:sldId id="750" r:id="rId76"/>
    <p:sldId id="964" r:id="rId7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5">
          <p15:clr>
            <a:srgbClr val="A4A3A4"/>
          </p15:clr>
        </p15:guide>
        <p15:guide id="2" pos="290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467" autoAdjust="0"/>
    <p:restoredTop sz="94621" autoAdjust="0"/>
  </p:normalViewPr>
  <p:slideViewPr>
    <p:cSldViewPr snapToGrid="0">
      <p:cViewPr varScale="1">
        <p:scale>
          <a:sx n="90" d="100"/>
          <a:sy n="90" d="100"/>
        </p:scale>
        <p:origin x="200" y="1432"/>
      </p:cViewPr>
      <p:guideLst>
        <p:guide orient="horz" pos="2175"/>
        <p:guide pos="29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2304"/>
    </p:cViewPr>
  </p:sorterViewPr>
  <p:notesViewPr>
    <p:cSldViewPr snapToGrid="0">
      <p:cViewPr varScale="1">
        <p:scale>
          <a:sx n="80" d="100"/>
          <a:sy n="80" d="100"/>
        </p:scale>
        <p:origin x="-1768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theme" Target="theme/theme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1415BDBF-450B-7246-B15E-1DFB4B847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FAEF0AA0-54BB-0A4A-BF1E-CB040AA8AE19}" type="slidenum">
              <a:rPr lang="en-US" altLang="en-US" sz="1400" b="0">
                <a:solidFill>
                  <a:schemeClr val="tx1"/>
                </a:solidFill>
                <a:latin typeface="Times" panose="020F07020304040A0204" pitchFamily="34" charset="0"/>
              </a:rPr>
              <a:pPr algn="r"/>
              <a:t>‹#›</a:t>
            </a:fld>
            <a:endParaRPr lang="en-US" altLang="en-US" sz="1400" b="0">
              <a:solidFill>
                <a:schemeClr val="tx1"/>
              </a:solidFill>
              <a:latin typeface="Times" panose="020F07020304040A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EF0533D-ACAF-C271-6D97-C6EA6FBAEC82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B10AE7F2-4C57-90F1-66FE-D5EF821F543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E44E969F-84CE-2F20-165A-526FD7F38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494C7080-F5C9-4C42-904D-08BFFBBDC01A}" type="slidenum">
              <a:rPr lang="en-US" altLang="en-US" sz="1400" b="0">
                <a:solidFill>
                  <a:schemeClr val="tx1"/>
                </a:solidFill>
                <a:latin typeface="Times" panose="020F07020304040A0204" pitchFamily="34" charset="0"/>
              </a:rPr>
              <a:pPr algn="r"/>
              <a:t>‹#›</a:t>
            </a:fld>
            <a:endParaRPr lang="en-US" altLang="en-US" sz="1400" b="0">
              <a:solidFill>
                <a:schemeClr val="tx1"/>
              </a:solidFill>
              <a:latin typeface="Times" panose="020F07020304040A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F07020304040A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F07020304040A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F07020304040A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F07020304040A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F07020304040A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Rectangle 2">
            <a:extLst>
              <a:ext uri="{FF2B5EF4-FFF2-40B4-BE49-F238E27FC236}">
                <a16:creationId xmlns:a16="http://schemas.microsoft.com/office/drawing/2014/main" id="{D18C2271-798C-6371-9343-40A10D9958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ru-RU" altLang="en-US"/>
          </a:p>
        </p:txBody>
      </p:sp>
      <p:sp>
        <p:nvSpPr>
          <p:cNvPr id="472067" name="Rectangle 3">
            <a:extLst>
              <a:ext uri="{FF2B5EF4-FFF2-40B4-BE49-F238E27FC236}">
                <a16:creationId xmlns:a16="http://schemas.microsoft.com/office/drawing/2014/main" id="{54B7BCCE-5DF5-1DE0-6F2A-020EA40779F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42680-DC1F-65F5-4303-361C7FF63F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3D3645-881D-3295-A5AC-110BF93CE5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60287098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0490E-E149-0257-D454-A6A46FBBA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DC78B5-7B18-059D-5CB0-6F17E742F5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9605505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1A39F2-9C45-BF99-5A2D-2FCF3E0F57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8932B3-3059-8A11-B9D0-F1B0D2F6D7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8912446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7B2E7-F581-EB70-8690-859BD5D73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8FAF80-5B63-5123-78AB-9C80FD2F0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31923554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60AC1-2448-D8A6-3EBB-EBB03D742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E606B-007A-537A-B1B7-672B3B63B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6698357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F3392-7590-A819-BB3F-2CCA1908B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75F84C-204E-58A6-CF1C-6789BC487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7153546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6BCA7-098A-1D96-4EB3-068366E3A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25233-E44E-1C54-CB7F-5FC8CA5931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7B2001-0489-D50C-18C7-F25F29FEC5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3848223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220E4-9636-26AD-9684-5217AB874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CDD472-3410-8855-75E3-5D649ECC0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B3FC9A-C508-79A6-872F-EB119F20A5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81398B-FF60-6649-ECEF-8F909C49AB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6299BA-A6E0-BD6A-67BB-13E4EF1583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2329729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22825-B1D8-13BF-AC38-99ABC922A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6241927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195248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9734F-B97D-6D01-00DC-808CD9E6B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9EC4C-D951-B4EB-64C7-C94C00A7E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D00BB7-DB52-F3D6-9B27-5FA669BDBC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7954872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0638B-79AE-D9F9-7529-631DBF23E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A0E4D-664D-0122-4E6B-356BD6EA4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6297237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6FA88-E5AF-458B-5A44-8457700A8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96DECC-8203-EB76-DD22-A8F36135D6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5E9EFC-D144-ED28-FACC-34C61CA7E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028291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4CE61-275E-EB59-D084-F356A0653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BD2765-FB4C-2A1D-9967-C80E2939E0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2286632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47E589-8588-64ED-AF38-4D526FFC83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E458D9-D444-5591-2211-34DE4CB1CA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9117588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A3126-5C8A-7984-6B82-2F6B53E8F5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D28941-F877-A62C-C298-F01CFCBDF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87296705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A7C6C-C779-0E1F-C380-AF980852A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21612-662E-9429-2FB7-D40C113C6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6610966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B9B35-D492-C0E4-68F0-604BAED1B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E1F142-B62A-DAE8-4659-58706A333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6639851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0E18C-02FE-9636-BDA6-6DBFBBA82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28513-9540-0D50-B6C5-98A1CFD6B1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3D7678-634D-8C92-28FD-3B0D5C5E09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3253815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5FAF2-4A69-F9EC-3079-BD8354DFF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0F67D5-7372-3F97-758E-EE634731A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73869E-8AF7-19A3-045A-7795579AC6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C19684-2ADA-600A-0B4E-6D15DC7EE0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127100-A757-C170-2F0E-B063CFC98F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5445676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0945A-997C-55FB-C2A9-4B93CD467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3908505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9337359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BE6E7-1A1E-2609-A6E5-FE45AD85F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ADB004-CFBE-5CB6-C7F6-28AF072B1B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8865599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66EC-A032-A2B7-B3D9-49C6B91AD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AC809-0A66-EBAE-374F-A75D56D89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5A8A41-4CC0-0D6F-648B-0C3C05447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5809081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9F554-2F94-F428-F5EB-1F26738B9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8532BB-B79C-598E-E3E2-111A54EC7B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CDC73-7BF3-56E5-01FC-E6162D65D1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0218277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22806-E4D3-0A2C-65AE-D98323E76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40DB6-189F-0ACC-35C1-BC9AF0B97B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1894430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EF265D-9DDB-19E7-9664-A8DFB02F28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A9793E-EFCB-0DBA-0295-88F1642754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5560058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68556587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387616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6188320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8128890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7208868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3727866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37AB8-3DCA-5E3B-6E8A-B4A0062B4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66D00-6073-53B1-3C40-C785A17014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161F01-43DC-0F21-7246-622B75288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9045906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7161742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3286946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9119347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483908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8504927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450319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0881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828514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17587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91625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70E86-6AC4-6BD7-884D-C430CBE4B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8FF13E-3616-FA44-A14A-E1C3946FBD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6F2F33-1EFC-D72B-ADEA-914E65379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B97C22-F78F-A943-B012-03F857B64B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56D2EA-C8B9-4917-A9C1-9CCBD297DF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8088476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498984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89627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36189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231488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125399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97051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65C0A-21BF-A9AE-82DD-09491D8E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8416876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2512875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508A9-8AD9-4071-848E-2A1EB35F7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67C5C-49A4-F496-13FF-77810BA7D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260C27-5A83-3038-3F09-BF4240D241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7739873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03D60-0DA4-9F60-5B97-17F1ACAF0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DD9E20-247D-0750-79B4-3FE80CA52B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850694-0F69-C5AC-C851-333171A45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35528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050" name="Rectangle 2">
            <a:extLst>
              <a:ext uri="{FF2B5EF4-FFF2-40B4-BE49-F238E27FC236}">
                <a16:creationId xmlns:a16="http://schemas.microsoft.com/office/drawing/2014/main" id="{7626B26F-3BA1-6F19-DB0D-62CC646CD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2051" name="Group 3">
            <a:extLst>
              <a:ext uri="{FF2B5EF4-FFF2-40B4-BE49-F238E27FC236}">
                <a16:creationId xmlns:a16="http://schemas.microsoft.com/office/drawing/2014/main" id="{4D3B2633-B387-CE83-BF28-09ABC8C61A9D}"/>
              </a:ext>
            </a:extLst>
          </p:cNvPr>
          <p:cNvGrpSpPr>
            <a:grpSpLocks/>
          </p:cNvGrpSpPr>
          <p:nvPr/>
        </p:nvGrpSpPr>
        <p:grpSpPr bwMode="auto">
          <a:xfrm>
            <a:off x="390525" y="323850"/>
            <a:ext cx="8367713" cy="6173788"/>
            <a:chOff x="246" y="204"/>
            <a:chExt cx="5271" cy="3889"/>
          </a:xfrm>
        </p:grpSpPr>
        <p:sp>
          <p:nvSpPr>
            <p:cNvPr id="642052" name="Rectangle 4">
              <a:extLst>
                <a:ext uri="{FF2B5EF4-FFF2-40B4-BE49-F238E27FC236}">
                  <a16:creationId xmlns:a16="http://schemas.microsoft.com/office/drawing/2014/main" id="{A12B3826-58BA-1243-7C6D-A4E0DC61D4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" y="228"/>
              <a:ext cx="5217" cy="3850"/>
            </a:xfrm>
            <a:prstGeom prst="rect">
              <a:avLst/>
            </a:prstGeom>
            <a:solidFill>
              <a:srgbClr val="535353"/>
            </a:solidFill>
            <a:ln>
              <a:noFill/>
            </a:ln>
            <a:effectLst>
              <a:outerShdw dist="197566" dir="2700000" algn="ctr" rotWithShape="0">
                <a:srgbClr val="000000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2053" name="Freeform 5">
              <a:extLst>
                <a:ext uri="{FF2B5EF4-FFF2-40B4-BE49-F238E27FC236}">
                  <a16:creationId xmlns:a16="http://schemas.microsoft.com/office/drawing/2014/main" id="{B884CBC9-75C6-159E-582D-6BC81BFCCC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2" y="378"/>
              <a:ext cx="1411" cy="3440"/>
            </a:xfrm>
            <a:custGeom>
              <a:avLst/>
              <a:gdLst>
                <a:gd name="T0" fmla="*/ 91 w 1411"/>
                <a:gd name="T1" fmla="*/ 33 h 3440"/>
                <a:gd name="T2" fmla="*/ 212 w 1411"/>
                <a:gd name="T3" fmla="*/ 76 h 3440"/>
                <a:gd name="T4" fmla="*/ 332 w 1411"/>
                <a:gd name="T5" fmla="*/ 174 h 3440"/>
                <a:gd name="T6" fmla="*/ 383 w 1411"/>
                <a:gd name="T7" fmla="*/ 305 h 3440"/>
                <a:gd name="T8" fmla="*/ 443 w 1411"/>
                <a:gd name="T9" fmla="*/ 446 h 3440"/>
                <a:gd name="T10" fmla="*/ 453 w 1411"/>
                <a:gd name="T11" fmla="*/ 620 h 3440"/>
                <a:gd name="T12" fmla="*/ 494 w 1411"/>
                <a:gd name="T13" fmla="*/ 751 h 3440"/>
                <a:gd name="T14" fmla="*/ 494 w 1411"/>
                <a:gd name="T15" fmla="*/ 882 h 3440"/>
                <a:gd name="T16" fmla="*/ 483 w 1411"/>
                <a:gd name="T17" fmla="*/ 1012 h 3440"/>
                <a:gd name="T18" fmla="*/ 473 w 1411"/>
                <a:gd name="T19" fmla="*/ 1143 h 3440"/>
                <a:gd name="T20" fmla="*/ 463 w 1411"/>
                <a:gd name="T21" fmla="*/ 1284 h 3440"/>
                <a:gd name="T22" fmla="*/ 433 w 1411"/>
                <a:gd name="T23" fmla="*/ 1426 h 3440"/>
                <a:gd name="T24" fmla="*/ 383 w 1411"/>
                <a:gd name="T25" fmla="*/ 1556 h 3440"/>
                <a:gd name="T26" fmla="*/ 353 w 1411"/>
                <a:gd name="T27" fmla="*/ 1687 h 3440"/>
                <a:gd name="T28" fmla="*/ 443 w 1411"/>
                <a:gd name="T29" fmla="*/ 1796 h 3440"/>
                <a:gd name="T30" fmla="*/ 494 w 1411"/>
                <a:gd name="T31" fmla="*/ 1937 h 3440"/>
                <a:gd name="T32" fmla="*/ 524 w 1411"/>
                <a:gd name="T33" fmla="*/ 2068 h 3440"/>
                <a:gd name="T34" fmla="*/ 614 w 1411"/>
                <a:gd name="T35" fmla="*/ 2198 h 3440"/>
                <a:gd name="T36" fmla="*/ 705 w 1411"/>
                <a:gd name="T37" fmla="*/ 2351 h 3440"/>
                <a:gd name="T38" fmla="*/ 836 w 1411"/>
                <a:gd name="T39" fmla="*/ 2470 h 3440"/>
                <a:gd name="T40" fmla="*/ 947 w 1411"/>
                <a:gd name="T41" fmla="*/ 2612 h 3440"/>
                <a:gd name="T42" fmla="*/ 1078 w 1411"/>
                <a:gd name="T43" fmla="*/ 2721 h 3440"/>
                <a:gd name="T44" fmla="*/ 1158 w 1411"/>
                <a:gd name="T45" fmla="*/ 2851 h 3440"/>
                <a:gd name="T46" fmla="*/ 1269 w 1411"/>
                <a:gd name="T47" fmla="*/ 3004 h 3440"/>
                <a:gd name="T48" fmla="*/ 1319 w 1411"/>
                <a:gd name="T49" fmla="*/ 3156 h 3440"/>
                <a:gd name="T50" fmla="*/ 1370 w 1411"/>
                <a:gd name="T51" fmla="*/ 3308 h 3440"/>
                <a:gd name="T52" fmla="*/ 1400 w 1411"/>
                <a:gd name="T53" fmla="*/ 3439 h 3440"/>
                <a:gd name="T54" fmla="*/ 1410 w 1411"/>
                <a:gd name="T55" fmla="*/ 3145 h 3440"/>
                <a:gd name="T56" fmla="*/ 1340 w 1411"/>
                <a:gd name="T57" fmla="*/ 3058 h 3440"/>
                <a:gd name="T58" fmla="*/ 1259 w 1411"/>
                <a:gd name="T59" fmla="*/ 2862 h 3440"/>
                <a:gd name="T60" fmla="*/ 1098 w 1411"/>
                <a:gd name="T61" fmla="*/ 2721 h 3440"/>
                <a:gd name="T62" fmla="*/ 997 w 1411"/>
                <a:gd name="T63" fmla="*/ 2514 h 3440"/>
                <a:gd name="T64" fmla="*/ 806 w 1411"/>
                <a:gd name="T65" fmla="*/ 2449 h 3440"/>
                <a:gd name="T66" fmla="*/ 735 w 1411"/>
                <a:gd name="T67" fmla="*/ 2307 h 3440"/>
                <a:gd name="T68" fmla="*/ 635 w 1411"/>
                <a:gd name="T69" fmla="*/ 2187 h 3440"/>
                <a:gd name="T70" fmla="*/ 534 w 1411"/>
                <a:gd name="T71" fmla="*/ 1959 h 3440"/>
                <a:gd name="T72" fmla="*/ 443 w 1411"/>
                <a:gd name="T73" fmla="*/ 1785 h 3440"/>
                <a:gd name="T74" fmla="*/ 403 w 1411"/>
                <a:gd name="T75" fmla="*/ 1632 h 3440"/>
                <a:gd name="T76" fmla="*/ 433 w 1411"/>
                <a:gd name="T77" fmla="*/ 1491 h 3440"/>
                <a:gd name="T78" fmla="*/ 483 w 1411"/>
                <a:gd name="T79" fmla="*/ 1349 h 3440"/>
                <a:gd name="T80" fmla="*/ 483 w 1411"/>
                <a:gd name="T81" fmla="*/ 1208 h 3440"/>
                <a:gd name="T82" fmla="*/ 524 w 1411"/>
                <a:gd name="T83" fmla="*/ 1023 h 3440"/>
                <a:gd name="T84" fmla="*/ 514 w 1411"/>
                <a:gd name="T85" fmla="*/ 805 h 3440"/>
                <a:gd name="T86" fmla="*/ 534 w 1411"/>
                <a:gd name="T87" fmla="*/ 642 h 3440"/>
                <a:gd name="T88" fmla="*/ 554 w 1411"/>
                <a:gd name="T89" fmla="*/ 522 h 3440"/>
                <a:gd name="T90" fmla="*/ 665 w 1411"/>
                <a:gd name="T91" fmla="*/ 392 h 3440"/>
                <a:gd name="T92" fmla="*/ 826 w 1411"/>
                <a:gd name="T93" fmla="*/ 218 h 3440"/>
                <a:gd name="T94" fmla="*/ 876 w 1411"/>
                <a:gd name="T95" fmla="*/ 76 h 3440"/>
                <a:gd name="T96" fmla="*/ 917 w 1411"/>
                <a:gd name="T97" fmla="*/ 11 h 3440"/>
                <a:gd name="T98" fmla="*/ 765 w 1411"/>
                <a:gd name="T99" fmla="*/ 87 h 3440"/>
                <a:gd name="T100" fmla="*/ 755 w 1411"/>
                <a:gd name="T101" fmla="*/ 218 h 3440"/>
                <a:gd name="T102" fmla="*/ 745 w 1411"/>
                <a:gd name="T103" fmla="*/ 305 h 3440"/>
                <a:gd name="T104" fmla="*/ 624 w 1411"/>
                <a:gd name="T105" fmla="*/ 435 h 3440"/>
                <a:gd name="T106" fmla="*/ 534 w 1411"/>
                <a:gd name="T107" fmla="*/ 522 h 3440"/>
                <a:gd name="T108" fmla="*/ 483 w 1411"/>
                <a:gd name="T109" fmla="*/ 664 h 3440"/>
                <a:gd name="T110" fmla="*/ 473 w 1411"/>
                <a:gd name="T111" fmla="*/ 511 h 3440"/>
                <a:gd name="T112" fmla="*/ 443 w 1411"/>
                <a:gd name="T113" fmla="*/ 348 h 3440"/>
                <a:gd name="T114" fmla="*/ 383 w 1411"/>
                <a:gd name="T115" fmla="*/ 218 h 3440"/>
                <a:gd name="T116" fmla="*/ 302 w 1411"/>
                <a:gd name="T117" fmla="*/ 98 h 3440"/>
                <a:gd name="T118" fmla="*/ 181 w 1411"/>
                <a:gd name="T119" fmla="*/ 33 h 3440"/>
                <a:gd name="T120" fmla="*/ 60 w 1411"/>
                <a:gd name="T121" fmla="*/ 11 h 3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11" h="3440">
                  <a:moveTo>
                    <a:pt x="0" y="0"/>
                  </a:moveTo>
                  <a:lnTo>
                    <a:pt x="50" y="22"/>
                  </a:lnTo>
                  <a:lnTo>
                    <a:pt x="91" y="33"/>
                  </a:lnTo>
                  <a:lnTo>
                    <a:pt x="131" y="22"/>
                  </a:lnTo>
                  <a:lnTo>
                    <a:pt x="171" y="54"/>
                  </a:lnTo>
                  <a:lnTo>
                    <a:pt x="212" y="76"/>
                  </a:lnTo>
                  <a:lnTo>
                    <a:pt x="252" y="98"/>
                  </a:lnTo>
                  <a:lnTo>
                    <a:pt x="292" y="141"/>
                  </a:lnTo>
                  <a:lnTo>
                    <a:pt x="332" y="174"/>
                  </a:lnTo>
                  <a:lnTo>
                    <a:pt x="342" y="218"/>
                  </a:lnTo>
                  <a:lnTo>
                    <a:pt x="342" y="261"/>
                  </a:lnTo>
                  <a:lnTo>
                    <a:pt x="383" y="305"/>
                  </a:lnTo>
                  <a:lnTo>
                    <a:pt x="413" y="348"/>
                  </a:lnTo>
                  <a:lnTo>
                    <a:pt x="413" y="403"/>
                  </a:lnTo>
                  <a:lnTo>
                    <a:pt x="443" y="446"/>
                  </a:lnTo>
                  <a:lnTo>
                    <a:pt x="463" y="490"/>
                  </a:lnTo>
                  <a:lnTo>
                    <a:pt x="453" y="577"/>
                  </a:lnTo>
                  <a:lnTo>
                    <a:pt x="453" y="620"/>
                  </a:lnTo>
                  <a:lnTo>
                    <a:pt x="473" y="664"/>
                  </a:lnTo>
                  <a:lnTo>
                    <a:pt x="483" y="707"/>
                  </a:lnTo>
                  <a:lnTo>
                    <a:pt x="494" y="751"/>
                  </a:lnTo>
                  <a:lnTo>
                    <a:pt x="494" y="794"/>
                  </a:lnTo>
                  <a:lnTo>
                    <a:pt x="494" y="838"/>
                  </a:lnTo>
                  <a:lnTo>
                    <a:pt x="494" y="882"/>
                  </a:lnTo>
                  <a:lnTo>
                    <a:pt x="494" y="925"/>
                  </a:lnTo>
                  <a:lnTo>
                    <a:pt x="504" y="969"/>
                  </a:lnTo>
                  <a:lnTo>
                    <a:pt x="483" y="1012"/>
                  </a:lnTo>
                  <a:lnTo>
                    <a:pt x="473" y="1056"/>
                  </a:lnTo>
                  <a:lnTo>
                    <a:pt x="473" y="1099"/>
                  </a:lnTo>
                  <a:lnTo>
                    <a:pt x="473" y="1143"/>
                  </a:lnTo>
                  <a:lnTo>
                    <a:pt x="483" y="1186"/>
                  </a:lnTo>
                  <a:lnTo>
                    <a:pt x="483" y="1230"/>
                  </a:lnTo>
                  <a:lnTo>
                    <a:pt x="463" y="1284"/>
                  </a:lnTo>
                  <a:lnTo>
                    <a:pt x="453" y="1328"/>
                  </a:lnTo>
                  <a:lnTo>
                    <a:pt x="453" y="1382"/>
                  </a:lnTo>
                  <a:lnTo>
                    <a:pt x="433" y="1426"/>
                  </a:lnTo>
                  <a:lnTo>
                    <a:pt x="403" y="1469"/>
                  </a:lnTo>
                  <a:lnTo>
                    <a:pt x="383" y="1513"/>
                  </a:lnTo>
                  <a:lnTo>
                    <a:pt x="383" y="1556"/>
                  </a:lnTo>
                  <a:lnTo>
                    <a:pt x="383" y="1600"/>
                  </a:lnTo>
                  <a:lnTo>
                    <a:pt x="363" y="1643"/>
                  </a:lnTo>
                  <a:lnTo>
                    <a:pt x="353" y="1687"/>
                  </a:lnTo>
                  <a:lnTo>
                    <a:pt x="363" y="1730"/>
                  </a:lnTo>
                  <a:lnTo>
                    <a:pt x="383" y="1785"/>
                  </a:lnTo>
                  <a:lnTo>
                    <a:pt x="443" y="1796"/>
                  </a:lnTo>
                  <a:lnTo>
                    <a:pt x="463" y="1850"/>
                  </a:lnTo>
                  <a:lnTo>
                    <a:pt x="483" y="1894"/>
                  </a:lnTo>
                  <a:lnTo>
                    <a:pt x="494" y="1937"/>
                  </a:lnTo>
                  <a:lnTo>
                    <a:pt x="494" y="1981"/>
                  </a:lnTo>
                  <a:lnTo>
                    <a:pt x="524" y="2024"/>
                  </a:lnTo>
                  <a:lnTo>
                    <a:pt x="524" y="2068"/>
                  </a:lnTo>
                  <a:lnTo>
                    <a:pt x="544" y="2122"/>
                  </a:lnTo>
                  <a:lnTo>
                    <a:pt x="584" y="2155"/>
                  </a:lnTo>
                  <a:lnTo>
                    <a:pt x="614" y="2198"/>
                  </a:lnTo>
                  <a:lnTo>
                    <a:pt x="624" y="2275"/>
                  </a:lnTo>
                  <a:lnTo>
                    <a:pt x="685" y="2285"/>
                  </a:lnTo>
                  <a:lnTo>
                    <a:pt x="705" y="2351"/>
                  </a:lnTo>
                  <a:lnTo>
                    <a:pt x="745" y="2394"/>
                  </a:lnTo>
                  <a:lnTo>
                    <a:pt x="786" y="2438"/>
                  </a:lnTo>
                  <a:lnTo>
                    <a:pt x="836" y="2470"/>
                  </a:lnTo>
                  <a:lnTo>
                    <a:pt x="876" y="2514"/>
                  </a:lnTo>
                  <a:lnTo>
                    <a:pt x="896" y="2568"/>
                  </a:lnTo>
                  <a:lnTo>
                    <a:pt x="947" y="2612"/>
                  </a:lnTo>
                  <a:lnTo>
                    <a:pt x="997" y="2634"/>
                  </a:lnTo>
                  <a:lnTo>
                    <a:pt x="1027" y="2677"/>
                  </a:lnTo>
                  <a:lnTo>
                    <a:pt x="1078" y="2721"/>
                  </a:lnTo>
                  <a:lnTo>
                    <a:pt x="1108" y="2764"/>
                  </a:lnTo>
                  <a:lnTo>
                    <a:pt x="1128" y="2808"/>
                  </a:lnTo>
                  <a:lnTo>
                    <a:pt x="1158" y="2851"/>
                  </a:lnTo>
                  <a:lnTo>
                    <a:pt x="1188" y="2906"/>
                  </a:lnTo>
                  <a:lnTo>
                    <a:pt x="1229" y="2949"/>
                  </a:lnTo>
                  <a:lnTo>
                    <a:pt x="1269" y="3004"/>
                  </a:lnTo>
                  <a:lnTo>
                    <a:pt x="1279" y="3058"/>
                  </a:lnTo>
                  <a:lnTo>
                    <a:pt x="1289" y="3113"/>
                  </a:lnTo>
                  <a:lnTo>
                    <a:pt x="1319" y="3156"/>
                  </a:lnTo>
                  <a:lnTo>
                    <a:pt x="1350" y="3210"/>
                  </a:lnTo>
                  <a:lnTo>
                    <a:pt x="1360" y="3265"/>
                  </a:lnTo>
                  <a:lnTo>
                    <a:pt x="1370" y="3308"/>
                  </a:lnTo>
                  <a:lnTo>
                    <a:pt x="1390" y="3352"/>
                  </a:lnTo>
                  <a:lnTo>
                    <a:pt x="1400" y="3395"/>
                  </a:lnTo>
                  <a:lnTo>
                    <a:pt x="1400" y="3439"/>
                  </a:lnTo>
                  <a:lnTo>
                    <a:pt x="1400" y="3319"/>
                  </a:lnTo>
                  <a:lnTo>
                    <a:pt x="1410" y="3232"/>
                  </a:lnTo>
                  <a:lnTo>
                    <a:pt x="1410" y="3145"/>
                  </a:lnTo>
                  <a:lnTo>
                    <a:pt x="1410" y="3102"/>
                  </a:lnTo>
                  <a:lnTo>
                    <a:pt x="1380" y="3058"/>
                  </a:lnTo>
                  <a:lnTo>
                    <a:pt x="1340" y="3058"/>
                  </a:lnTo>
                  <a:lnTo>
                    <a:pt x="1309" y="2982"/>
                  </a:lnTo>
                  <a:lnTo>
                    <a:pt x="1299" y="2938"/>
                  </a:lnTo>
                  <a:lnTo>
                    <a:pt x="1259" y="2862"/>
                  </a:lnTo>
                  <a:lnTo>
                    <a:pt x="1239" y="2819"/>
                  </a:lnTo>
                  <a:lnTo>
                    <a:pt x="1178" y="2753"/>
                  </a:lnTo>
                  <a:lnTo>
                    <a:pt x="1098" y="2721"/>
                  </a:lnTo>
                  <a:lnTo>
                    <a:pt x="1037" y="2721"/>
                  </a:lnTo>
                  <a:lnTo>
                    <a:pt x="1007" y="2579"/>
                  </a:lnTo>
                  <a:lnTo>
                    <a:pt x="997" y="2514"/>
                  </a:lnTo>
                  <a:lnTo>
                    <a:pt x="967" y="2470"/>
                  </a:lnTo>
                  <a:lnTo>
                    <a:pt x="886" y="2460"/>
                  </a:lnTo>
                  <a:lnTo>
                    <a:pt x="806" y="2449"/>
                  </a:lnTo>
                  <a:lnTo>
                    <a:pt x="765" y="2438"/>
                  </a:lnTo>
                  <a:lnTo>
                    <a:pt x="755" y="2351"/>
                  </a:lnTo>
                  <a:lnTo>
                    <a:pt x="735" y="2307"/>
                  </a:lnTo>
                  <a:lnTo>
                    <a:pt x="715" y="2253"/>
                  </a:lnTo>
                  <a:lnTo>
                    <a:pt x="675" y="2209"/>
                  </a:lnTo>
                  <a:lnTo>
                    <a:pt x="635" y="2187"/>
                  </a:lnTo>
                  <a:lnTo>
                    <a:pt x="554" y="2100"/>
                  </a:lnTo>
                  <a:lnTo>
                    <a:pt x="534" y="2057"/>
                  </a:lnTo>
                  <a:lnTo>
                    <a:pt x="534" y="1959"/>
                  </a:lnTo>
                  <a:lnTo>
                    <a:pt x="524" y="1894"/>
                  </a:lnTo>
                  <a:lnTo>
                    <a:pt x="494" y="1839"/>
                  </a:lnTo>
                  <a:lnTo>
                    <a:pt x="443" y="1785"/>
                  </a:lnTo>
                  <a:lnTo>
                    <a:pt x="413" y="1741"/>
                  </a:lnTo>
                  <a:lnTo>
                    <a:pt x="393" y="1687"/>
                  </a:lnTo>
                  <a:lnTo>
                    <a:pt x="403" y="1632"/>
                  </a:lnTo>
                  <a:lnTo>
                    <a:pt x="403" y="1589"/>
                  </a:lnTo>
                  <a:lnTo>
                    <a:pt x="413" y="1545"/>
                  </a:lnTo>
                  <a:lnTo>
                    <a:pt x="433" y="1491"/>
                  </a:lnTo>
                  <a:lnTo>
                    <a:pt x="433" y="1447"/>
                  </a:lnTo>
                  <a:lnTo>
                    <a:pt x="463" y="1393"/>
                  </a:lnTo>
                  <a:lnTo>
                    <a:pt x="483" y="1349"/>
                  </a:lnTo>
                  <a:lnTo>
                    <a:pt x="494" y="1295"/>
                  </a:lnTo>
                  <a:lnTo>
                    <a:pt x="494" y="1252"/>
                  </a:lnTo>
                  <a:lnTo>
                    <a:pt x="483" y="1208"/>
                  </a:lnTo>
                  <a:lnTo>
                    <a:pt x="494" y="1164"/>
                  </a:lnTo>
                  <a:lnTo>
                    <a:pt x="524" y="1067"/>
                  </a:lnTo>
                  <a:lnTo>
                    <a:pt x="524" y="1023"/>
                  </a:lnTo>
                  <a:lnTo>
                    <a:pt x="524" y="936"/>
                  </a:lnTo>
                  <a:lnTo>
                    <a:pt x="524" y="871"/>
                  </a:lnTo>
                  <a:lnTo>
                    <a:pt x="514" y="805"/>
                  </a:lnTo>
                  <a:lnTo>
                    <a:pt x="524" y="762"/>
                  </a:lnTo>
                  <a:lnTo>
                    <a:pt x="544" y="707"/>
                  </a:lnTo>
                  <a:lnTo>
                    <a:pt x="534" y="642"/>
                  </a:lnTo>
                  <a:lnTo>
                    <a:pt x="524" y="599"/>
                  </a:lnTo>
                  <a:lnTo>
                    <a:pt x="514" y="555"/>
                  </a:lnTo>
                  <a:lnTo>
                    <a:pt x="554" y="522"/>
                  </a:lnTo>
                  <a:lnTo>
                    <a:pt x="584" y="479"/>
                  </a:lnTo>
                  <a:lnTo>
                    <a:pt x="594" y="435"/>
                  </a:lnTo>
                  <a:lnTo>
                    <a:pt x="665" y="392"/>
                  </a:lnTo>
                  <a:lnTo>
                    <a:pt x="725" y="305"/>
                  </a:lnTo>
                  <a:lnTo>
                    <a:pt x="786" y="239"/>
                  </a:lnTo>
                  <a:lnTo>
                    <a:pt x="826" y="218"/>
                  </a:lnTo>
                  <a:lnTo>
                    <a:pt x="856" y="174"/>
                  </a:lnTo>
                  <a:lnTo>
                    <a:pt x="856" y="131"/>
                  </a:lnTo>
                  <a:lnTo>
                    <a:pt x="876" y="76"/>
                  </a:lnTo>
                  <a:lnTo>
                    <a:pt x="917" y="44"/>
                  </a:lnTo>
                  <a:lnTo>
                    <a:pt x="957" y="0"/>
                  </a:lnTo>
                  <a:lnTo>
                    <a:pt x="917" y="11"/>
                  </a:lnTo>
                  <a:lnTo>
                    <a:pt x="856" y="22"/>
                  </a:lnTo>
                  <a:lnTo>
                    <a:pt x="796" y="44"/>
                  </a:lnTo>
                  <a:lnTo>
                    <a:pt x="765" y="87"/>
                  </a:lnTo>
                  <a:lnTo>
                    <a:pt x="776" y="131"/>
                  </a:lnTo>
                  <a:lnTo>
                    <a:pt x="755" y="174"/>
                  </a:lnTo>
                  <a:lnTo>
                    <a:pt x="755" y="218"/>
                  </a:lnTo>
                  <a:lnTo>
                    <a:pt x="826" y="229"/>
                  </a:lnTo>
                  <a:lnTo>
                    <a:pt x="786" y="272"/>
                  </a:lnTo>
                  <a:lnTo>
                    <a:pt x="745" y="305"/>
                  </a:lnTo>
                  <a:lnTo>
                    <a:pt x="705" y="348"/>
                  </a:lnTo>
                  <a:lnTo>
                    <a:pt x="665" y="424"/>
                  </a:lnTo>
                  <a:lnTo>
                    <a:pt x="624" y="435"/>
                  </a:lnTo>
                  <a:lnTo>
                    <a:pt x="584" y="468"/>
                  </a:lnTo>
                  <a:lnTo>
                    <a:pt x="544" y="479"/>
                  </a:lnTo>
                  <a:lnTo>
                    <a:pt x="534" y="522"/>
                  </a:lnTo>
                  <a:lnTo>
                    <a:pt x="534" y="566"/>
                  </a:lnTo>
                  <a:lnTo>
                    <a:pt x="494" y="620"/>
                  </a:lnTo>
                  <a:lnTo>
                    <a:pt x="483" y="664"/>
                  </a:lnTo>
                  <a:lnTo>
                    <a:pt x="483" y="707"/>
                  </a:lnTo>
                  <a:lnTo>
                    <a:pt x="483" y="620"/>
                  </a:lnTo>
                  <a:lnTo>
                    <a:pt x="473" y="511"/>
                  </a:lnTo>
                  <a:lnTo>
                    <a:pt x="463" y="446"/>
                  </a:lnTo>
                  <a:lnTo>
                    <a:pt x="453" y="403"/>
                  </a:lnTo>
                  <a:lnTo>
                    <a:pt x="443" y="348"/>
                  </a:lnTo>
                  <a:lnTo>
                    <a:pt x="413" y="305"/>
                  </a:lnTo>
                  <a:lnTo>
                    <a:pt x="383" y="261"/>
                  </a:lnTo>
                  <a:lnTo>
                    <a:pt x="383" y="218"/>
                  </a:lnTo>
                  <a:lnTo>
                    <a:pt x="353" y="174"/>
                  </a:lnTo>
                  <a:lnTo>
                    <a:pt x="312" y="141"/>
                  </a:lnTo>
                  <a:lnTo>
                    <a:pt x="302" y="98"/>
                  </a:lnTo>
                  <a:lnTo>
                    <a:pt x="262" y="76"/>
                  </a:lnTo>
                  <a:lnTo>
                    <a:pt x="222" y="76"/>
                  </a:lnTo>
                  <a:lnTo>
                    <a:pt x="181" y="33"/>
                  </a:lnTo>
                  <a:lnTo>
                    <a:pt x="141" y="11"/>
                  </a:lnTo>
                  <a:lnTo>
                    <a:pt x="101" y="0"/>
                  </a:lnTo>
                  <a:lnTo>
                    <a:pt x="60" y="11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2054" name="Freeform 6">
              <a:extLst>
                <a:ext uri="{FF2B5EF4-FFF2-40B4-BE49-F238E27FC236}">
                  <a16:creationId xmlns:a16="http://schemas.microsoft.com/office/drawing/2014/main" id="{5972B104-73B8-E852-E9BC-8A5C2E363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" y="3415"/>
              <a:ext cx="1965" cy="490"/>
            </a:xfrm>
            <a:custGeom>
              <a:avLst/>
              <a:gdLst>
                <a:gd name="T0" fmla="*/ 40 w 1965"/>
                <a:gd name="T1" fmla="*/ 43 h 490"/>
                <a:gd name="T2" fmla="*/ 141 w 1965"/>
                <a:gd name="T3" fmla="*/ 65 h 490"/>
                <a:gd name="T4" fmla="*/ 232 w 1965"/>
                <a:gd name="T5" fmla="*/ 76 h 490"/>
                <a:gd name="T6" fmla="*/ 363 w 1965"/>
                <a:gd name="T7" fmla="*/ 130 h 490"/>
                <a:gd name="T8" fmla="*/ 504 w 1965"/>
                <a:gd name="T9" fmla="*/ 130 h 490"/>
                <a:gd name="T10" fmla="*/ 604 w 1965"/>
                <a:gd name="T11" fmla="*/ 141 h 490"/>
                <a:gd name="T12" fmla="*/ 705 w 1965"/>
                <a:gd name="T13" fmla="*/ 196 h 490"/>
                <a:gd name="T14" fmla="*/ 765 w 1965"/>
                <a:gd name="T15" fmla="*/ 250 h 490"/>
                <a:gd name="T16" fmla="*/ 906 w 1965"/>
                <a:gd name="T17" fmla="*/ 261 h 490"/>
                <a:gd name="T18" fmla="*/ 1007 w 1965"/>
                <a:gd name="T19" fmla="*/ 261 h 490"/>
                <a:gd name="T20" fmla="*/ 1148 w 1965"/>
                <a:gd name="T21" fmla="*/ 250 h 490"/>
                <a:gd name="T22" fmla="*/ 1219 w 1965"/>
                <a:gd name="T23" fmla="*/ 304 h 490"/>
                <a:gd name="T24" fmla="*/ 1299 w 1965"/>
                <a:gd name="T25" fmla="*/ 315 h 490"/>
                <a:gd name="T26" fmla="*/ 1380 w 1965"/>
                <a:gd name="T27" fmla="*/ 380 h 490"/>
                <a:gd name="T28" fmla="*/ 1460 w 1965"/>
                <a:gd name="T29" fmla="*/ 424 h 490"/>
                <a:gd name="T30" fmla="*/ 1541 w 1965"/>
                <a:gd name="T31" fmla="*/ 446 h 490"/>
                <a:gd name="T32" fmla="*/ 1662 w 1965"/>
                <a:gd name="T33" fmla="*/ 446 h 490"/>
                <a:gd name="T34" fmla="*/ 1752 w 1965"/>
                <a:gd name="T35" fmla="*/ 456 h 490"/>
                <a:gd name="T36" fmla="*/ 1883 w 1965"/>
                <a:gd name="T37" fmla="*/ 467 h 490"/>
                <a:gd name="T38" fmla="*/ 1964 w 1965"/>
                <a:gd name="T39" fmla="*/ 489 h 490"/>
                <a:gd name="T40" fmla="*/ 1863 w 1965"/>
                <a:gd name="T41" fmla="*/ 467 h 490"/>
                <a:gd name="T42" fmla="*/ 1783 w 1965"/>
                <a:gd name="T43" fmla="*/ 446 h 490"/>
                <a:gd name="T44" fmla="*/ 1692 w 1965"/>
                <a:gd name="T45" fmla="*/ 446 h 490"/>
                <a:gd name="T46" fmla="*/ 1611 w 1965"/>
                <a:gd name="T47" fmla="*/ 402 h 490"/>
                <a:gd name="T48" fmla="*/ 1531 w 1965"/>
                <a:gd name="T49" fmla="*/ 413 h 490"/>
                <a:gd name="T50" fmla="*/ 1450 w 1965"/>
                <a:gd name="T51" fmla="*/ 369 h 490"/>
                <a:gd name="T52" fmla="*/ 1370 w 1965"/>
                <a:gd name="T53" fmla="*/ 348 h 490"/>
                <a:gd name="T54" fmla="*/ 1289 w 1965"/>
                <a:gd name="T55" fmla="*/ 272 h 490"/>
                <a:gd name="T56" fmla="*/ 1209 w 1965"/>
                <a:gd name="T57" fmla="*/ 283 h 490"/>
                <a:gd name="T58" fmla="*/ 1047 w 1965"/>
                <a:gd name="T59" fmla="*/ 130 h 490"/>
                <a:gd name="T60" fmla="*/ 927 w 1965"/>
                <a:gd name="T61" fmla="*/ 130 h 490"/>
                <a:gd name="T62" fmla="*/ 886 w 1965"/>
                <a:gd name="T63" fmla="*/ 228 h 490"/>
                <a:gd name="T64" fmla="*/ 806 w 1965"/>
                <a:gd name="T65" fmla="*/ 228 h 490"/>
                <a:gd name="T66" fmla="*/ 725 w 1965"/>
                <a:gd name="T67" fmla="*/ 196 h 490"/>
                <a:gd name="T68" fmla="*/ 624 w 1965"/>
                <a:gd name="T69" fmla="*/ 152 h 490"/>
                <a:gd name="T70" fmla="*/ 544 w 1965"/>
                <a:gd name="T71" fmla="*/ 109 h 490"/>
                <a:gd name="T72" fmla="*/ 443 w 1965"/>
                <a:gd name="T73" fmla="*/ 109 h 490"/>
                <a:gd name="T74" fmla="*/ 353 w 1965"/>
                <a:gd name="T75" fmla="*/ 76 h 490"/>
                <a:gd name="T76" fmla="*/ 262 w 1965"/>
                <a:gd name="T77" fmla="*/ 87 h 490"/>
                <a:gd name="T78" fmla="*/ 181 w 1965"/>
                <a:gd name="T79" fmla="*/ 43 h 490"/>
                <a:gd name="T80" fmla="*/ 101 w 1965"/>
                <a:gd name="T81" fmla="*/ 33 h 490"/>
                <a:gd name="T82" fmla="*/ 20 w 1965"/>
                <a:gd name="T83" fmla="*/ 11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5" h="490">
                  <a:moveTo>
                    <a:pt x="0" y="0"/>
                  </a:moveTo>
                  <a:lnTo>
                    <a:pt x="40" y="43"/>
                  </a:lnTo>
                  <a:lnTo>
                    <a:pt x="81" y="65"/>
                  </a:lnTo>
                  <a:lnTo>
                    <a:pt x="141" y="65"/>
                  </a:lnTo>
                  <a:lnTo>
                    <a:pt x="181" y="76"/>
                  </a:lnTo>
                  <a:lnTo>
                    <a:pt x="232" y="76"/>
                  </a:lnTo>
                  <a:lnTo>
                    <a:pt x="272" y="109"/>
                  </a:lnTo>
                  <a:lnTo>
                    <a:pt x="363" y="130"/>
                  </a:lnTo>
                  <a:lnTo>
                    <a:pt x="443" y="130"/>
                  </a:lnTo>
                  <a:lnTo>
                    <a:pt x="504" y="130"/>
                  </a:lnTo>
                  <a:lnTo>
                    <a:pt x="544" y="130"/>
                  </a:lnTo>
                  <a:lnTo>
                    <a:pt x="604" y="141"/>
                  </a:lnTo>
                  <a:lnTo>
                    <a:pt x="665" y="152"/>
                  </a:lnTo>
                  <a:lnTo>
                    <a:pt x="705" y="196"/>
                  </a:lnTo>
                  <a:lnTo>
                    <a:pt x="725" y="239"/>
                  </a:lnTo>
                  <a:lnTo>
                    <a:pt x="765" y="250"/>
                  </a:lnTo>
                  <a:lnTo>
                    <a:pt x="816" y="250"/>
                  </a:lnTo>
                  <a:lnTo>
                    <a:pt x="906" y="261"/>
                  </a:lnTo>
                  <a:lnTo>
                    <a:pt x="967" y="250"/>
                  </a:lnTo>
                  <a:lnTo>
                    <a:pt x="1007" y="261"/>
                  </a:lnTo>
                  <a:lnTo>
                    <a:pt x="1068" y="261"/>
                  </a:lnTo>
                  <a:lnTo>
                    <a:pt x="1148" y="250"/>
                  </a:lnTo>
                  <a:lnTo>
                    <a:pt x="1188" y="261"/>
                  </a:lnTo>
                  <a:lnTo>
                    <a:pt x="1219" y="304"/>
                  </a:lnTo>
                  <a:lnTo>
                    <a:pt x="1259" y="326"/>
                  </a:lnTo>
                  <a:lnTo>
                    <a:pt x="1299" y="315"/>
                  </a:lnTo>
                  <a:lnTo>
                    <a:pt x="1340" y="348"/>
                  </a:lnTo>
                  <a:lnTo>
                    <a:pt x="1380" y="380"/>
                  </a:lnTo>
                  <a:lnTo>
                    <a:pt x="1420" y="402"/>
                  </a:lnTo>
                  <a:lnTo>
                    <a:pt x="1460" y="424"/>
                  </a:lnTo>
                  <a:lnTo>
                    <a:pt x="1501" y="446"/>
                  </a:lnTo>
                  <a:lnTo>
                    <a:pt x="1541" y="446"/>
                  </a:lnTo>
                  <a:lnTo>
                    <a:pt x="1622" y="446"/>
                  </a:lnTo>
                  <a:lnTo>
                    <a:pt x="1662" y="446"/>
                  </a:lnTo>
                  <a:lnTo>
                    <a:pt x="1712" y="456"/>
                  </a:lnTo>
                  <a:lnTo>
                    <a:pt x="1752" y="456"/>
                  </a:lnTo>
                  <a:lnTo>
                    <a:pt x="1843" y="456"/>
                  </a:lnTo>
                  <a:lnTo>
                    <a:pt x="1883" y="467"/>
                  </a:lnTo>
                  <a:lnTo>
                    <a:pt x="1924" y="489"/>
                  </a:lnTo>
                  <a:lnTo>
                    <a:pt x="1964" y="489"/>
                  </a:lnTo>
                  <a:lnTo>
                    <a:pt x="1914" y="467"/>
                  </a:lnTo>
                  <a:lnTo>
                    <a:pt x="1863" y="467"/>
                  </a:lnTo>
                  <a:lnTo>
                    <a:pt x="1823" y="446"/>
                  </a:lnTo>
                  <a:lnTo>
                    <a:pt x="1783" y="446"/>
                  </a:lnTo>
                  <a:lnTo>
                    <a:pt x="1742" y="446"/>
                  </a:lnTo>
                  <a:lnTo>
                    <a:pt x="1692" y="446"/>
                  </a:lnTo>
                  <a:lnTo>
                    <a:pt x="1652" y="413"/>
                  </a:lnTo>
                  <a:lnTo>
                    <a:pt x="1611" y="402"/>
                  </a:lnTo>
                  <a:lnTo>
                    <a:pt x="1571" y="402"/>
                  </a:lnTo>
                  <a:lnTo>
                    <a:pt x="1531" y="413"/>
                  </a:lnTo>
                  <a:lnTo>
                    <a:pt x="1491" y="402"/>
                  </a:lnTo>
                  <a:lnTo>
                    <a:pt x="1450" y="369"/>
                  </a:lnTo>
                  <a:lnTo>
                    <a:pt x="1410" y="348"/>
                  </a:lnTo>
                  <a:lnTo>
                    <a:pt x="1370" y="348"/>
                  </a:lnTo>
                  <a:lnTo>
                    <a:pt x="1329" y="304"/>
                  </a:lnTo>
                  <a:lnTo>
                    <a:pt x="1289" y="272"/>
                  </a:lnTo>
                  <a:lnTo>
                    <a:pt x="1249" y="261"/>
                  </a:lnTo>
                  <a:lnTo>
                    <a:pt x="1209" y="283"/>
                  </a:lnTo>
                  <a:lnTo>
                    <a:pt x="1128" y="196"/>
                  </a:lnTo>
                  <a:lnTo>
                    <a:pt x="1047" y="130"/>
                  </a:lnTo>
                  <a:lnTo>
                    <a:pt x="1007" y="120"/>
                  </a:lnTo>
                  <a:lnTo>
                    <a:pt x="927" y="130"/>
                  </a:lnTo>
                  <a:lnTo>
                    <a:pt x="917" y="185"/>
                  </a:lnTo>
                  <a:lnTo>
                    <a:pt x="886" y="228"/>
                  </a:lnTo>
                  <a:lnTo>
                    <a:pt x="846" y="239"/>
                  </a:lnTo>
                  <a:lnTo>
                    <a:pt x="806" y="228"/>
                  </a:lnTo>
                  <a:lnTo>
                    <a:pt x="765" y="206"/>
                  </a:lnTo>
                  <a:lnTo>
                    <a:pt x="725" y="196"/>
                  </a:lnTo>
                  <a:lnTo>
                    <a:pt x="675" y="152"/>
                  </a:lnTo>
                  <a:lnTo>
                    <a:pt x="624" y="152"/>
                  </a:lnTo>
                  <a:lnTo>
                    <a:pt x="584" y="141"/>
                  </a:lnTo>
                  <a:lnTo>
                    <a:pt x="544" y="109"/>
                  </a:lnTo>
                  <a:lnTo>
                    <a:pt x="483" y="109"/>
                  </a:lnTo>
                  <a:lnTo>
                    <a:pt x="443" y="109"/>
                  </a:lnTo>
                  <a:lnTo>
                    <a:pt x="403" y="109"/>
                  </a:lnTo>
                  <a:lnTo>
                    <a:pt x="353" y="76"/>
                  </a:lnTo>
                  <a:lnTo>
                    <a:pt x="312" y="65"/>
                  </a:lnTo>
                  <a:lnTo>
                    <a:pt x="262" y="87"/>
                  </a:lnTo>
                  <a:lnTo>
                    <a:pt x="222" y="87"/>
                  </a:lnTo>
                  <a:lnTo>
                    <a:pt x="181" y="43"/>
                  </a:lnTo>
                  <a:lnTo>
                    <a:pt x="141" y="33"/>
                  </a:lnTo>
                  <a:lnTo>
                    <a:pt x="101" y="33"/>
                  </a:lnTo>
                  <a:lnTo>
                    <a:pt x="60" y="43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2055" name="Freeform 7">
              <a:extLst>
                <a:ext uri="{FF2B5EF4-FFF2-40B4-BE49-F238E27FC236}">
                  <a16:creationId xmlns:a16="http://schemas.microsoft.com/office/drawing/2014/main" id="{F59BA2A4-2756-65C1-50A1-BA4CF65C9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" y="399"/>
              <a:ext cx="1042" cy="1764"/>
            </a:xfrm>
            <a:custGeom>
              <a:avLst/>
              <a:gdLst>
                <a:gd name="T0" fmla="*/ 977 w 1042"/>
                <a:gd name="T1" fmla="*/ 76 h 1764"/>
                <a:gd name="T2" fmla="*/ 907 w 1042"/>
                <a:gd name="T3" fmla="*/ 152 h 1764"/>
                <a:gd name="T4" fmla="*/ 826 w 1042"/>
                <a:gd name="T5" fmla="*/ 131 h 1764"/>
                <a:gd name="T6" fmla="*/ 745 w 1042"/>
                <a:gd name="T7" fmla="*/ 152 h 1764"/>
                <a:gd name="T8" fmla="*/ 685 w 1042"/>
                <a:gd name="T9" fmla="*/ 229 h 1764"/>
                <a:gd name="T10" fmla="*/ 604 w 1042"/>
                <a:gd name="T11" fmla="*/ 250 h 1764"/>
                <a:gd name="T12" fmla="*/ 524 w 1042"/>
                <a:gd name="T13" fmla="*/ 283 h 1764"/>
                <a:gd name="T14" fmla="*/ 443 w 1042"/>
                <a:gd name="T15" fmla="*/ 348 h 1764"/>
                <a:gd name="T16" fmla="*/ 383 w 1042"/>
                <a:gd name="T17" fmla="*/ 435 h 1764"/>
                <a:gd name="T18" fmla="*/ 343 w 1042"/>
                <a:gd name="T19" fmla="*/ 511 h 1764"/>
                <a:gd name="T20" fmla="*/ 302 w 1042"/>
                <a:gd name="T21" fmla="*/ 599 h 1764"/>
                <a:gd name="T22" fmla="*/ 222 w 1042"/>
                <a:gd name="T23" fmla="*/ 599 h 1764"/>
                <a:gd name="T24" fmla="*/ 141 w 1042"/>
                <a:gd name="T25" fmla="*/ 653 h 1764"/>
                <a:gd name="T26" fmla="*/ 60 w 1042"/>
                <a:gd name="T27" fmla="*/ 653 h 1764"/>
                <a:gd name="T28" fmla="*/ 0 w 1042"/>
                <a:gd name="T29" fmla="*/ 707 h 1764"/>
                <a:gd name="T30" fmla="*/ 81 w 1042"/>
                <a:gd name="T31" fmla="*/ 729 h 1764"/>
                <a:gd name="T32" fmla="*/ 141 w 1042"/>
                <a:gd name="T33" fmla="*/ 816 h 1764"/>
                <a:gd name="T34" fmla="*/ 222 w 1042"/>
                <a:gd name="T35" fmla="*/ 816 h 1764"/>
                <a:gd name="T36" fmla="*/ 302 w 1042"/>
                <a:gd name="T37" fmla="*/ 860 h 1764"/>
                <a:gd name="T38" fmla="*/ 383 w 1042"/>
                <a:gd name="T39" fmla="*/ 914 h 1764"/>
                <a:gd name="T40" fmla="*/ 463 w 1042"/>
                <a:gd name="T41" fmla="*/ 914 h 1764"/>
                <a:gd name="T42" fmla="*/ 524 w 1042"/>
                <a:gd name="T43" fmla="*/ 882 h 1764"/>
                <a:gd name="T44" fmla="*/ 584 w 1042"/>
                <a:gd name="T45" fmla="*/ 816 h 1764"/>
                <a:gd name="T46" fmla="*/ 655 w 1042"/>
                <a:gd name="T47" fmla="*/ 784 h 1764"/>
                <a:gd name="T48" fmla="*/ 705 w 1042"/>
                <a:gd name="T49" fmla="*/ 871 h 1764"/>
                <a:gd name="T50" fmla="*/ 735 w 1042"/>
                <a:gd name="T51" fmla="*/ 958 h 1764"/>
                <a:gd name="T52" fmla="*/ 796 w 1042"/>
                <a:gd name="T53" fmla="*/ 1088 h 1764"/>
                <a:gd name="T54" fmla="*/ 846 w 1042"/>
                <a:gd name="T55" fmla="*/ 1186 h 1764"/>
                <a:gd name="T56" fmla="*/ 876 w 1042"/>
                <a:gd name="T57" fmla="*/ 1273 h 1764"/>
                <a:gd name="T58" fmla="*/ 907 w 1042"/>
                <a:gd name="T59" fmla="*/ 1360 h 1764"/>
                <a:gd name="T60" fmla="*/ 917 w 1042"/>
                <a:gd name="T61" fmla="*/ 1447 h 1764"/>
                <a:gd name="T62" fmla="*/ 957 w 1042"/>
                <a:gd name="T63" fmla="*/ 1534 h 1764"/>
                <a:gd name="T64" fmla="*/ 977 w 1042"/>
                <a:gd name="T65" fmla="*/ 1622 h 1764"/>
                <a:gd name="T66" fmla="*/ 1017 w 1042"/>
                <a:gd name="T67" fmla="*/ 1709 h 1764"/>
                <a:gd name="T68" fmla="*/ 1041 w 1042"/>
                <a:gd name="T69" fmla="*/ 1763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42" h="1764">
                  <a:moveTo>
                    <a:pt x="1038" y="0"/>
                  </a:moveTo>
                  <a:lnTo>
                    <a:pt x="977" y="76"/>
                  </a:lnTo>
                  <a:lnTo>
                    <a:pt x="937" y="109"/>
                  </a:lnTo>
                  <a:lnTo>
                    <a:pt x="907" y="152"/>
                  </a:lnTo>
                  <a:lnTo>
                    <a:pt x="866" y="131"/>
                  </a:lnTo>
                  <a:lnTo>
                    <a:pt x="826" y="131"/>
                  </a:lnTo>
                  <a:lnTo>
                    <a:pt x="786" y="131"/>
                  </a:lnTo>
                  <a:lnTo>
                    <a:pt x="745" y="152"/>
                  </a:lnTo>
                  <a:lnTo>
                    <a:pt x="725" y="196"/>
                  </a:lnTo>
                  <a:lnTo>
                    <a:pt x="685" y="229"/>
                  </a:lnTo>
                  <a:lnTo>
                    <a:pt x="645" y="229"/>
                  </a:lnTo>
                  <a:lnTo>
                    <a:pt x="604" y="250"/>
                  </a:lnTo>
                  <a:lnTo>
                    <a:pt x="564" y="283"/>
                  </a:lnTo>
                  <a:lnTo>
                    <a:pt x="524" y="283"/>
                  </a:lnTo>
                  <a:lnTo>
                    <a:pt x="484" y="305"/>
                  </a:lnTo>
                  <a:lnTo>
                    <a:pt x="443" y="348"/>
                  </a:lnTo>
                  <a:lnTo>
                    <a:pt x="413" y="392"/>
                  </a:lnTo>
                  <a:lnTo>
                    <a:pt x="383" y="435"/>
                  </a:lnTo>
                  <a:lnTo>
                    <a:pt x="343" y="446"/>
                  </a:lnTo>
                  <a:lnTo>
                    <a:pt x="343" y="511"/>
                  </a:lnTo>
                  <a:lnTo>
                    <a:pt x="332" y="555"/>
                  </a:lnTo>
                  <a:lnTo>
                    <a:pt x="302" y="599"/>
                  </a:lnTo>
                  <a:lnTo>
                    <a:pt x="262" y="609"/>
                  </a:lnTo>
                  <a:lnTo>
                    <a:pt x="222" y="599"/>
                  </a:lnTo>
                  <a:lnTo>
                    <a:pt x="181" y="609"/>
                  </a:lnTo>
                  <a:lnTo>
                    <a:pt x="141" y="653"/>
                  </a:lnTo>
                  <a:lnTo>
                    <a:pt x="101" y="664"/>
                  </a:lnTo>
                  <a:lnTo>
                    <a:pt x="60" y="653"/>
                  </a:lnTo>
                  <a:lnTo>
                    <a:pt x="20" y="664"/>
                  </a:lnTo>
                  <a:lnTo>
                    <a:pt x="0" y="707"/>
                  </a:lnTo>
                  <a:lnTo>
                    <a:pt x="40" y="729"/>
                  </a:lnTo>
                  <a:lnTo>
                    <a:pt x="81" y="729"/>
                  </a:lnTo>
                  <a:lnTo>
                    <a:pt x="121" y="773"/>
                  </a:lnTo>
                  <a:lnTo>
                    <a:pt x="141" y="816"/>
                  </a:lnTo>
                  <a:lnTo>
                    <a:pt x="181" y="816"/>
                  </a:lnTo>
                  <a:lnTo>
                    <a:pt x="222" y="816"/>
                  </a:lnTo>
                  <a:lnTo>
                    <a:pt x="262" y="827"/>
                  </a:lnTo>
                  <a:lnTo>
                    <a:pt x="302" y="860"/>
                  </a:lnTo>
                  <a:lnTo>
                    <a:pt x="343" y="903"/>
                  </a:lnTo>
                  <a:lnTo>
                    <a:pt x="383" y="914"/>
                  </a:lnTo>
                  <a:lnTo>
                    <a:pt x="423" y="914"/>
                  </a:lnTo>
                  <a:lnTo>
                    <a:pt x="463" y="914"/>
                  </a:lnTo>
                  <a:lnTo>
                    <a:pt x="504" y="925"/>
                  </a:lnTo>
                  <a:lnTo>
                    <a:pt x="524" y="882"/>
                  </a:lnTo>
                  <a:lnTo>
                    <a:pt x="544" y="838"/>
                  </a:lnTo>
                  <a:lnTo>
                    <a:pt x="584" y="816"/>
                  </a:lnTo>
                  <a:lnTo>
                    <a:pt x="615" y="773"/>
                  </a:lnTo>
                  <a:lnTo>
                    <a:pt x="655" y="784"/>
                  </a:lnTo>
                  <a:lnTo>
                    <a:pt x="675" y="827"/>
                  </a:lnTo>
                  <a:lnTo>
                    <a:pt x="705" y="871"/>
                  </a:lnTo>
                  <a:lnTo>
                    <a:pt x="715" y="914"/>
                  </a:lnTo>
                  <a:lnTo>
                    <a:pt x="735" y="958"/>
                  </a:lnTo>
                  <a:lnTo>
                    <a:pt x="776" y="1045"/>
                  </a:lnTo>
                  <a:lnTo>
                    <a:pt x="796" y="1088"/>
                  </a:lnTo>
                  <a:lnTo>
                    <a:pt x="796" y="1132"/>
                  </a:lnTo>
                  <a:lnTo>
                    <a:pt x="846" y="1186"/>
                  </a:lnTo>
                  <a:lnTo>
                    <a:pt x="876" y="1230"/>
                  </a:lnTo>
                  <a:lnTo>
                    <a:pt x="876" y="1273"/>
                  </a:lnTo>
                  <a:lnTo>
                    <a:pt x="887" y="1317"/>
                  </a:lnTo>
                  <a:lnTo>
                    <a:pt x="907" y="1360"/>
                  </a:lnTo>
                  <a:lnTo>
                    <a:pt x="917" y="1404"/>
                  </a:lnTo>
                  <a:lnTo>
                    <a:pt x="917" y="1447"/>
                  </a:lnTo>
                  <a:lnTo>
                    <a:pt x="917" y="1491"/>
                  </a:lnTo>
                  <a:lnTo>
                    <a:pt x="957" y="1534"/>
                  </a:lnTo>
                  <a:lnTo>
                    <a:pt x="977" y="1578"/>
                  </a:lnTo>
                  <a:lnTo>
                    <a:pt x="977" y="1622"/>
                  </a:lnTo>
                  <a:lnTo>
                    <a:pt x="1017" y="1665"/>
                  </a:lnTo>
                  <a:lnTo>
                    <a:pt x="1017" y="1709"/>
                  </a:lnTo>
                  <a:lnTo>
                    <a:pt x="1038" y="1748"/>
                  </a:lnTo>
                  <a:lnTo>
                    <a:pt x="1041" y="1763"/>
                  </a:lnTo>
                  <a:lnTo>
                    <a:pt x="1038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2056" name="Freeform 8">
              <a:extLst>
                <a:ext uri="{FF2B5EF4-FFF2-40B4-BE49-F238E27FC236}">
                  <a16:creationId xmlns:a16="http://schemas.microsoft.com/office/drawing/2014/main" id="{3A18A30A-E8DA-2A0A-9B08-0AE7762758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" y="1226"/>
              <a:ext cx="4882" cy="1403"/>
            </a:xfrm>
            <a:custGeom>
              <a:avLst/>
              <a:gdLst>
                <a:gd name="T0" fmla="*/ 151 w 4882"/>
                <a:gd name="T1" fmla="*/ 54 h 1403"/>
                <a:gd name="T2" fmla="*/ 282 w 4882"/>
                <a:gd name="T3" fmla="*/ 250 h 1403"/>
                <a:gd name="T4" fmla="*/ 524 w 4882"/>
                <a:gd name="T5" fmla="*/ 261 h 1403"/>
                <a:gd name="T6" fmla="*/ 686 w 4882"/>
                <a:gd name="T7" fmla="*/ 467 h 1403"/>
                <a:gd name="T8" fmla="*/ 766 w 4882"/>
                <a:gd name="T9" fmla="*/ 706 h 1403"/>
                <a:gd name="T10" fmla="*/ 918 w 4882"/>
                <a:gd name="T11" fmla="*/ 739 h 1403"/>
                <a:gd name="T12" fmla="*/ 1008 w 4882"/>
                <a:gd name="T13" fmla="*/ 815 h 1403"/>
                <a:gd name="T14" fmla="*/ 1210 w 4882"/>
                <a:gd name="T15" fmla="*/ 869 h 1403"/>
                <a:gd name="T16" fmla="*/ 1331 w 4882"/>
                <a:gd name="T17" fmla="*/ 772 h 1403"/>
                <a:gd name="T18" fmla="*/ 1412 w 4882"/>
                <a:gd name="T19" fmla="*/ 565 h 1403"/>
                <a:gd name="T20" fmla="*/ 1291 w 4882"/>
                <a:gd name="T21" fmla="*/ 359 h 1403"/>
                <a:gd name="T22" fmla="*/ 1412 w 4882"/>
                <a:gd name="T23" fmla="*/ 163 h 1403"/>
                <a:gd name="T24" fmla="*/ 1603 w 4882"/>
                <a:gd name="T25" fmla="*/ 206 h 1403"/>
                <a:gd name="T26" fmla="*/ 1785 w 4882"/>
                <a:gd name="T27" fmla="*/ 250 h 1403"/>
                <a:gd name="T28" fmla="*/ 1967 w 4882"/>
                <a:gd name="T29" fmla="*/ 250 h 1403"/>
                <a:gd name="T30" fmla="*/ 2088 w 4882"/>
                <a:gd name="T31" fmla="*/ 217 h 1403"/>
                <a:gd name="T32" fmla="*/ 2219 w 4882"/>
                <a:gd name="T33" fmla="*/ 120 h 1403"/>
                <a:gd name="T34" fmla="*/ 2420 w 4882"/>
                <a:gd name="T35" fmla="*/ 261 h 1403"/>
                <a:gd name="T36" fmla="*/ 2612 w 4882"/>
                <a:gd name="T37" fmla="*/ 348 h 1403"/>
                <a:gd name="T38" fmla="*/ 2783 w 4882"/>
                <a:gd name="T39" fmla="*/ 478 h 1403"/>
                <a:gd name="T40" fmla="*/ 2985 w 4882"/>
                <a:gd name="T41" fmla="*/ 576 h 1403"/>
                <a:gd name="T42" fmla="*/ 3177 w 4882"/>
                <a:gd name="T43" fmla="*/ 652 h 1403"/>
                <a:gd name="T44" fmla="*/ 3378 w 4882"/>
                <a:gd name="T45" fmla="*/ 772 h 1403"/>
                <a:gd name="T46" fmla="*/ 3580 w 4882"/>
                <a:gd name="T47" fmla="*/ 706 h 1403"/>
                <a:gd name="T48" fmla="*/ 3782 w 4882"/>
                <a:gd name="T49" fmla="*/ 772 h 1403"/>
                <a:gd name="T50" fmla="*/ 3983 w 4882"/>
                <a:gd name="T51" fmla="*/ 706 h 1403"/>
                <a:gd name="T52" fmla="*/ 4195 w 4882"/>
                <a:gd name="T53" fmla="*/ 696 h 1403"/>
                <a:gd name="T54" fmla="*/ 4397 w 4882"/>
                <a:gd name="T55" fmla="*/ 783 h 1403"/>
                <a:gd name="T56" fmla="*/ 4599 w 4882"/>
                <a:gd name="T57" fmla="*/ 783 h 1403"/>
                <a:gd name="T58" fmla="*/ 4800 w 4882"/>
                <a:gd name="T59" fmla="*/ 761 h 1403"/>
                <a:gd name="T60" fmla="*/ 4760 w 4882"/>
                <a:gd name="T61" fmla="*/ 848 h 1403"/>
                <a:gd name="T62" fmla="*/ 4498 w 4882"/>
                <a:gd name="T63" fmla="*/ 924 h 1403"/>
                <a:gd name="T64" fmla="*/ 4296 w 4882"/>
                <a:gd name="T65" fmla="*/ 978 h 1403"/>
                <a:gd name="T66" fmla="*/ 4276 w 4882"/>
                <a:gd name="T67" fmla="*/ 1130 h 1403"/>
                <a:gd name="T68" fmla="*/ 4165 w 4882"/>
                <a:gd name="T69" fmla="*/ 1293 h 1403"/>
                <a:gd name="T70" fmla="*/ 3933 w 4882"/>
                <a:gd name="T71" fmla="*/ 1337 h 1403"/>
                <a:gd name="T72" fmla="*/ 3620 w 4882"/>
                <a:gd name="T73" fmla="*/ 1185 h 1403"/>
                <a:gd name="T74" fmla="*/ 3409 w 4882"/>
                <a:gd name="T75" fmla="*/ 1011 h 1403"/>
                <a:gd name="T76" fmla="*/ 3177 w 4882"/>
                <a:gd name="T77" fmla="*/ 978 h 1403"/>
                <a:gd name="T78" fmla="*/ 2955 w 4882"/>
                <a:gd name="T79" fmla="*/ 859 h 1403"/>
                <a:gd name="T80" fmla="*/ 2703 w 4882"/>
                <a:gd name="T81" fmla="*/ 848 h 1403"/>
                <a:gd name="T82" fmla="*/ 2471 w 4882"/>
                <a:gd name="T83" fmla="*/ 924 h 1403"/>
                <a:gd name="T84" fmla="*/ 2239 w 4882"/>
                <a:gd name="T85" fmla="*/ 859 h 1403"/>
                <a:gd name="T86" fmla="*/ 2027 w 4882"/>
                <a:gd name="T87" fmla="*/ 772 h 1403"/>
                <a:gd name="T88" fmla="*/ 1926 w 4882"/>
                <a:gd name="T89" fmla="*/ 946 h 1403"/>
                <a:gd name="T90" fmla="*/ 1916 w 4882"/>
                <a:gd name="T91" fmla="*/ 1163 h 1403"/>
                <a:gd name="T92" fmla="*/ 1805 w 4882"/>
                <a:gd name="T93" fmla="*/ 1359 h 1403"/>
                <a:gd name="T94" fmla="*/ 1593 w 4882"/>
                <a:gd name="T95" fmla="*/ 1402 h 1403"/>
                <a:gd name="T96" fmla="*/ 1382 w 4882"/>
                <a:gd name="T97" fmla="*/ 1326 h 1403"/>
                <a:gd name="T98" fmla="*/ 1180 w 4882"/>
                <a:gd name="T99" fmla="*/ 1239 h 1403"/>
                <a:gd name="T100" fmla="*/ 978 w 4882"/>
                <a:gd name="T101" fmla="*/ 1217 h 1403"/>
                <a:gd name="T102" fmla="*/ 777 w 4882"/>
                <a:gd name="T103" fmla="*/ 1337 h 1403"/>
                <a:gd name="T104" fmla="*/ 625 w 4882"/>
                <a:gd name="T105" fmla="*/ 1250 h 1403"/>
                <a:gd name="T106" fmla="*/ 504 w 4882"/>
                <a:gd name="T107" fmla="*/ 1087 h 1403"/>
                <a:gd name="T108" fmla="*/ 373 w 4882"/>
                <a:gd name="T109" fmla="*/ 902 h 1403"/>
                <a:gd name="T110" fmla="*/ 182 w 4882"/>
                <a:gd name="T111" fmla="*/ 783 h 1403"/>
                <a:gd name="T112" fmla="*/ 121 w 4882"/>
                <a:gd name="T113" fmla="*/ 598 h 1403"/>
                <a:gd name="T114" fmla="*/ 61 w 4882"/>
                <a:gd name="T115" fmla="*/ 413 h 1403"/>
                <a:gd name="T116" fmla="*/ 61 w 4882"/>
                <a:gd name="T117" fmla="*/ 196 h 1403"/>
                <a:gd name="T118" fmla="*/ 0 w 4882"/>
                <a:gd name="T119" fmla="*/ 0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82" h="1403">
                  <a:moveTo>
                    <a:pt x="0" y="0"/>
                  </a:moveTo>
                  <a:lnTo>
                    <a:pt x="40" y="22"/>
                  </a:lnTo>
                  <a:lnTo>
                    <a:pt x="81" y="33"/>
                  </a:lnTo>
                  <a:lnTo>
                    <a:pt x="121" y="11"/>
                  </a:lnTo>
                  <a:lnTo>
                    <a:pt x="151" y="54"/>
                  </a:lnTo>
                  <a:lnTo>
                    <a:pt x="192" y="76"/>
                  </a:lnTo>
                  <a:lnTo>
                    <a:pt x="222" y="120"/>
                  </a:lnTo>
                  <a:lnTo>
                    <a:pt x="242" y="163"/>
                  </a:lnTo>
                  <a:lnTo>
                    <a:pt x="252" y="206"/>
                  </a:lnTo>
                  <a:lnTo>
                    <a:pt x="282" y="250"/>
                  </a:lnTo>
                  <a:lnTo>
                    <a:pt x="323" y="272"/>
                  </a:lnTo>
                  <a:lnTo>
                    <a:pt x="363" y="272"/>
                  </a:lnTo>
                  <a:lnTo>
                    <a:pt x="403" y="250"/>
                  </a:lnTo>
                  <a:lnTo>
                    <a:pt x="484" y="250"/>
                  </a:lnTo>
                  <a:lnTo>
                    <a:pt x="524" y="261"/>
                  </a:lnTo>
                  <a:lnTo>
                    <a:pt x="565" y="304"/>
                  </a:lnTo>
                  <a:lnTo>
                    <a:pt x="595" y="348"/>
                  </a:lnTo>
                  <a:lnTo>
                    <a:pt x="635" y="380"/>
                  </a:lnTo>
                  <a:lnTo>
                    <a:pt x="666" y="424"/>
                  </a:lnTo>
                  <a:lnTo>
                    <a:pt x="686" y="467"/>
                  </a:lnTo>
                  <a:lnTo>
                    <a:pt x="686" y="511"/>
                  </a:lnTo>
                  <a:lnTo>
                    <a:pt x="686" y="554"/>
                  </a:lnTo>
                  <a:lnTo>
                    <a:pt x="706" y="609"/>
                  </a:lnTo>
                  <a:lnTo>
                    <a:pt x="726" y="663"/>
                  </a:lnTo>
                  <a:lnTo>
                    <a:pt x="766" y="706"/>
                  </a:lnTo>
                  <a:lnTo>
                    <a:pt x="807" y="717"/>
                  </a:lnTo>
                  <a:lnTo>
                    <a:pt x="847" y="674"/>
                  </a:lnTo>
                  <a:lnTo>
                    <a:pt x="887" y="652"/>
                  </a:lnTo>
                  <a:lnTo>
                    <a:pt x="908" y="696"/>
                  </a:lnTo>
                  <a:lnTo>
                    <a:pt x="918" y="739"/>
                  </a:lnTo>
                  <a:lnTo>
                    <a:pt x="898" y="783"/>
                  </a:lnTo>
                  <a:lnTo>
                    <a:pt x="887" y="826"/>
                  </a:lnTo>
                  <a:lnTo>
                    <a:pt x="928" y="869"/>
                  </a:lnTo>
                  <a:lnTo>
                    <a:pt x="968" y="848"/>
                  </a:lnTo>
                  <a:lnTo>
                    <a:pt x="1008" y="815"/>
                  </a:lnTo>
                  <a:lnTo>
                    <a:pt x="1049" y="826"/>
                  </a:lnTo>
                  <a:lnTo>
                    <a:pt x="1089" y="848"/>
                  </a:lnTo>
                  <a:lnTo>
                    <a:pt x="1129" y="848"/>
                  </a:lnTo>
                  <a:lnTo>
                    <a:pt x="1170" y="859"/>
                  </a:lnTo>
                  <a:lnTo>
                    <a:pt x="1210" y="869"/>
                  </a:lnTo>
                  <a:lnTo>
                    <a:pt x="1220" y="826"/>
                  </a:lnTo>
                  <a:lnTo>
                    <a:pt x="1261" y="815"/>
                  </a:lnTo>
                  <a:lnTo>
                    <a:pt x="1301" y="826"/>
                  </a:lnTo>
                  <a:lnTo>
                    <a:pt x="1341" y="815"/>
                  </a:lnTo>
                  <a:lnTo>
                    <a:pt x="1331" y="772"/>
                  </a:lnTo>
                  <a:lnTo>
                    <a:pt x="1331" y="728"/>
                  </a:lnTo>
                  <a:lnTo>
                    <a:pt x="1372" y="696"/>
                  </a:lnTo>
                  <a:lnTo>
                    <a:pt x="1392" y="652"/>
                  </a:lnTo>
                  <a:lnTo>
                    <a:pt x="1382" y="609"/>
                  </a:lnTo>
                  <a:lnTo>
                    <a:pt x="1412" y="565"/>
                  </a:lnTo>
                  <a:lnTo>
                    <a:pt x="1412" y="522"/>
                  </a:lnTo>
                  <a:lnTo>
                    <a:pt x="1372" y="500"/>
                  </a:lnTo>
                  <a:lnTo>
                    <a:pt x="1331" y="446"/>
                  </a:lnTo>
                  <a:lnTo>
                    <a:pt x="1301" y="402"/>
                  </a:lnTo>
                  <a:lnTo>
                    <a:pt x="1291" y="359"/>
                  </a:lnTo>
                  <a:lnTo>
                    <a:pt x="1291" y="315"/>
                  </a:lnTo>
                  <a:lnTo>
                    <a:pt x="1301" y="272"/>
                  </a:lnTo>
                  <a:lnTo>
                    <a:pt x="1341" y="228"/>
                  </a:lnTo>
                  <a:lnTo>
                    <a:pt x="1372" y="185"/>
                  </a:lnTo>
                  <a:lnTo>
                    <a:pt x="1412" y="163"/>
                  </a:lnTo>
                  <a:lnTo>
                    <a:pt x="1442" y="206"/>
                  </a:lnTo>
                  <a:lnTo>
                    <a:pt x="1482" y="217"/>
                  </a:lnTo>
                  <a:lnTo>
                    <a:pt x="1523" y="206"/>
                  </a:lnTo>
                  <a:lnTo>
                    <a:pt x="1563" y="206"/>
                  </a:lnTo>
                  <a:lnTo>
                    <a:pt x="1603" y="206"/>
                  </a:lnTo>
                  <a:lnTo>
                    <a:pt x="1654" y="196"/>
                  </a:lnTo>
                  <a:lnTo>
                    <a:pt x="1694" y="185"/>
                  </a:lnTo>
                  <a:lnTo>
                    <a:pt x="1735" y="185"/>
                  </a:lnTo>
                  <a:lnTo>
                    <a:pt x="1775" y="206"/>
                  </a:lnTo>
                  <a:lnTo>
                    <a:pt x="1785" y="250"/>
                  </a:lnTo>
                  <a:lnTo>
                    <a:pt x="1825" y="250"/>
                  </a:lnTo>
                  <a:lnTo>
                    <a:pt x="1866" y="283"/>
                  </a:lnTo>
                  <a:lnTo>
                    <a:pt x="1906" y="315"/>
                  </a:lnTo>
                  <a:lnTo>
                    <a:pt x="1946" y="293"/>
                  </a:lnTo>
                  <a:lnTo>
                    <a:pt x="1967" y="250"/>
                  </a:lnTo>
                  <a:lnTo>
                    <a:pt x="1977" y="206"/>
                  </a:lnTo>
                  <a:lnTo>
                    <a:pt x="1997" y="163"/>
                  </a:lnTo>
                  <a:lnTo>
                    <a:pt x="2037" y="152"/>
                  </a:lnTo>
                  <a:lnTo>
                    <a:pt x="2047" y="196"/>
                  </a:lnTo>
                  <a:lnTo>
                    <a:pt x="2088" y="217"/>
                  </a:lnTo>
                  <a:lnTo>
                    <a:pt x="2128" y="217"/>
                  </a:lnTo>
                  <a:lnTo>
                    <a:pt x="2138" y="174"/>
                  </a:lnTo>
                  <a:lnTo>
                    <a:pt x="2138" y="130"/>
                  </a:lnTo>
                  <a:lnTo>
                    <a:pt x="2178" y="120"/>
                  </a:lnTo>
                  <a:lnTo>
                    <a:pt x="2219" y="120"/>
                  </a:lnTo>
                  <a:lnTo>
                    <a:pt x="2259" y="163"/>
                  </a:lnTo>
                  <a:lnTo>
                    <a:pt x="2299" y="196"/>
                  </a:lnTo>
                  <a:lnTo>
                    <a:pt x="2340" y="196"/>
                  </a:lnTo>
                  <a:lnTo>
                    <a:pt x="2380" y="217"/>
                  </a:lnTo>
                  <a:lnTo>
                    <a:pt x="2420" y="261"/>
                  </a:lnTo>
                  <a:lnTo>
                    <a:pt x="2451" y="304"/>
                  </a:lnTo>
                  <a:lnTo>
                    <a:pt x="2491" y="337"/>
                  </a:lnTo>
                  <a:lnTo>
                    <a:pt x="2531" y="348"/>
                  </a:lnTo>
                  <a:lnTo>
                    <a:pt x="2572" y="348"/>
                  </a:lnTo>
                  <a:lnTo>
                    <a:pt x="2612" y="348"/>
                  </a:lnTo>
                  <a:lnTo>
                    <a:pt x="2652" y="359"/>
                  </a:lnTo>
                  <a:lnTo>
                    <a:pt x="2693" y="370"/>
                  </a:lnTo>
                  <a:lnTo>
                    <a:pt x="2733" y="391"/>
                  </a:lnTo>
                  <a:lnTo>
                    <a:pt x="2773" y="435"/>
                  </a:lnTo>
                  <a:lnTo>
                    <a:pt x="2783" y="478"/>
                  </a:lnTo>
                  <a:lnTo>
                    <a:pt x="2804" y="522"/>
                  </a:lnTo>
                  <a:lnTo>
                    <a:pt x="2854" y="565"/>
                  </a:lnTo>
                  <a:lnTo>
                    <a:pt x="2894" y="576"/>
                  </a:lnTo>
                  <a:lnTo>
                    <a:pt x="2945" y="576"/>
                  </a:lnTo>
                  <a:lnTo>
                    <a:pt x="2985" y="576"/>
                  </a:lnTo>
                  <a:lnTo>
                    <a:pt x="3025" y="576"/>
                  </a:lnTo>
                  <a:lnTo>
                    <a:pt x="3066" y="576"/>
                  </a:lnTo>
                  <a:lnTo>
                    <a:pt x="3106" y="587"/>
                  </a:lnTo>
                  <a:lnTo>
                    <a:pt x="3146" y="609"/>
                  </a:lnTo>
                  <a:lnTo>
                    <a:pt x="3177" y="652"/>
                  </a:lnTo>
                  <a:lnTo>
                    <a:pt x="3217" y="685"/>
                  </a:lnTo>
                  <a:lnTo>
                    <a:pt x="3257" y="696"/>
                  </a:lnTo>
                  <a:lnTo>
                    <a:pt x="3298" y="728"/>
                  </a:lnTo>
                  <a:lnTo>
                    <a:pt x="3338" y="772"/>
                  </a:lnTo>
                  <a:lnTo>
                    <a:pt x="3378" y="772"/>
                  </a:lnTo>
                  <a:lnTo>
                    <a:pt x="3419" y="772"/>
                  </a:lnTo>
                  <a:lnTo>
                    <a:pt x="3469" y="761"/>
                  </a:lnTo>
                  <a:lnTo>
                    <a:pt x="3509" y="761"/>
                  </a:lnTo>
                  <a:lnTo>
                    <a:pt x="3540" y="717"/>
                  </a:lnTo>
                  <a:lnTo>
                    <a:pt x="3580" y="706"/>
                  </a:lnTo>
                  <a:lnTo>
                    <a:pt x="3620" y="706"/>
                  </a:lnTo>
                  <a:lnTo>
                    <a:pt x="3661" y="706"/>
                  </a:lnTo>
                  <a:lnTo>
                    <a:pt x="3701" y="750"/>
                  </a:lnTo>
                  <a:lnTo>
                    <a:pt x="3741" y="772"/>
                  </a:lnTo>
                  <a:lnTo>
                    <a:pt x="3782" y="772"/>
                  </a:lnTo>
                  <a:lnTo>
                    <a:pt x="3822" y="761"/>
                  </a:lnTo>
                  <a:lnTo>
                    <a:pt x="3862" y="739"/>
                  </a:lnTo>
                  <a:lnTo>
                    <a:pt x="3903" y="717"/>
                  </a:lnTo>
                  <a:lnTo>
                    <a:pt x="3943" y="706"/>
                  </a:lnTo>
                  <a:lnTo>
                    <a:pt x="3983" y="706"/>
                  </a:lnTo>
                  <a:lnTo>
                    <a:pt x="4034" y="706"/>
                  </a:lnTo>
                  <a:lnTo>
                    <a:pt x="4074" y="696"/>
                  </a:lnTo>
                  <a:lnTo>
                    <a:pt x="4115" y="696"/>
                  </a:lnTo>
                  <a:lnTo>
                    <a:pt x="4155" y="696"/>
                  </a:lnTo>
                  <a:lnTo>
                    <a:pt x="4195" y="696"/>
                  </a:lnTo>
                  <a:lnTo>
                    <a:pt x="4236" y="717"/>
                  </a:lnTo>
                  <a:lnTo>
                    <a:pt x="4276" y="750"/>
                  </a:lnTo>
                  <a:lnTo>
                    <a:pt x="4316" y="772"/>
                  </a:lnTo>
                  <a:lnTo>
                    <a:pt x="4357" y="783"/>
                  </a:lnTo>
                  <a:lnTo>
                    <a:pt x="4397" y="783"/>
                  </a:lnTo>
                  <a:lnTo>
                    <a:pt x="4437" y="783"/>
                  </a:lnTo>
                  <a:lnTo>
                    <a:pt x="4478" y="783"/>
                  </a:lnTo>
                  <a:lnTo>
                    <a:pt x="4518" y="783"/>
                  </a:lnTo>
                  <a:lnTo>
                    <a:pt x="4558" y="783"/>
                  </a:lnTo>
                  <a:lnTo>
                    <a:pt x="4599" y="783"/>
                  </a:lnTo>
                  <a:lnTo>
                    <a:pt x="4639" y="783"/>
                  </a:lnTo>
                  <a:lnTo>
                    <a:pt x="4679" y="772"/>
                  </a:lnTo>
                  <a:lnTo>
                    <a:pt x="4720" y="761"/>
                  </a:lnTo>
                  <a:lnTo>
                    <a:pt x="4760" y="761"/>
                  </a:lnTo>
                  <a:lnTo>
                    <a:pt x="4800" y="761"/>
                  </a:lnTo>
                  <a:lnTo>
                    <a:pt x="4841" y="772"/>
                  </a:lnTo>
                  <a:lnTo>
                    <a:pt x="4881" y="772"/>
                  </a:lnTo>
                  <a:lnTo>
                    <a:pt x="4841" y="815"/>
                  </a:lnTo>
                  <a:lnTo>
                    <a:pt x="4800" y="826"/>
                  </a:lnTo>
                  <a:lnTo>
                    <a:pt x="4760" y="848"/>
                  </a:lnTo>
                  <a:lnTo>
                    <a:pt x="4720" y="880"/>
                  </a:lnTo>
                  <a:lnTo>
                    <a:pt x="4679" y="891"/>
                  </a:lnTo>
                  <a:lnTo>
                    <a:pt x="4629" y="913"/>
                  </a:lnTo>
                  <a:lnTo>
                    <a:pt x="4548" y="924"/>
                  </a:lnTo>
                  <a:lnTo>
                    <a:pt x="4498" y="924"/>
                  </a:lnTo>
                  <a:lnTo>
                    <a:pt x="4457" y="935"/>
                  </a:lnTo>
                  <a:lnTo>
                    <a:pt x="4417" y="967"/>
                  </a:lnTo>
                  <a:lnTo>
                    <a:pt x="4377" y="978"/>
                  </a:lnTo>
                  <a:lnTo>
                    <a:pt x="4336" y="978"/>
                  </a:lnTo>
                  <a:lnTo>
                    <a:pt x="4296" y="978"/>
                  </a:lnTo>
                  <a:lnTo>
                    <a:pt x="4246" y="978"/>
                  </a:lnTo>
                  <a:lnTo>
                    <a:pt x="4205" y="1000"/>
                  </a:lnTo>
                  <a:lnTo>
                    <a:pt x="4205" y="1076"/>
                  </a:lnTo>
                  <a:lnTo>
                    <a:pt x="4215" y="1119"/>
                  </a:lnTo>
                  <a:lnTo>
                    <a:pt x="4276" y="1130"/>
                  </a:lnTo>
                  <a:lnTo>
                    <a:pt x="4316" y="1152"/>
                  </a:lnTo>
                  <a:lnTo>
                    <a:pt x="4276" y="1206"/>
                  </a:lnTo>
                  <a:lnTo>
                    <a:pt x="4236" y="1228"/>
                  </a:lnTo>
                  <a:lnTo>
                    <a:pt x="4195" y="1250"/>
                  </a:lnTo>
                  <a:lnTo>
                    <a:pt x="4165" y="1293"/>
                  </a:lnTo>
                  <a:lnTo>
                    <a:pt x="4125" y="1337"/>
                  </a:lnTo>
                  <a:lnTo>
                    <a:pt x="4074" y="1337"/>
                  </a:lnTo>
                  <a:lnTo>
                    <a:pt x="4024" y="1337"/>
                  </a:lnTo>
                  <a:lnTo>
                    <a:pt x="3973" y="1337"/>
                  </a:lnTo>
                  <a:lnTo>
                    <a:pt x="3933" y="1337"/>
                  </a:lnTo>
                  <a:lnTo>
                    <a:pt x="3842" y="1337"/>
                  </a:lnTo>
                  <a:lnTo>
                    <a:pt x="3731" y="1315"/>
                  </a:lnTo>
                  <a:lnTo>
                    <a:pt x="3691" y="1293"/>
                  </a:lnTo>
                  <a:lnTo>
                    <a:pt x="3651" y="1239"/>
                  </a:lnTo>
                  <a:lnTo>
                    <a:pt x="3620" y="1185"/>
                  </a:lnTo>
                  <a:lnTo>
                    <a:pt x="3600" y="1141"/>
                  </a:lnTo>
                  <a:lnTo>
                    <a:pt x="3550" y="1109"/>
                  </a:lnTo>
                  <a:lnTo>
                    <a:pt x="3489" y="1087"/>
                  </a:lnTo>
                  <a:lnTo>
                    <a:pt x="3449" y="1043"/>
                  </a:lnTo>
                  <a:lnTo>
                    <a:pt x="3409" y="1011"/>
                  </a:lnTo>
                  <a:lnTo>
                    <a:pt x="3368" y="989"/>
                  </a:lnTo>
                  <a:lnTo>
                    <a:pt x="3328" y="978"/>
                  </a:lnTo>
                  <a:lnTo>
                    <a:pt x="3257" y="967"/>
                  </a:lnTo>
                  <a:lnTo>
                    <a:pt x="3217" y="967"/>
                  </a:lnTo>
                  <a:lnTo>
                    <a:pt x="3177" y="978"/>
                  </a:lnTo>
                  <a:lnTo>
                    <a:pt x="3136" y="978"/>
                  </a:lnTo>
                  <a:lnTo>
                    <a:pt x="3106" y="935"/>
                  </a:lnTo>
                  <a:lnTo>
                    <a:pt x="3076" y="891"/>
                  </a:lnTo>
                  <a:lnTo>
                    <a:pt x="2995" y="869"/>
                  </a:lnTo>
                  <a:lnTo>
                    <a:pt x="2955" y="859"/>
                  </a:lnTo>
                  <a:lnTo>
                    <a:pt x="2904" y="837"/>
                  </a:lnTo>
                  <a:lnTo>
                    <a:pt x="2824" y="826"/>
                  </a:lnTo>
                  <a:lnTo>
                    <a:pt x="2783" y="815"/>
                  </a:lnTo>
                  <a:lnTo>
                    <a:pt x="2743" y="826"/>
                  </a:lnTo>
                  <a:lnTo>
                    <a:pt x="2703" y="848"/>
                  </a:lnTo>
                  <a:lnTo>
                    <a:pt x="2662" y="869"/>
                  </a:lnTo>
                  <a:lnTo>
                    <a:pt x="2612" y="880"/>
                  </a:lnTo>
                  <a:lnTo>
                    <a:pt x="2562" y="891"/>
                  </a:lnTo>
                  <a:lnTo>
                    <a:pt x="2511" y="902"/>
                  </a:lnTo>
                  <a:lnTo>
                    <a:pt x="2471" y="924"/>
                  </a:lnTo>
                  <a:lnTo>
                    <a:pt x="2430" y="924"/>
                  </a:lnTo>
                  <a:lnTo>
                    <a:pt x="2390" y="913"/>
                  </a:lnTo>
                  <a:lnTo>
                    <a:pt x="2350" y="902"/>
                  </a:lnTo>
                  <a:lnTo>
                    <a:pt x="2279" y="869"/>
                  </a:lnTo>
                  <a:lnTo>
                    <a:pt x="2239" y="859"/>
                  </a:lnTo>
                  <a:lnTo>
                    <a:pt x="2198" y="837"/>
                  </a:lnTo>
                  <a:lnTo>
                    <a:pt x="2158" y="815"/>
                  </a:lnTo>
                  <a:lnTo>
                    <a:pt x="2118" y="783"/>
                  </a:lnTo>
                  <a:lnTo>
                    <a:pt x="2067" y="772"/>
                  </a:lnTo>
                  <a:lnTo>
                    <a:pt x="2027" y="772"/>
                  </a:lnTo>
                  <a:lnTo>
                    <a:pt x="1987" y="793"/>
                  </a:lnTo>
                  <a:lnTo>
                    <a:pt x="1946" y="815"/>
                  </a:lnTo>
                  <a:lnTo>
                    <a:pt x="1926" y="859"/>
                  </a:lnTo>
                  <a:lnTo>
                    <a:pt x="1926" y="902"/>
                  </a:lnTo>
                  <a:lnTo>
                    <a:pt x="1926" y="946"/>
                  </a:lnTo>
                  <a:lnTo>
                    <a:pt x="1896" y="989"/>
                  </a:lnTo>
                  <a:lnTo>
                    <a:pt x="1876" y="1032"/>
                  </a:lnTo>
                  <a:lnTo>
                    <a:pt x="1876" y="1076"/>
                  </a:lnTo>
                  <a:lnTo>
                    <a:pt x="1896" y="1119"/>
                  </a:lnTo>
                  <a:lnTo>
                    <a:pt x="1916" y="1163"/>
                  </a:lnTo>
                  <a:lnTo>
                    <a:pt x="1916" y="1206"/>
                  </a:lnTo>
                  <a:lnTo>
                    <a:pt x="1916" y="1293"/>
                  </a:lnTo>
                  <a:lnTo>
                    <a:pt x="1906" y="1337"/>
                  </a:lnTo>
                  <a:lnTo>
                    <a:pt x="1866" y="1359"/>
                  </a:lnTo>
                  <a:lnTo>
                    <a:pt x="1805" y="1359"/>
                  </a:lnTo>
                  <a:lnTo>
                    <a:pt x="1755" y="1380"/>
                  </a:lnTo>
                  <a:lnTo>
                    <a:pt x="1714" y="1380"/>
                  </a:lnTo>
                  <a:lnTo>
                    <a:pt x="1674" y="1391"/>
                  </a:lnTo>
                  <a:lnTo>
                    <a:pt x="1634" y="1391"/>
                  </a:lnTo>
                  <a:lnTo>
                    <a:pt x="1593" y="1402"/>
                  </a:lnTo>
                  <a:lnTo>
                    <a:pt x="1553" y="1369"/>
                  </a:lnTo>
                  <a:lnTo>
                    <a:pt x="1513" y="1348"/>
                  </a:lnTo>
                  <a:lnTo>
                    <a:pt x="1472" y="1348"/>
                  </a:lnTo>
                  <a:lnTo>
                    <a:pt x="1432" y="1348"/>
                  </a:lnTo>
                  <a:lnTo>
                    <a:pt x="1382" y="1326"/>
                  </a:lnTo>
                  <a:lnTo>
                    <a:pt x="1341" y="1304"/>
                  </a:lnTo>
                  <a:lnTo>
                    <a:pt x="1301" y="1272"/>
                  </a:lnTo>
                  <a:lnTo>
                    <a:pt x="1261" y="1250"/>
                  </a:lnTo>
                  <a:lnTo>
                    <a:pt x="1220" y="1239"/>
                  </a:lnTo>
                  <a:lnTo>
                    <a:pt x="1180" y="1239"/>
                  </a:lnTo>
                  <a:lnTo>
                    <a:pt x="1140" y="1239"/>
                  </a:lnTo>
                  <a:lnTo>
                    <a:pt x="1099" y="1228"/>
                  </a:lnTo>
                  <a:lnTo>
                    <a:pt x="1059" y="1228"/>
                  </a:lnTo>
                  <a:lnTo>
                    <a:pt x="1019" y="1217"/>
                  </a:lnTo>
                  <a:lnTo>
                    <a:pt x="978" y="1217"/>
                  </a:lnTo>
                  <a:lnTo>
                    <a:pt x="938" y="1228"/>
                  </a:lnTo>
                  <a:lnTo>
                    <a:pt x="898" y="1250"/>
                  </a:lnTo>
                  <a:lnTo>
                    <a:pt x="857" y="1282"/>
                  </a:lnTo>
                  <a:lnTo>
                    <a:pt x="817" y="1315"/>
                  </a:lnTo>
                  <a:lnTo>
                    <a:pt x="777" y="1337"/>
                  </a:lnTo>
                  <a:lnTo>
                    <a:pt x="736" y="1369"/>
                  </a:lnTo>
                  <a:lnTo>
                    <a:pt x="696" y="1380"/>
                  </a:lnTo>
                  <a:lnTo>
                    <a:pt x="656" y="1337"/>
                  </a:lnTo>
                  <a:lnTo>
                    <a:pt x="645" y="1293"/>
                  </a:lnTo>
                  <a:lnTo>
                    <a:pt x="625" y="1250"/>
                  </a:lnTo>
                  <a:lnTo>
                    <a:pt x="625" y="1206"/>
                  </a:lnTo>
                  <a:lnTo>
                    <a:pt x="615" y="1163"/>
                  </a:lnTo>
                  <a:lnTo>
                    <a:pt x="595" y="1119"/>
                  </a:lnTo>
                  <a:lnTo>
                    <a:pt x="555" y="1098"/>
                  </a:lnTo>
                  <a:lnTo>
                    <a:pt x="504" y="1087"/>
                  </a:lnTo>
                  <a:lnTo>
                    <a:pt x="464" y="1076"/>
                  </a:lnTo>
                  <a:lnTo>
                    <a:pt x="424" y="1043"/>
                  </a:lnTo>
                  <a:lnTo>
                    <a:pt x="393" y="1000"/>
                  </a:lnTo>
                  <a:lnTo>
                    <a:pt x="383" y="956"/>
                  </a:lnTo>
                  <a:lnTo>
                    <a:pt x="373" y="902"/>
                  </a:lnTo>
                  <a:lnTo>
                    <a:pt x="353" y="859"/>
                  </a:lnTo>
                  <a:lnTo>
                    <a:pt x="313" y="837"/>
                  </a:lnTo>
                  <a:lnTo>
                    <a:pt x="272" y="804"/>
                  </a:lnTo>
                  <a:lnTo>
                    <a:pt x="232" y="783"/>
                  </a:lnTo>
                  <a:lnTo>
                    <a:pt x="182" y="783"/>
                  </a:lnTo>
                  <a:lnTo>
                    <a:pt x="141" y="783"/>
                  </a:lnTo>
                  <a:lnTo>
                    <a:pt x="131" y="739"/>
                  </a:lnTo>
                  <a:lnTo>
                    <a:pt x="121" y="696"/>
                  </a:lnTo>
                  <a:lnTo>
                    <a:pt x="121" y="641"/>
                  </a:lnTo>
                  <a:lnTo>
                    <a:pt x="121" y="598"/>
                  </a:lnTo>
                  <a:lnTo>
                    <a:pt x="121" y="554"/>
                  </a:lnTo>
                  <a:lnTo>
                    <a:pt x="121" y="511"/>
                  </a:lnTo>
                  <a:lnTo>
                    <a:pt x="121" y="467"/>
                  </a:lnTo>
                  <a:lnTo>
                    <a:pt x="81" y="456"/>
                  </a:lnTo>
                  <a:lnTo>
                    <a:pt x="61" y="413"/>
                  </a:lnTo>
                  <a:lnTo>
                    <a:pt x="61" y="370"/>
                  </a:lnTo>
                  <a:lnTo>
                    <a:pt x="61" y="326"/>
                  </a:lnTo>
                  <a:lnTo>
                    <a:pt x="61" y="283"/>
                  </a:lnTo>
                  <a:lnTo>
                    <a:pt x="50" y="239"/>
                  </a:lnTo>
                  <a:lnTo>
                    <a:pt x="61" y="196"/>
                  </a:lnTo>
                  <a:lnTo>
                    <a:pt x="91" y="152"/>
                  </a:lnTo>
                  <a:lnTo>
                    <a:pt x="91" y="109"/>
                  </a:lnTo>
                  <a:lnTo>
                    <a:pt x="61" y="65"/>
                  </a:lnTo>
                  <a:lnTo>
                    <a:pt x="20" y="43"/>
                  </a:lnTo>
                  <a:lnTo>
                    <a:pt x="0" y="0"/>
                  </a:lnTo>
                  <a:lnTo>
                    <a:pt x="0" y="65"/>
                  </a:lnTo>
                  <a:lnTo>
                    <a:pt x="0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2057" name="Freeform 9">
              <a:extLst>
                <a:ext uri="{FF2B5EF4-FFF2-40B4-BE49-F238E27FC236}">
                  <a16:creationId xmlns:a16="http://schemas.microsoft.com/office/drawing/2014/main" id="{FB72CE3D-6088-C231-5606-83A8A2D733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" y="549"/>
              <a:ext cx="4993" cy="3253"/>
            </a:xfrm>
            <a:custGeom>
              <a:avLst/>
              <a:gdLst>
                <a:gd name="T0" fmla="*/ 968 w 4993"/>
                <a:gd name="T1" fmla="*/ 2686 h 3253"/>
                <a:gd name="T2" fmla="*/ 766 w 4993"/>
                <a:gd name="T3" fmla="*/ 3045 h 3253"/>
                <a:gd name="T4" fmla="*/ 474 w 4993"/>
                <a:gd name="T5" fmla="*/ 3121 h 3253"/>
                <a:gd name="T6" fmla="*/ 161 w 4993"/>
                <a:gd name="T7" fmla="*/ 3067 h 3253"/>
                <a:gd name="T8" fmla="*/ 182 w 4993"/>
                <a:gd name="T9" fmla="*/ 2893 h 3253"/>
                <a:gd name="T10" fmla="*/ 504 w 4993"/>
                <a:gd name="T11" fmla="*/ 2828 h 3253"/>
                <a:gd name="T12" fmla="*/ 807 w 4993"/>
                <a:gd name="T13" fmla="*/ 2708 h 3253"/>
                <a:gd name="T14" fmla="*/ 958 w 4993"/>
                <a:gd name="T15" fmla="*/ 2447 h 3253"/>
                <a:gd name="T16" fmla="*/ 645 w 4993"/>
                <a:gd name="T17" fmla="*/ 2186 h 3253"/>
                <a:gd name="T18" fmla="*/ 303 w 4993"/>
                <a:gd name="T19" fmla="*/ 2001 h 3253"/>
                <a:gd name="T20" fmla="*/ 444 w 4993"/>
                <a:gd name="T21" fmla="*/ 2012 h 3253"/>
                <a:gd name="T22" fmla="*/ 837 w 4993"/>
                <a:gd name="T23" fmla="*/ 2077 h 3253"/>
                <a:gd name="T24" fmla="*/ 1190 w 4993"/>
                <a:gd name="T25" fmla="*/ 2186 h 3253"/>
                <a:gd name="T26" fmla="*/ 1291 w 4993"/>
                <a:gd name="T27" fmla="*/ 2230 h 3253"/>
                <a:gd name="T28" fmla="*/ 1553 w 4993"/>
                <a:gd name="T29" fmla="*/ 1990 h 3253"/>
                <a:gd name="T30" fmla="*/ 1896 w 4993"/>
                <a:gd name="T31" fmla="*/ 1795 h 3253"/>
                <a:gd name="T32" fmla="*/ 2047 w 4993"/>
                <a:gd name="T33" fmla="*/ 1468 h 3253"/>
                <a:gd name="T34" fmla="*/ 2148 w 4993"/>
                <a:gd name="T35" fmla="*/ 1523 h 3253"/>
                <a:gd name="T36" fmla="*/ 2350 w 4993"/>
                <a:gd name="T37" fmla="*/ 1370 h 3253"/>
                <a:gd name="T38" fmla="*/ 2158 w 4993"/>
                <a:gd name="T39" fmla="*/ 1088 h 3253"/>
                <a:gd name="T40" fmla="*/ 2077 w 4993"/>
                <a:gd name="T41" fmla="*/ 653 h 3253"/>
                <a:gd name="T42" fmla="*/ 1876 w 4993"/>
                <a:gd name="T43" fmla="*/ 359 h 3253"/>
                <a:gd name="T44" fmla="*/ 1674 w 4993"/>
                <a:gd name="T45" fmla="*/ 65 h 3253"/>
                <a:gd name="T46" fmla="*/ 1967 w 4993"/>
                <a:gd name="T47" fmla="*/ 131 h 3253"/>
                <a:gd name="T48" fmla="*/ 2198 w 4993"/>
                <a:gd name="T49" fmla="*/ 348 h 3253"/>
                <a:gd name="T50" fmla="*/ 2188 w 4993"/>
                <a:gd name="T51" fmla="*/ 674 h 3253"/>
                <a:gd name="T52" fmla="*/ 2309 w 4993"/>
                <a:gd name="T53" fmla="*/ 914 h 3253"/>
                <a:gd name="T54" fmla="*/ 2562 w 4993"/>
                <a:gd name="T55" fmla="*/ 707 h 3253"/>
                <a:gd name="T56" fmla="*/ 2400 w 4993"/>
                <a:gd name="T57" fmla="*/ 326 h 3253"/>
                <a:gd name="T58" fmla="*/ 2794 w 4993"/>
                <a:gd name="T59" fmla="*/ 163 h 3253"/>
                <a:gd name="T60" fmla="*/ 3207 w 4993"/>
                <a:gd name="T61" fmla="*/ 196 h 3253"/>
                <a:gd name="T62" fmla="*/ 3247 w 4993"/>
                <a:gd name="T63" fmla="*/ 555 h 3253"/>
                <a:gd name="T64" fmla="*/ 3086 w 4993"/>
                <a:gd name="T65" fmla="*/ 783 h 3253"/>
                <a:gd name="T66" fmla="*/ 2783 w 4993"/>
                <a:gd name="T67" fmla="*/ 881 h 3253"/>
                <a:gd name="T68" fmla="*/ 3096 w 4993"/>
                <a:gd name="T69" fmla="*/ 1055 h 3253"/>
                <a:gd name="T70" fmla="*/ 3499 w 4993"/>
                <a:gd name="T71" fmla="*/ 1033 h 3253"/>
                <a:gd name="T72" fmla="*/ 3741 w 4993"/>
                <a:gd name="T73" fmla="*/ 1283 h 3253"/>
                <a:gd name="T74" fmla="*/ 3661 w 4993"/>
                <a:gd name="T75" fmla="*/ 1664 h 3253"/>
                <a:gd name="T76" fmla="*/ 3873 w 4993"/>
                <a:gd name="T77" fmla="*/ 1903 h 3253"/>
                <a:gd name="T78" fmla="*/ 4175 w 4993"/>
                <a:gd name="T79" fmla="*/ 1784 h 3253"/>
                <a:gd name="T80" fmla="*/ 4468 w 4993"/>
                <a:gd name="T81" fmla="*/ 1631 h 3253"/>
                <a:gd name="T82" fmla="*/ 4720 w 4993"/>
                <a:gd name="T83" fmla="*/ 1392 h 3253"/>
                <a:gd name="T84" fmla="*/ 4992 w 4993"/>
                <a:gd name="T85" fmla="*/ 1490 h 3253"/>
                <a:gd name="T86" fmla="*/ 4730 w 4993"/>
                <a:gd name="T87" fmla="*/ 1762 h 3253"/>
                <a:gd name="T88" fmla="*/ 4518 w 4993"/>
                <a:gd name="T89" fmla="*/ 2132 h 3253"/>
                <a:gd name="T90" fmla="*/ 4266 w 4993"/>
                <a:gd name="T91" fmla="*/ 2491 h 3253"/>
                <a:gd name="T92" fmla="*/ 3812 w 4993"/>
                <a:gd name="T93" fmla="*/ 2469 h 3253"/>
                <a:gd name="T94" fmla="*/ 3560 w 4993"/>
                <a:gd name="T95" fmla="*/ 2317 h 3253"/>
                <a:gd name="T96" fmla="*/ 3550 w 4993"/>
                <a:gd name="T97" fmla="*/ 1849 h 3253"/>
                <a:gd name="T98" fmla="*/ 3348 w 4993"/>
                <a:gd name="T99" fmla="*/ 1566 h 3253"/>
                <a:gd name="T100" fmla="*/ 3005 w 4993"/>
                <a:gd name="T101" fmla="*/ 1773 h 3253"/>
                <a:gd name="T102" fmla="*/ 2824 w 4993"/>
                <a:gd name="T103" fmla="*/ 1566 h 3253"/>
                <a:gd name="T104" fmla="*/ 2582 w 4993"/>
                <a:gd name="T105" fmla="*/ 1294 h 3253"/>
                <a:gd name="T106" fmla="*/ 2279 w 4993"/>
                <a:gd name="T107" fmla="*/ 1577 h 3253"/>
                <a:gd name="T108" fmla="*/ 2158 w 4993"/>
                <a:gd name="T109" fmla="*/ 2001 h 3253"/>
                <a:gd name="T110" fmla="*/ 1896 w 4993"/>
                <a:gd name="T111" fmla="*/ 2328 h 3253"/>
                <a:gd name="T112" fmla="*/ 1755 w 4993"/>
                <a:gd name="T113" fmla="*/ 2643 h 3253"/>
                <a:gd name="T114" fmla="*/ 1392 w 4993"/>
                <a:gd name="T115" fmla="*/ 2436 h 3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993" h="3253">
                  <a:moveTo>
                    <a:pt x="1240" y="2415"/>
                  </a:moveTo>
                  <a:lnTo>
                    <a:pt x="1190" y="2436"/>
                  </a:lnTo>
                  <a:lnTo>
                    <a:pt x="1150" y="2458"/>
                  </a:lnTo>
                  <a:lnTo>
                    <a:pt x="1140" y="2502"/>
                  </a:lnTo>
                  <a:lnTo>
                    <a:pt x="1140" y="2545"/>
                  </a:lnTo>
                  <a:lnTo>
                    <a:pt x="1119" y="2589"/>
                  </a:lnTo>
                  <a:lnTo>
                    <a:pt x="1079" y="2610"/>
                  </a:lnTo>
                  <a:lnTo>
                    <a:pt x="1039" y="2621"/>
                  </a:lnTo>
                  <a:lnTo>
                    <a:pt x="998" y="2643"/>
                  </a:lnTo>
                  <a:lnTo>
                    <a:pt x="968" y="2686"/>
                  </a:lnTo>
                  <a:lnTo>
                    <a:pt x="968" y="2730"/>
                  </a:lnTo>
                  <a:lnTo>
                    <a:pt x="958" y="2784"/>
                  </a:lnTo>
                  <a:lnTo>
                    <a:pt x="958" y="2828"/>
                  </a:lnTo>
                  <a:lnTo>
                    <a:pt x="968" y="2871"/>
                  </a:lnTo>
                  <a:lnTo>
                    <a:pt x="968" y="2915"/>
                  </a:lnTo>
                  <a:lnTo>
                    <a:pt x="938" y="2958"/>
                  </a:lnTo>
                  <a:lnTo>
                    <a:pt x="887" y="2980"/>
                  </a:lnTo>
                  <a:lnTo>
                    <a:pt x="847" y="3013"/>
                  </a:lnTo>
                  <a:lnTo>
                    <a:pt x="807" y="3045"/>
                  </a:lnTo>
                  <a:lnTo>
                    <a:pt x="766" y="3045"/>
                  </a:lnTo>
                  <a:lnTo>
                    <a:pt x="716" y="3045"/>
                  </a:lnTo>
                  <a:lnTo>
                    <a:pt x="676" y="3056"/>
                  </a:lnTo>
                  <a:lnTo>
                    <a:pt x="666" y="3100"/>
                  </a:lnTo>
                  <a:lnTo>
                    <a:pt x="666" y="3154"/>
                  </a:lnTo>
                  <a:lnTo>
                    <a:pt x="645" y="3198"/>
                  </a:lnTo>
                  <a:lnTo>
                    <a:pt x="595" y="3241"/>
                  </a:lnTo>
                  <a:lnTo>
                    <a:pt x="555" y="3252"/>
                  </a:lnTo>
                  <a:lnTo>
                    <a:pt x="524" y="3208"/>
                  </a:lnTo>
                  <a:lnTo>
                    <a:pt x="504" y="3165"/>
                  </a:lnTo>
                  <a:lnTo>
                    <a:pt x="474" y="3121"/>
                  </a:lnTo>
                  <a:lnTo>
                    <a:pt x="484" y="3078"/>
                  </a:lnTo>
                  <a:lnTo>
                    <a:pt x="484" y="3034"/>
                  </a:lnTo>
                  <a:lnTo>
                    <a:pt x="444" y="3013"/>
                  </a:lnTo>
                  <a:lnTo>
                    <a:pt x="403" y="3013"/>
                  </a:lnTo>
                  <a:lnTo>
                    <a:pt x="363" y="3024"/>
                  </a:lnTo>
                  <a:lnTo>
                    <a:pt x="323" y="3045"/>
                  </a:lnTo>
                  <a:lnTo>
                    <a:pt x="282" y="3067"/>
                  </a:lnTo>
                  <a:lnTo>
                    <a:pt x="242" y="3078"/>
                  </a:lnTo>
                  <a:lnTo>
                    <a:pt x="202" y="3067"/>
                  </a:lnTo>
                  <a:lnTo>
                    <a:pt x="161" y="3067"/>
                  </a:lnTo>
                  <a:lnTo>
                    <a:pt x="121" y="3024"/>
                  </a:lnTo>
                  <a:lnTo>
                    <a:pt x="121" y="2980"/>
                  </a:lnTo>
                  <a:lnTo>
                    <a:pt x="91" y="2937"/>
                  </a:lnTo>
                  <a:lnTo>
                    <a:pt x="40" y="2915"/>
                  </a:lnTo>
                  <a:lnTo>
                    <a:pt x="0" y="2860"/>
                  </a:lnTo>
                  <a:lnTo>
                    <a:pt x="30" y="2817"/>
                  </a:lnTo>
                  <a:lnTo>
                    <a:pt x="71" y="2828"/>
                  </a:lnTo>
                  <a:lnTo>
                    <a:pt x="91" y="2871"/>
                  </a:lnTo>
                  <a:lnTo>
                    <a:pt x="141" y="2893"/>
                  </a:lnTo>
                  <a:lnTo>
                    <a:pt x="182" y="2893"/>
                  </a:lnTo>
                  <a:lnTo>
                    <a:pt x="202" y="2937"/>
                  </a:lnTo>
                  <a:lnTo>
                    <a:pt x="252" y="2969"/>
                  </a:lnTo>
                  <a:lnTo>
                    <a:pt x="292" y="2937"/>
                  </a:lnTo>
                  <a:lnTo>
                    <a:pt x="303" y="2893"/>
                  </a:lnTo>
                  <a:lnTo>
                    <a:pt x="303" y="2850"/>
                  </a:lnTo>
                  <a:lnTo>
                    <a:pt x="343" y="2839"/>
                  </a:lnTo>
                  <a:lnTo>
                    <a:pt x="383" y="2860"/>
                  </a:lnTo>
                  <a:lnTo>
                    <a:pt x="424" y="2828"/>
                  </a:lnTo>
                  <a:lnTo>
                    <a:pt x="464" y="2795"/>
                  </a:lnTo>
                  <a:lnTo>
                    <a:pt x="504" y="2828"/>
                  </a:lnTo>
                  <a:lnTo>
                    <a:pt x="555" y="2860"/>
                  </a:lnTo>
                  <a:lnTo>
                    <a:pt x="595" y="2871"/>
                  </a:lnTo>
                  <a:lnTo>
                    <a:pt x="645" y="2882"/>
                  </a:lnTo>
                  <a:lnTo>
                    <a:pt x="656" y="2839"/>
                  </a:lnTo>
                  <a:lnTo>
                    <a:pt x="645" y="2795"/>
                  </a:lnTo>
                  <a:lnTo>
                    <a:pt x="686" y="2773"/>
                  </a:lnTo>
                  <a:lnTo>
                    <a:pt x="686" y="2730"/>
                  </a:lnTo>
                  <a:lnTo>
                    <a:pt x="726" y="2708"/>
                  </a:lnTo>
                  <a:lnTo>
                    <a:pt x="766" y="2708"/>
                  </a:lnTo>
                  <a:lnTo>
                    <a:pt x="807" y="2708"/>
                  </a:lnTo>
                  <a:lnTo>
                    <a:pt x="847" y="2686"/>
                  </a:lnTo>
                  <a:lnTo>
                    <a:pt x="887" y="2665"/>
                  </a:lnTo>
                  <a:lnTo>
                    <a:pt x="918" y="2621"/>
                  </a:lnTo>
                  <a:lnTo>
                    <a:pt x="958" y="2599"/>
                  </a:lnTo>
                  <a:lnTo>
                    <a:pt x="998" y="2599"/>
                  </a:lnTo>
                  <a:lnTo>
                    <a:pt x="1019" y="2556"/>
                  </a:lnTo>
                  <a:lnTo>
                    <a:pt x="1049" y="2512"/>
                  </a:lnTo>
                  <a:lnTo>
                    <a:pt x="1039" y="2469"/>
                  </a:lnTo>
                  <a:lnTo>
                    <a:pt x="998" y="2447"/>
                  </a:lnTo>
                  <a:lnTo>
                    <a:pt x="958" y="2447"/>
                  </a:lnTo>
                  <a:lnTo>
                    <a:pt x="918" y="2425"/>
                  </a:lnTo>
                  <a:lnTo>
                    <a:pt x="877" y="2404"/>
                  </a:lnTo>
                  <a:lnTo>
                    <a:pt x="837" y="2415"/>
                  </a:lnTo>
                  <a:lnTo>
                    <a:pt x="797" y="2404"/>
                  </a:lnTo>
                  <a:lnTo>
                    <a:pt x="777" y="2360"/>
                  </a:lnTo>
                  <a:lnTo>
                    <a:pt x="797" y="2317"/>
                  </a:lnTo>
                  <a:lnTo>
                    <a:pt x="807" y="2273"/>
                  </a:lnTo>
                  <a:lnTo>
                    <a:pt x="716" y="2241"/>
                  </a:lnTo>
                  <a:lnTo>
                    <a:pt x="676" y="2230"/>
                  </a:lnTo>
                  <a:lnTo>
                    <a:pt x="645" y="2186"/>
                  </a:lnTo>
                  <a:lnTo>
                    <a:pt x="605" y="2164"/>
                  </a:lnTo>
                  <a:lnTo>
                    <a:pt x="565" y="2153"/>
                  </a:lnTo>
                  <a:lnTo>
                    <a:pt x="524" y="2132"/>
                  </a:lnTo>
                  <a:lnTo>
                    <a:pt x="484" y="2110"/>
                  </a:lnTo>
                  <a:lnTo>
                    <a:pt x="444" y="2110"/>
                  </a:lnTo>
                  <a:lnTo>
                    <a:pt x="403" y="2099"/>
                  </a:lnTo>
                  <a:lnTo>
                    <a:pt x="363" y="2099"/>
                  </a:lnTo>
                  <a:lnTo>
                    <a:pt x="343" y="2056"/>
                  </a:lnTo>
                  <a:lnTo>
                    <a:pt x="343" y="2012"/>
                  </a:lnTo>
                  <a:lnTo>
                    <a:pt x="303" y="2001"/>
                  </a:lnTo>
                  <a:lnTo>
                    <a:pt x="282" y="1958"/>
                  </a:lnTo>
                  <a:lnTo>
                    <a:pt x="242" y="1914"/>
                  </a:lnTo>
                  <a:lnTo>
                    <a:pt x="222" y="1871"/>
                  </a:lnTo>
                  <a:lnTo>
                    <a:pt x="242" y="1827"/>
                  </a:lnTo>
                  <a:lnTo>
                    <a:pt x="282" y="1827"/>
                  </a:lnTo>
                  <a:lnTo>
                    <a:pt x="313" y="1871"/>
                  </a:lnTo>
                  <a:lnTo>
                    <a:pt x="353" y="1903"/>
                  </a:lnTo>
                  <a:lnTo>
                    <a:pt x="393" y="1925"/>
                  </a:lnTo>
                  <a:lnTo>
                    <a:pt x="403" y="1969"/>
                  </a:lnTo>
                  <a:lnTo>
                    <a:pt x="444" y="2012"/>
                  </a:lnTo>
                  <a:lnTo>
                    <a:pt x="484" y="2023"/>
                  </a:lnTo>
                  <a:lnTo>
                    <a:pt x="524" y="2066"/>
                  </a:lnTo>
                  <a:lnTo>
                    <a:pt x="555" y="2110"/>
                  </a:lnTo>
                  <a:lnTo>
                    <a:pt x="595" y="2121"/>
                  </a:lnTo>
                  <a:lnTo>
                    <a:pt x="635" y="2121"/>
                  </a:lnTo>
                  <a:lnTo>
                    <a:pt x="676" y="2121"/>
                  </a:lnTo>
                  <a:lnTo>
                    <a:pt x="716" y="2099"/>
                  </a:lnTo>
                  <a:lnTo>
                    <a:pt x="756" y="2066"/>
                  </a:lnTo>
                  <a:lnTo>
                    <a:pt x="797" y="2056"/>
                  </a:lnTo>
                  <a:lnTo>
                    <a:pt x="837" y="2077"/>
                  </a:lnTo>
                  <a:lnTo>
                    <a:pt x="877" y="2110"/>
                  </a:lnTo>
                  <a:lnTo>
                    <a:pt x="918" y="2110"/>
                  </a:lnTo>
                  <a:lnTo>
                    <a:pt x="958" y="2110"/>
                  </a:lnTo>
                  <a:lnTo>
                    <a:pt x="998" y="2121"/>
                  </a:lnTo>
                  <a:lnTo>
                    <a:pt x="1029" y="2164"/>
                  </a:lnTo>
                  <a:lnTo>
                    <a:pt x="1069" y="2164"/>
                  </a:lnTo>
                  <a:lnTo>
                    <a:pt x="1109" y="2153"/>
                  </a:lnTo>
                  <a:lnTo>
                    <a:pt x="1150" y="2143"/>
                  </a:lnTo>
                  <a:lnTo>
                    <a:pt x="1190" y="2143"/>
                  </a:lnTo>
                  <a:lnTo>
                    <a:pt x="1190" y="2186"/>
                  </a:lnTo>
                  <a:lnTo>
                    <a:pt x="1180" y="2230"/>
                  </a:lnTo>
                  <a:lnTo>
                    <a:pt x="1170" y="2273"/>
                  </a:lnTo>
                  <a:lnTo>
                    <a:pt x="1180" y="2317"/>
                  </a:lnTo>
                  <a:lnTo>
                    <a:pt x="1220" y="2349"/>
                  </a:lnTo>
                  <a:lnTo>
                    <a:pt x="1261" y="2393"/>
                  </a:lnTo>
                  <a:lnTo>
                    <a:pt x="1301" y="2404"/>
                  </a:lnTo>
                  <a:lnTo>
                    <a:pt x="1321" y="2360"/>
                  </a:lnTo>
                  <a:lnTo>
                    <a:pt x="1321" y="2317"/>
                  </a:lnTo>
                  <a:lnTo>
                    <a:pt x="1301" y="2273"/>
                  </a:lnTo>
                  <a:lnTo>
                    <a:pt x="1291" y="2230"/>
                  </a:lnTo>
                  <a:lnTo>
                    <a:pt x="1321" y="2186"/>
                  </a:lnTo>
                  <a:lnTo>
                    <a:pt x="1361" y="2164"/>
                  </a:lnTo>
                  <a:lnTo>
                    <a:pt x="1402" y="2164"/>
                  </a:lnTo>
                  <a:lnTo>
                    <a:pt x="1402" y="2121"/>
                  </a:lnTo>
                  <a:lnTo>
                    <a:pt x="1392" y="2077"/>
                  </a:lnTo>
                  <a:lnTo>
                    <a:pt x="1442" y="2066"/>
                  </a:lnTo>
                  <a:lnTo>
                    <a:pt x="1482" y="2066"/>
                  </a:lnTo>
                  <a:lnTo>
                    <a:pt x="1523" y="2077"/>
                  </a:lnTo>
                  <a:lnTo>
                    <a:pt x="1553" y="2034"/>
                  </a:lnTo>
                  <a:lnTo>
                    <a:pt x="1553" y="1990"/>
                  </a:lnTo>
                  <a:lnTo>
                    <a:pt x="1553" y="1947"/>
                  </a:lnTo>
                  <a:lnTo>
                    <a:pt x="1593" y="1914"/>
                  </a:lnTo>
                  <a:lnTo>
                    <a:pt x="1644" y="1914"/>
                  </a:lnTo>
                  <a:lnTo>
                    <a:pt x="1694" y="1903"/>
                  </a:lnTo>
                  <a:lnTo>
                    <a:pt x="1745" y="1903"/>
                  </a:lnTo>
                  <a:lnTo>
                    <a:pt x="1785" y="1903"/>
                  </a:lnTo>
                  <a:lnTo>
                    <a:pt x="1825" y="1882"/>
                  </a:lnTo>
                  <a:lnTo>
                    <a:pt x="1866" y="1882"/>
                  </a:lnTo>
                  <a:lnTo>
                    <a:pt x="1896" y="1838"/>
                  </a:lnTo>
                  <a:lnTo>
                    <a:pt x="1896" y="1795"/>
                  </a:lnTo>
                  <a:lnTo>
                    <a:pt x="1886" y="1751"/>
                  </a:lnTo>
                  <a:lnTo>
                    <a:pt x="1886" y="1708"/>
                  </a:lnTo>
                  <a:lnTo>
                    <a:pt x="1896" y="1664"/>
                  </a:lnTo>
                  <a:lnTo>
                    <a:pt x="1886" y="1621"/>
                  </a:lnTo>
                  <a:lnTo>
                    <a:pt x="1886" y="1577"/>
                  </a:lnTo>
                  <a:lnTo>
                    <a:pt x="1926" y="1555"/>
                  </a:lnTo>
                  <a:lnTo>
                    <a:pt x="1977" y="1555"/>
                  </a:lnTo>
                  <a:lnTo>
                    <a:pt x="2017" y="1555"/>
                  </a:lnTo>
                  <a:lnTo>
                    <a:pt x="2017" y="1512"/>
                  </a:lnTo>
                  <a:lnTo>
                    <a:pt x="2047" y="1468"/>
                  </a:lnTo>
                  <a:lnTo>
                    <a:pt x="2098" y="1436"/>
                  </a:lnTo>
                  <a:lnTo>
                    <a:pt x="2108" y="1392"/>
                  </a:lnTo>
                  <a:lnTo>
                    <a:pt x="2108" y="1349"/>
                  </a:lnTo>
                  <a:lnTo>
                    <a:pt x="2148" y="1316"/>
                  </a:lnTo>
                  <a:lnTo>
                    <a:pt x="2188" y="1305"/>
                  </a:lnTo>
                  <a:lnTo>
                    <a:pt x="2178" y="1349"/>
                  </a:lnTo>
                  <a:lnTo>
                    <a:pt x="2168" y="1392"/>
                  </a:lnTo>
                  <a:lnTo>
                    <a:pt x="2148" y="1436"/>
                  </a:lnTo>
                  <a:lnTo>
                    <a:pt x="2148" y="1479"/>
                  </a:lnTo>
                  <a:lnTo>
                    <a:pt x="2148" y="1523"/>
                  </a:lnTo>
                  <a:lnTo>
                    <a:pt x="2138" y="1566"/>
                  </a:lnTo>
                  <a:lnTo>
                    <a:pt x="2178" y="1555"/>
                  </a:lnTo>
                  <a:lnTo>
                    <a:pt x="2209" y="1512"/>
                  </a:lnTo>
                  <a:lnTo>
                    <a:pt x="2249" y="1544"/>
                  </a:lnTo>
                  <a:lnTo>
                    <a:pt x="2289" y="1566"/>
                  </a:lnTo>
                  <a:lnTo>
                    <a:pt x="2299" y="1523"/>
                  </a:lnTo>
                  <a:lnTo>
                    <a:pt x="2340" y="1501"/>
                  </a:lnTo>
                  <a:lnTo>
                    <a:pt x="2360" y="1457"/>
                  </a:lnTo>
                  <a:lnTo>
                    <a:pt x="2350" y="1414"/>
                  </a:lnTo>
                  <a:lnTo>
                    <a:pt x="2350" y="1370"/>
                  </a:lnTo>
                  <a:lnTo>
                    <a:pt x="2309" y="1360"/>
                  </a:lnTo>
                  <a:lnTo>
                    <a:pt x="2279" y="1316"/>
                  </a:lnTo>
                  <a:lnTo>
                    <a:pt x="2279" y="1262"/>
                  </a:lnTo>
                  <a:lnTo>
                    <a:pt x="2279" y="1218"/>
                  </a:lnTo>
                  <a:lnTo>
                    <a:pt x="2289" y="1175"/>
                  </a:lnTo>
                  <a:lnTo>
                    <a:pt x="2289" y="1131"/>
                  </a:lnTo>
                  <a:lnTo>
                    <a:pt x="2279" y="1088"/>
                  </a:lnTo>
                  <a:lnTo>
                    <a:pt x="2239" y="1077"/>
                  </a:lnTo>
                  <a:lnTo>
                    <a:pt x="2198" y="1099"/>
                  </a:lnTo>
                  <a:lnTo>
                    <a:pt x="2158" y="1088"/>
                  </a:lnTo>
                  <a:lnTo>
                    <a:pt x="2118" y="1044"/>
                  </a:lnTo>
                  <a:lnTo>
                    <a:pt x="2098" y="1001"/>
                  </a:lnTo>
                  <a:lnTo>
                    <a:pt x="2108" y="957"/>
                  </a:lnTo>
                  <a:lnTo>
                    <a:pt x="2098" y="914"/>
                  </a:lnTo>
                  <a:lnTo>
                    <a:pt x="2077" y="870"/>
                  </a:lnTo>
                  <a:lnTo>
                    <a:pt x="2067" y="827"/>
                  </a:lnTo>
                  <a:lnTo>
                    <a:pt x="2077" y="783"/>
                  </a:lnTo>
                  <a:lnTo>
                    <a:pt x="2077" y="740"/>
                  </a:lnTo>
                  <a:lnTo>
                    <a:pt x="2077" y="696"/>
                  </a:lnTo>
                  <a:lnTo>
                    <a:pt x="2077" y="653"/>
                  </a:lnTo>
                  <a:lnTo>
                    <a:pt x="2108" y="609"/>
                  </a:lnTo>
                  <a:lnTo>
                    <a:pt x="2128" y="566"/>
                  </a:lnTo>
                  <a:lnTo>
                    <a:pt x="2128" y="522"/>
                  </a:lnTo>
                  <a:lnTo>
                    <a:pt x="2108" y="479"/>
                  </a:lnTo>
                  <a:lnTo>
                    <a:pt x="2067" y="457"/>
                  </a:lnTo>
                  <a:lnTo>
                    <a:pt x="2027" y="424"/>
                  </a:lnTo>
                  <a:lnTo>
                    <a:pt x="1987" y="402"/>
                  </a:lnTo>
                  <a:lnTo>
                    <a:pt x="1946" y="402"/>
                  </a:lnTo>
                  <a:lnTo>
                    <a:pt x="1906" y="402"/>
                  </a:lnTo>
                  <a:lnTo>
                    <a:pt x="1876" y="359"/>
                  </a:lnTo>
                  <a:lnTo>
                    <a:pt x="1906" y="315"/>
                  </a:lnTo>
                  <a:lnTo>
                    <a:pt x="1896" y="272"/>
                  </a:lnTo>
                  <a:lnTo>
                    <a:pt x="1906" y="228"/>
                  </a:lnTo>
                  <a:lnTo>
                    <a:pt x="1926" y="185"/>
                  </a:lnTo>
                  <a:lnTo>
                    <a:pt x="1876" y="174"/>
                  </a:lnTo>
                  <a:lnTo>
                    <a:pt x="1835" y="174"/>
                  </a:lnTo>
                  <a:lnTo>
                    <a:pt x="1785" y="163"/>
                  </a:lnTo>
                  <a:lnTo>
                    <a:pt x="1755" y="120"/>
                  </a:lnTo>
                  <a:lnTo>
                    <a:pt x="1714" y="76"/>
                  </a:lnTo>
                  <a:lnTo>
                    <a:pt x="1674" y="65"/>
                  </a:lnTo>
                  <a:lnTo>
                    <a:pt x="1634" y="54"/>
                  </a:lnTo>
                  <a:lnTo>
                    <a:pt x="1644" y="11"/>
                  </a:lnTo>
                  <a:lnTo>
                    <a:pt x="1684" y="0"/>
                  </a:lnTo>
                  <a:lnTo>
                    <a:pt x="1735" y="0"/>
                  </a:lnTo>
                  <a:lnTo>
                    <a:pt x="1755" y="44"/>
                  </a:lnTo>
                  <a:lnTo>
                    <a:pt x="1805" y="65"/>
                  </a:lnTo>
                  <a:lnTo>
                    <a:pt x="1846" y="65"/>
                  </a:lnTo>
                  <a:lnTo>
                    <a:pt x="1886" y="76"/>
                  </a:lnTo>
                  <a:lnTo>
                    <a:pt x="1936" y="87"/>
                  </a:lnTo>
                  <a:lnTo>
                    <a:pt x="1967" y="131"/>
                  </a:lnTo>
                  <a:lnTo>
                    <a:pt x="1967" y="174"/>
                  </a:lnTo>
                  <a:lnTo>
                    <a:pt x="2007" y="185"/>
                  </a:lnTo>
                  <a:lnTo>
                    <a:pt x="2037" y="228"/>
                  </a:lnTo>
                  <a:lnTo>
                    <a:pt x="2077" y="228"/>
                  </a:lnTo>
                  <a:lnTo>
                    <a:pt x="2128" y="207"/>
                  </a:lnTo>
                  <a:lnTo>
                    <a:pt x="2178" y="196"/>
                  </a:lnTo>
                  <a:lnTo>
                    <a:pt x="2219" y="218"/>
                  </a:lnTo>
                  <a:lnTo>
                    <a:pt x="2219" y="261"/>
                  </a:lnTo>
                  <a:lnTo>
                    <a:pt x="2198" y="305"/>
                  </a:lnTo>
                  <a:lnTo>
                    <a:pt x="2198" y="348"/>
                  </a:lnTo>
                  <a:lnTo>
                    <a:pt x="2229" y="392"/>
                  </a:lnTo>
                  <a:lnTo>
                    <a:pt x="2269" y="392"/>
                  </a:lnTo>
                  <a:lnTo>
                    <a:pt x="2309" y="402"/>
                  </a:lnTo>
                  <a:lnTo>
                    <a:pt x="2350" y="446"/>
                  </a:lnTo>
                  <a:lnTo>
                    <a:pt x="2299" y="489"/>
                  </a:lnTo>
                  <a:lnTo>
                    <a:pt x="2259" y="500"/>
                  </a:lnTo>
                  <a:lnTo>
                    <a:pt x="2239" y="544"/>
                  </a:lnTo>
                  <a:lnTo>
                    <a:pt x="2239" y="587"/>
                  </a:lnTo>
                  <a:lnTo>
                    <a:pt x="2219" y="631"/>
                  </a:lnTo>
                  <a:lnTo>
                    <a:pt x="2188" y="674"/>
                  </a:lnTo>
                  <a:lnTo>
                    <a:pt x="2148" y="696"/>
                  </a:lnTo>
                  <a:lnTo>
                    <a:pt x="2108" y="718"/>
                  </a:lnTo>
                  <a:lnTo>
                    <a:pt x="2098" y="761"/>
                  </a:lnTo>
                  <a:lnTo>
                    <a:pt x="2098" y="805"/>
                  </a:lnTo>
                  <a:lnTo>
                    <a:pt x="2108" y="848"/>
                  </a:lnTo>
                  <a:lnTo>
                    <a:pt x="2148" y="859"/>
                  </a:lnTo>
                  <a:lnTo>
                    <a:pt x="2188" y="859"/>
                  </a:lnTo>
                  <a:lnTo>
                    <a:pt x="2229" y="848"/>
                  </a:lnTo>
                  <a:lnTo>
                    <a:pt x="2269" y="881"/>
                  </a:lnTo>
                  <a:lnTo>
                    <a:pt x="2309" y="914"/>
                  </a:lnTo>
                  <a:lnTo>
                    <a:pt x="2350" y="892"/>
                  </a:lnTo>
                  <a:lnTo>
                    <a:pt x="2360" y="848"/>
                  </a:lnTo>
                  <a:lnTo>
                    <a:pt x="2360" y="805"/>
                  </a:lnTo>
                  <a:lnTo>
                    <a:pt x="2360" y="761"/>
                  </a:lnTo>
                  <a:lnTo>
                    <a:pt x="2360" y="718"/>
                  </a:lnTo>
                  <a:lnTo>
                    <a:pt x="2400" y="707"/>
                  </a:lnTo>
                  <a:lnTo>
                    <a:pt x="2441" y="718"/>
                  </a:lnTo>
                  <a:lnTo>
                    <a:pt x="2481" y="740"/>
                  </a:lnTo>
                  <a:lnTo>
                    <a:pt x="2521" y="750"/>
                  </a:lnTo>
                  <a:lnTo>
                    <a:pt x="2562" y="707"/>
                  </a:lnTo>
                  <a:lnTo>
                    <a:pt x="2572" y="663"/>
                  </a:lnTo>
                  <a:lnTo>
                    <a:pt x="2572" y="620"/>
                  </a:lnTo>
                  <a:lnTo>
                    <a:pt x="2531" y="587"/>
                  </a:lnTo>
                  <a:lnTo>
                    <a:pt x="2491" y="587"/>
                  </a:lnTo>
                  <a:lnTo>
                    <a:pt x="2451" y="566"/>
                  </a:lnTo>
                  <a:lnTo>
                    <a:pt x="2430" y="522"/>
                  </a:lnTo>
                  <a:lnTo>
                    <a:pt x="2430" y="479"/>
                  </a:lnTo>
                  <a:lnTo>
                    <a:pt x="2430" y="424"/>
                  </a:lnTo>
                  <a:lnTo>
                    <a:pt x="2410" y="370"/>
                  </a:lnTo>
                  <a:lnTo>
                    <a:pt x="2400" y="326"/>
                  </a:lnTo>
                  <a:lnTo>
                    <a:pt x="2441" y="305"/>
                  </a:lnTo>
                  <a:lnTo>
                    <a:pt x="2481" y="305"/>
                  </a:lnTo>
                  <a:lnTo>
                    <a:pt x="2521" y="305"/>
                  </a:lnTo>
                  <a:lnTo>
                    <a:pt x="2562" y="305"/>
                  </a:lnTo>
                  <a:lnTo>
                    <a:pt x="2602" y="315"/>
                  </a:lnTo>
                  <a:lnTo>
                    <a:pt x="2642" y="272"/>
                  </a:lnTo>
                  <a:lnTo>
                    <a:pt x="2672" y="228"/>
                  </a:lnTo>
                  <a:lnTo>
                    <a:pt x="2713" y="207"/>
                  </a:lnTo>
                  <a:lnTo>
                    <a:pt x="2753" y="196"/>
                  </a:lnTo>
                  <a:lnTo>
                    <a:pt x="2794" y="163"/>
                  </a:lnTo>
                  <a:lnTo>
                    <a:pt x="2834" y="141"/>
                  </a:lnTo>
                  <a:lnTo>
                    <a:pt x="2874" y="163"/>
                  </a:lnTo>
                  <a:lnTo>
                    <a:pt x="2915" y="196"/>
                  </a:lnTo>
                  <a:lnTo>
                    <a:pt x="2955" y="185"/>
                  </a:lnTo>
                  <a:lnTo>
                    <a:pt x="2995" y="174"/>
                  </a:lnTo>
                  <a:lnTo>
                    <a:pt x="3036" y="163"/>
                  </a:lnTo>
                  <a:lnTo>
                    <a:pt x="3076" y="196"/>
                  </a:lnTo>
                  <a:lnTo>
                    <a:pt x="3116" y="218"/>
                  </a:lnTo>
                  <a:lnTo>
                    <a:pt x="3167" y="207"/>
                  </a:lnTo>
                  <a:lnTo>
                    <a:pt x="3207" y="196"/>
                  </a:lnTo>
                  <a:lnTo>
                    <a:pt x="3247" y="218"/>
                  </a:lnTo>
                  <a:lnTo>
                    <a:pt x="3267" y="261"/>
                  </a:lnTo>
                  <a:lnTo>
                    <a:pt x="3267" y="305"/>
                  </a:lnTo>
                  <a:lnTo>
                    <a:pt x="3257" y="348"/>
                  </a:lnTo>
                  <a:lnTo>
                    <a:pt x="3227" y="392"/>
                  </a:lnTo>
                  <a:lnTo>
                    <a:pt x="3207" y="435"/>
                  </a:lnTo>
                  <a:lnTo>
                    <a:pt x="3197" y="479"/>
                  </a:lnTo>
                  <a:lnTo>
                    <a:pt x="3157" y="511"/>
                  </a:lnTo>
                  <a:lnTo>
                    <a:pt x="3207" y="544"/>
                  </a:lnTo>
                  <a:lnTo>
                    <a:pt x="3247" y="555"/>
                  </a:lnTo>
                  <a:lnTo>
                    <a:pt x="3288" y="566"/>
                  </a:lnTo>
                  <a:lnTo>
                    <a:pt x="3318" y="609"/>
                  </a:lnTo>
                  <a:lnTo>
                    <a:pt x="3348" y="653"/>
                  </a:lnTo>
                  <a:lnTo>
                    <a:pt x="3308" y="674"/>
                  </a:lnTo>
                  <a:lnTo>
                    <a:pt x="3267" y="674"/>
                  </a:lnTo>
                  <a:lnTo>
                    <a:pt x="3227" y="674"/>
                  </a:lnTo>
                  <a:lnTo>
                    <a:pt x="3187" y="707"/>
                  </a:lnTo>
                  <a:lnTo>
                    <a:pt x="3177" y="750"/>
                  </a:lnTo>
                  <a:lnTo>
                    <a:pt x="3136" y="783"/>
                  </a:lnTo>
                  <a:lnTo>
                    <a:pt x="3086" y="783"/>
                  </a:lnTo>
                  <a:lnTo>
                    <a:pt x="3046" y="783"/>
                  </a:lnTo>
                  <a:lnTo>
                    <a:pt x="2995" y="783"/>
                  </a:lnTo>
                  <a:lnTo>
                    <a:pt x="2955" y="783"/>
                  </a:lnTo>
                  <a:lnTo>
                    <a:pt x="2915" y="783"/>
                  </a:lnTo>
                  <a:lnTo>
                    <a:pt x="2864" y="783"/>
                  </a:lnTo>
                  <a:lnTo>
                    <a:pt x="2824" y="783"/>
                  </a:lnTo>
                  <a:lnTo>
                    <a:pt x="2783" y="783"/>
                  </a:lnTo>
                  <a:lnTo>
                    <a:pt x="2743" y="805"/>
                  </a:lnTo>
                  <a:lnTo>
                    <a:pt x="2733" y="848"/>
                  </a:lnTo>
                  <a:lnTo>
                    <a:pt x="2783" y="881"/>
                  </a:lnTo>
                  <a:lnTo>
                    <a:pt x="2824" y="881"/>
                  </a:lnTo>
                  <a:lnTo>
                    <a:pt x="2864" y="870"/>
                  </a:lnTo>
                  <a:lnTo>
                    <a:pt x="2884" y="914"/>
                  </a:lnTo>
                  <a:lnTo>
                    <a:pt x="2894" y="957"/>
                  </a:lnTo>
                  <a:lnTo>
                    <a:pt x="2894" y="1011"/>
                  </a:lnTo>
                  <a:lnTo>
                    <a:pt x="2904" y="1055"/>
                  </a:lnTo>
                  <a:lnTo>
                    <a:pt x="2975" y="1055"/>
                  </a:lnTo>
                  <a:lnTo>
                    <a:pt x="3015" y="1044"/>
                  </a:lnTo>
                  <a:lnTo>
                    <a:pt x="3056" y="1033"/>
                  </a:lnTo>
                  <a:lnTo>
                    <a:pt x="3096" y="1055"/>
                  </a:lnTo>
                  <a:lnTo>
                    <a:pt x="3136" y="1055"/>
                  </a:lnTo>
                  <a:lnTo>
                    <a:pt x="3167" y="1011"/>
                  </a:lnTo>
                  <a:lnTo>
                    <a:pt x="3207" y="990"/>
                  </a:lnTo>
                  <a:lnTo>
                    <a:pt x="3247" y="968"/>
                  </a:lnTo>
                  <a:lnTo>
                    <a:pt x="3288" y="946"/>
                  </a:lnTo>
                  <a:lnTo>
                    <a:pt x="3338" y="957"/>
                  </a:lnTo>
                  <a:lnTo>
                    <a:pt x="3378" y="1001"/>
                  </a:lnTo>
                  <a:lnTo>
                    <a:pt x="3419" y="1033"/>
                  </a:lnTo>
                  <a:lnTo>
                    <a:pt x="3459" y="1033"/>
                  </a:lnTo>
                  <a:lnTo>
                    <a:pt x="3499" y="1033"/>
                  </a:lnTo>
                  <a:lnTo>
                    <a:pt x="3540" y="1011"/>
                  </a:lnTo>
                  <a:lnTo>
                    <a:pt x="3580" y="1001"/>
                  </a:lnTo>
                  <a:lnTo>
                    <a:pt x="3620" y="1001"/>
                  </a:lnTo>
                  <a:lnTo>
                    <a:pt x="3661" y="1011"/>
                  </a:lnTo>
                  <a:lnTo>
                    <a:pt x="3681" y="1066"/>
                  </a:lnTo>
                  <a:lnTo>
                    <a:pt x="3691" y="1109"/>
                  </a:lnTo>
                  <a:lnTo>
                    <a:pt x="3691" y="1153"/>
                  </a:lnTo>
                  <a:lnTo>
                    <a:pt x="3681" y="1196"/>
                  </a:lnTo>
                  <a:lnTo>
                    <a:pt x="3711" y="1240"/>
                  </a:lnTo>
                  <a:lnTo>
                    <a:pt x="3741" y="1283"/>
                  </a:lnTo>
                  <a:lnTo>
                    <a:pt x="3741" y="1327"/>
                  </a:lnTo>
                  <a:lnTo>
                    <a:pt x="3741" y="1381"/>
                  </a:lnTo>
                  <a:lnTo>
                    <a:pt x="3752" y="1425"/>
                  </a:lnTo>
                  <a:lnTo>
                    <a:pt x="3752" y="1468"/>
                  </a:lnTo>
                  <a:lnTo>
                    <a:pt x="3701" y="1490"/>
                  </a:lnTo>
                  <a:lnTo>
                    <a:pt x="3641" y="1501"/>
                  </a:lnTo>
                  <a:lnTo>
                    <a:pt x="3610" y="1544"/>
                  </a:lnTo>
                  <a:lnTo>
                    <a:pt x="3610" y="1588"/>
                  </a:lnTo>
                  <a:lnTo>
                    <a:pt x="3620" y="1631"/>
                  </a:lnTo>
                  <a:lnTo>
                    <a:pt x="3661" y="1664"/>
                  </a:lnTo>
                  <a:lnTo>
                    <a:pt x="3701" y="1686"/>
                  </a:lnTo>
                  <a:lnTo>
                    <a:pt x="3741" y="1675"/>
                  </a:lnTo>
                  <a:lnTo>
                    <a:pt x="3782" y="1653"/>
                  </a:lnTo>
                  <a:lnTo>
                    <a:pt x="3822" y="1664"/>
                  </a:lnTo>
                  <a:lnTo>
                    <a:pt x="3842" y="1708"/>
                  </a:lnTo>
                  <a:lnTo>
                    <a:pt x="3852" y="1751"/>
                  </a:lnTo>
                  <a:lnTo>
                    <a:pt x="3822" y="1795"/>
                  </a:lnTo>
                  <a:lnTo>
                    <a:pt x="3822" y="1838"/>
                  </a:lnTo>
                  <a:lnTo>
                    <a:pt x="3832" y="1892"/>
                  </a:lnTo>
                  <a:lnTo>
                    <a:pt x="3873" y="1903"/>
                  </a:lnTo>
                  <a:lnTo>
                    <a:pt x="3893" y="1947"/>
                  </a:lnTo>
                  <a:lnTo>
                    <a:pt x="3943" y="1969"/>
                  </a:lnTo>
                  <a:lnTo>
                    <a:pt x="3994" y="1969"/>
                  </a:lnTo>
                  <a:lnTo>
                    <a:pt x="4044" y="1958"/>
                  </a:lnTo>
                  <a:lnTo>
                    <a:pt x="4084" y="1958"/>
                  </a:lnTo>
                  <a:lnTo>
                    <a:pt x="4125" y="1958"/>
                  </a:lnTo>
                  <a:lnTo>
                    <a:pt x="4135" y="1914"/>
                  </a:lnTo>
                  <a:lnTo>
                    <a:pt x="4135" y="1871"/>
                  </a:lnTo>
                  <a:lnTo>
                    <a:pt x="4175" y="1827"/>
                  </a:lnTo>
                  <a:lnTo>
                    <a:pt x="4175" y="1784"/>
                  </a:lnTo>
                  <a:lnTo>
                    <a:pt x="4215" y="1751"/>
                  </a:lnTo>
                  <a:lnTo>
                    <a:pt x="4256" y="1718"/>
                  </a:lnTo>
                  <a:lnTo>
                    <a:pt x="4256" y="1675"/>
                  </a:lnTo>
                  <a:lnTo>
                    <a:pt x="4256" y="1631"/>
                  </a:lnTo>
                  <a:lnTo>
                    <a:pt x="4276" y="1588"/>
                  </a:lnTo>
                  <a:lnTo>
                    <a:pt x="4316" y="1566"/>
                  </a:lnTo>
                  <a:lnTo>
                    <a:pt x="4347" y="1621"/>
                  </a:lnTo>
                  <a:lnTo>
                    <a:pt x="4387" y="1653"/>
                  </a:lnTo>
                  <a:lnTo>
                    <a:pt x="4427" y="1642"/>
                  </a:lnTo>
                  <a:lnTo>
                    <a:pt x="4468" y="1631"/>
                  </a:lnTo>
                  <a:lnTo>
                    <a:pt x="4508" y="1642"/>
                  </a:lnTo>
                  <a:lnTo>
                    <a:pt x="4548" y="1664"/>
                  </a:lnTo>
                  <a:lnTo>
                    <a:pt x="4589" y="1631"/>
                  </a:lnTo>
                  <a:lnTo>
                    <a:pt x="4589" y="1588"/>
                  </a:lnTo>
                  <a:lnTo>
                    <a:pt x="4599" y="1544"/>
                  </a:lnTo>
                  <a:lnTo>
                    <a:pt x="4639" y="1523"/>
                  </a:lnTo>
                  <a:lnTo>
                    <a:pt x="4679" y="1523"/>
                  </a:lnTo>
                  <a:lnTo>
                    <a:pt x="4700" y="1479"/>
                  </a:lnTo>
                  <a:lnTo>
                    <a:pt x="4700" y="1436"/>
                  </a:lnTo>
                  <a:lnTo>
                    <a:pt x="4720" y="1392"/>
                  </a:lnTo>
                  <a:lnTo>
                    <a:pt x="4760" y="1360"/>
                  </a:lnTo>
                  <a:lnTo>
                    <a:pt x="4800" y="1349"/>
                  </a:lnTo>
                  <a:lnTo>
                    <a:pt x="4841" y="1349"/>
                  </a:lnTo>
                  <a:lnTo>
                    <a:pt x="4881" y="1316"/>
                  </a:lnTo>
                  <a:lnTo>
                    <a:pt x="4921" y="1305"/>
                  </a:lnTo>
                  <a:lnTo>
                    <a:pt x="4962" y="1305"/>
                  </a:lnTo>
                  <a:lnTo>
                    <a:pt x="4992" y="1360"/>
                  </a:lnTo>
                  <a:lnTo>
                    <a:pt x="4992" y="1403"/>
                  </a:lnTo>
                  <a:lnTo>
                    <a:pt x="4992" y="1447"/>
                  </a:lnTo>
                  <a:lnTo>
                    <a:pt x="4992" y="1490"/>
                  </a:lnTo>
                  <a:lnTo>
                    <a:pt x="4992" y="1534"/>
                  </a:lnTo>
                  <a:lnTo>
                    <a:pt x="4962" y="1577"/>
                  </a:lnTo>
                  <a:lnTo>
                    <a:pt x="4921" y="1566"/>
                  </a:lnTo>
                  <a:lnTo>
                    <a:pt x="4881" y="1544"/>
                  </a:lnTo>
                  <a:lnTo>
                    <a:pt x="4841" y="1555"/>
                  </a:lnTo>
                  <a:lnTo>
                    <a:pt x="4810" y="1599"/>
                  </a:lnTo>
                  <a:lnTo>
                    <a:pt x="4770" y="1631"/>
                  </a:lnTo>
                  <a:lnTo>
                    <a:pt x="4750" y="1675"/>
                  </a:lnTo>
                  <a:lnTo>
                    <a:pt x="4750" y="1718"/>
                  </a:lnTo>
                  <a:lnTo>
                    <a:pt x="4730" y="1762"/>
                  </a:lnTo>
                  <a:lnTo>
                    <a:pt x="4700" y="1805"/>
                  </a:lnTo>
                  <a:lnTo>
                    <a:pt x="4659" y="1849"/>
                  </a:lnTo>
                  <a:lnTo>
                    <a:pt x="4639" y="1892"/>
                  </a:lnTo>
                  <a:lnTo>
                    <a:pt x="4639" y="1936"/>
                  </a:lnTo>
                  <a:lnTo>
                    <a:pt x="4599" y="1936"/>
                  </a:lnTo>
                  <a:lnTo>
                    <a:pt x="4579" y="1990"/>
                  </a:lnTo>
                  <a:lnTo>
                    <a:pt x="4579" y="2034"/>
                  </a:lnTo>
                  <a:lnTo>
                    <a:pt x="4579" y="2077"/>
                  </a:lnTo>
                  <a:lnTo>
                    <a:pt x="4558" y="2121"/>
                  </a:lnTo>
                  <a:lnTo>
                    <a:pt x="4518" y="2132"/>
                  </a:lnTo>
                  <a:lnTo>
                    <a:pt x="4478" y="2132"/>
                  </a:lnTo>
                  <a:lnTo>
                    <a:pt x="4437" y="2143"/>
                  </a:lnTo>
                  <a:lnTo>
                    <a:pt x="4417" y="2186"/>
                  </a:lnTo>
                  <a:lnTo>
                    <a:pt x="4377" y="2219"/>
                  </a:lnTo>
                  <a:lnTo>
                    <a:pt x="4377" y="2262"/>
                  </a:lnTo>
                  <a:lnTo>
                    <a:pt x="4377" y="2317"/>
                  </a:lnTo>
                  <a:lnTo>
                    <a:pt x="4347" y="2360"/>
                  </a:lnTo>
                  <a:lnTo>
                    <a:pt x="4306" y="2415"/>
                  </a:lnTo>
                  <a:lnTo>
                    <a:pt x="4306" y="2469"/>
                  </a:lnTo>
                  <a:lnTo>
                    <a:pt x="4266" y="2491"/>
                  </a:lnTo>
                  <a:lnTo>
                    <a:pt x="4185" y="2491"/>
                  </a:lnTo>
                  <a:lnTo>
                    <a:pt x="4145" y="2491"/>
                  </a:lnTo>
                  <a:lnTo>
                    <a:pt x="4105" y="2502"/>
                  </a:lnTo>
                  <a:lnTo>
                    <a:pt x="4064" y="2512"/>
                  </a:lnTo>
                  <a:lnTo>
                    <a:pt x="4024" y="2491"/>
                  </a:lnTo>
                  <a:lnTo>
                    <a:pt x="3984" y="2458"/>
                  </a:lnTo>
                  <a:lnTo>
                    <a:pt x="3943" y="2458"/>
                  </a:lnTo>
                  <a:lnTo>
                    <a:pt x="3903" y="2458"/>
                  </a:lnTo>
                  <a:lnTo>
                    <a:pt x="3852" y="2480"/>
                  </a:lnTo>
                  <a:lnTo>
                    <a:pt x="3812" y="2469"/>
                  </a:lnTo>
                  <a:lnTo>
                    <a:pt x="3772" y="2458"/>
                  </a:lnTo>
                  <a:lnTo>
                    <a:pt x="3741" y="2545"/>
                  </a:lnTo>
                  <a:lnTo>
                    <a:pt x="3701" y="2578"/>
                  </a:lnTo>
                  <a:lnTo>
                    <a:pt x="3661" y="2578"/>
                  </a:lnTo>
                  <a:lnTo>
                    <a:pt x="3651" y="2534"/>
                  </a:lnTo>
                  <a:lnTo>
                    <a:pt x="3661" y="2491"/>
                  </a:lnTo>
                  <a:lnTo>
                    <a:pt x="3661" y="2447"/>
                  </a:lnTo>
                  <a:lnTo>
                    <a:pt x="3661" y="2404"/>
                  </a:lnTo>
                  <a:lnTo>
                    <a:pt x="3570" y="2360"/>
                  </a:lnTo>
                  <a:lnTo>
                    <a:pt x="3560" y="2317"/>
                  </a:lnTo>
                  <a:lnTo>
                    <a:pt x="3570" y="2273"/>
                  </a:lnTo>
                  <a:lnTo>
                    <a:pt x="3590" y="2230"/>
                  </a:lnTo>
                  <a:lnTo>
                    <a:pt x="3600" y="2175"/>
                  </a:lnTo>
                  <a:lnTo>
                    <a:pt x="3600" y="2121"/>
                  </a:lnTo>
                  <a:lnTo>
                    <a:pt x="3590" y="2077"/>
                  </a:lnTo>
                  <a:lnTo>
                    <a:pt x="3580" y="2023"/>
                  </a:lnTo>
                  <a:lnTo>
                    <a:pt x="3580" y="1979"/>
                  </a:lnTo>
                  <a:lnTo>
                    <a:pt x="3550" y="1936"/>
                  </a:lnTo>
                  <a:lnTo>
                    <a:pt x="3530" y="1892"/>
                  </a:lnTo>
                  <a:lnTo>
                    <a:pt x="3550" y="1849"/>
                  </a:lnTo>
                  <a:lnTo>
                    <a:pt x="3570" y="1805"/>
                  </a:lnTo>
                  <a:lnTo>
                    <a:pt x="3580" y="1762"/>
                  </a:lnTo>
                  <a:lnTo>
                    <a:pt x="3570" y="1675"/>
                  </a:lnTo>
                  <a:lnTo>
                    <a:pt x="3570" y="1631"/>
                  </a:lnTo>
                  <a:lnTo>
                    <a:pt x="3560" y="1577"/>
                  </a:lnTo>
                  <a:lnTo>
                    <a:pt x="3520" y="1544"/>
                  </a:lnTo>
                  <a:lnTo>
                    <a:pt x="3469" y="1566"/>
                  </a:lnTo>
                  <a:lnTo>
                    <a:pt x="3429" y="1588"/>
                  </a:lnTo>
                  <a:lnTo>
                    <a:pt x="3389" y="1588"/>
                  </a:lnTo>
                  <a:lnTo>
                    <a:pt x="3348" y="1566"/>
                  </a:lnTo>
                  <a:lnTo>
                    <a:pt x="3308" y="1544"/>
                  </a:lnTo>
                  <a:lnTo>
                    <a:pt x="3267" y="1577"/>
                  </a:lnTo>
                  <a:lnTo>
                    <a:pt x="3237" y="1621"/>
                  </a:lnTo>
                  <a:lnTo>
                    <a:pt x="3197" y="1631"/>
                  </a:lnTo>
                  <a:lnTo>
                    <a:pt x="3146" y="1610"/>
                  </a:lnTo>
                  <a:lnTo>
                    <a:pt x="3106" y="1599"/>
                  </a:lnTo>
                  <a:lnTo>
                    <a:pt x="3066" y="1642"/>
                  </a:lnTo>
                  <a:lnTo>
                    <a:pt x="3046" y="1686"/>
                  </a:lnTo>
                  <a:lnTo>
                    <a:pt x="3025" y="1729"/>
                  </a:lnTo>
                  <a:lnTo>
                    <a:pt x="3005" y="1773"/>
                  </a:lnTo>
                  <a:lnTo>
                    <a:pt x="2995" y="1816"/>
                  </a:lnTo>
                  <a:lnTo>
                    <a:pt x="2945" y="1816"/>
                  </a:lnTo>
                  <a:lnTo>
                    <a:pt x="2904" y="1816"/>
                  </a:lnTo>
                  <a:lnTo>
                    <a:pt x="2894" y="1773"/>
                  </a:lnTo>
                  <a:lnTo>
                    <a:pt x="2904" y="1729"/>
                  </a:lnTo>
                  <a:lnTo>
                    <a:pt x="2904" y="1686"/>
                  </a:lnTo>
                  <a:lnTo>
                    <a:pt x="2864" y="1675"/>
                  </a:lnTo>
                  <a:lnTo>
                    <a:pt x="2824" y="1664"/>
                  </a:lnTo>
                  <a:lnTo>
                    <a:pt x="2814" y="1610"/>
                  </a:lnTo>
                  <a:lnTo>
                    <a:pt x="2824" y="1566"/>
                  </a:lnTo>
                  <a:lnTo>
                    <a:pt x="2824" y="1512"/>
                  </a:lnTo>
                  <a:lnTo>
                    <a:pt x="2824" y="1468"/>
                  </a:lnTo>
                  <a:lnTo>
                    <a:pt x="2834" y="1425"/>
                  </a:lnTo>
                  <a:lnTo>
                    <a:pt x="2834" y="1381"/>
                  </a:lnTo>
                  <a:lnTo>
                    <a:pt x="2794" y="1360"/>
                  </a:lnTo>
                  <a:lnTo>
                    <a:pt x="2753" y="1338"/>
                  </a:lnTo>
                  <a:lnTo>
                    <a:pt x="2703" y="1338"/>
                  </a:lnTo>
                  <a:lnTo>
                    <a:pt x="2662" y="1338"/>
                  </a:lnTo>
                  <a:lnTo>
                    <a:pt x="2622" y="1305"/>
                  </a:lnTo>
                  <a:lnTo>
                    <a:pt x="2582" y="1294"/>
                  </a:lnTo>
                  <a:lnTo>
                    <a:pt x="2521" y="1294"/>
                  </a:lnTo>
                  <a:lnTo>
                    <a:pt x="2491" y="1338"/>
                  </a:lnTo>
                  <a:lnTo>
                    <a:pt x="2451" y="1381"/>
                  </a:lnTo>
                  <a:lnTo>
                    <a:pt x="2451" y="1425"/>
                  </a:lnTo>
                  <a:lnTo>
                    <a:pt x="2451" y="1468"/>
                  </a:lnTo>
                  <a:lnTo>
                    <a:pt x="2410" y="1512"/>
                  </a:lnTo>
                  <a:lnTo>
                    <a:pt x="2400" y="1555"/>
                  </a:lnTo>
                  <a:lnTo>
                    <a:pt x="2360" y="1566"/>
                  </a:lnTo>
                  <a:lnTo>
                    <a:pt x="2320" y="1555"/>
                  </a:lnTo>
                  <a:lnTo>
                    <a:pt x="2279" y="1577"/>
                  </a:lnTo>
                  <a:lnTo>
                    <a:pt x="2239" y="1599"/>
                  </a:lnTo>
                  <a:lnTo>
                    <a:pt x="2229" y="1653"/>
                  </a:lnTo>
                  <a:lnTo>
                    <a:pt x="2239" y="1697"/>
                  </a:lnTo>
                  <a:lnTo>
                    <a:pt x="2239" y="1740"/>
                  </a:lnTo>
                  <a:lnTo>
                    <a:pt x="2219" y="1784"/>
                  </a:lnTo>
                  <a:lnTo>
                    <a:pt x="2188" y="1827"/>
                  </a:lnTo>
                  <a:lnTo>
                    <a:pt x="2178" y="1871"/>
                  </a:lnTo>
                  <a:lnTo>
                    <a:pt x="2168" y="1914"/>
                  </a:lnTo>
                  <a:lnTo>
                    <a:pt x="2168" y="1958"/>
                  </a:lnTo>
                  <a:lnTo>
                    <a:pt x="2158" y="2001"/>
                  </a:lnTo>
                  <a:lnTo>
                    <a:pt x="2128" y="2045"/>
                  </a:lnTo>
                  <a:lnTo>
                    <a:pt x="2088" y="2088"/>
                  </a:lnTo>
                  <a:lnTo>
                    <a:pt x="2047" y="2088"/>
                  </a:lnTo>
                  <a:lnTo>
                    <a:pt x="2007" y="2077"/>
                  </a:lnTo>
                  <a:lnTo>
                    <a:pt x="1967" y="2099"/>
                  </a:lnTo>
                  <a:lnTo>
                    <a:pt x="1926" y="2143"/>
                  </a:lnTo>
                  <a:lnTo>
                    <a:pt x="1896" y="2197"/>
                  </a:lnTo>
                  <a:lnTo>
                    <a:pt x="1896" y="2241"/>
                  </a:lnTo>
                  <a:lnTo>
                    <a:pt x="1896" y="2284"/>
                  </a:lnTo>
                  <a:lnTo>
                    <a:pt x="1896" y="2328"/>
                  </a:lnTo>
                  <a:lnTo>
                    <a:pt x="1886" y="2371"/>
                  </a:lnTo>
                  <a:lnTo>
                    <a:pt x="1916" y="2415"/>
                  </a:lnTo>
                  <a:lnTo>
                    <a:pt x="1956" y="2447"/>
                  </a:lnTo>
                  <a:lnTo>
                    <a:pt x="1967" y="2491"/>
                  </a:lnTo>
                  <a:lnTo>
                    <a:pt x="1946" y="2534"/>
                  </a:lnTo>
                  <a:lnTo>
                    <a:pt x="1926" y="2589"/>
                  </a:lnTo>
                  <a:lnTo>
                    <a:pt x="1876" y="2610"/>
                  </a:lnTo>
                  <a:lnTo>
                    <a:pt x="1835" y="2610"/>
                  </a:lnTo>
                  <a:lnTo>
                    <a:pt x="1795" y="2643"/>
                  </a:lnTo>
                  <a:lnTo>
                    <a:pt x="1755" y="2643"/>
                  </a:lnTo>
                  <a:lnTo>
                    <a:pt x="1714" y="2643"/>
                  </a:lnTo>
                  <a:lnTo>
                    <a:pt x="1674" y="2621"/>
                  </a:lnTo>
                  <a:lnTo>
                    <a:pt x="1634" y="2621"/>
                  </a:lnTo>
                  <a:lnTo>
                    <a:pt x="1593" y="2643"/>
                  </a:lnTo>
                  <a:lnTo>
                    <a:pt x="1553" y="2589"/>
                  </a:lnTo>
                  <a:lnTo>
                    <a:pt x="1543" y="2545"/>
                  </a:lnTo>
                  <a:lnTo>
                    <a:pt x="1493" y="2545"/>
                  </a:lnTo>
                  <a:lnTo>
                    <a:pt x="1472" y="2502"/>
                  </a:lnTo>
                  <a:lnTo>
                    <a:pt x="1432" y="2469"/>
                  </a:lnTo>
                  <a:lnTo>
                    <a:pt x="1392" y="2436"/>
                  </a:lnTo>
                  <a:lnTo>
                    <a:pt x="1351" y="2436"/>
                  </a:lnTo>
                  <a:lnTo>
                    <a:pt x="1311" y="2425"/>
                  </a:lnTo>
                  <a:lnTo>
                    <a:pt x="1271" y="2415"/>
                  </a:lnTo>
                  <a:lnTo>
                    <a:pt x="1220" y="2458"/>
                  </a:lnTo>
                  <a:lnTo>
                    <a:pt x="1240" y="2415"/>
                  </a:lnTo>
                </a:path>
              </a:pathLst>
            </a:custGeom>
            <a:solidFill>
              <a:srgbClr val="5858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2058" name="Freeform 10">
              <a:extLst>
                <a:ext uri="{FF2B5EF4-FFF2-40B4-BE49-F238E27FC236}">
                  <a16:creationId xmlns:a16="http://schemas.microsoft.com/office/drawing/2014/main" id="{AF15CC65-2C68-CB4F-B417-4D82F3DF0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" y="515"/>
              <a:ext cx="672" cy="605"/>
            </a:xfrm>
            <a:custGeom>
              <a:avLst/>
              <a:gdLst>
                <a:gd name="T0" fmla="*/ 154 w 672"/>
                <a:gd name="T1" fmla="*/ 44 h 605"/>
                <a:gd name="T2" fmla="*/ 168 w 672"/>
                <a:gd name="T3" fmla="*/ 102 h 605"/>
                <a:gd name="T4" fmla="*/ 174 w 672"/>
                <a:gd name="T5" fmla="*/ 160 h 605"/>
                <a:gd name="T6" fmla="*/ 201 w 672"/>
                <a:gd name="T7" fmla="*/ 226 h 605"/>
                <a:gd name="T8" fmla="*/ 208 w 672"/>
                <a:gd name="T9" fmla="*/ 291 h 605"/>
                <a:gd name="T10" fmla="*/ 221 w 672"/>
                <a:gd name="T11" fmla="*/ 349 h 605"/>
                <a:gd name="T12" fmla="*/ 228 w 672"/>
                <a:gd name="T13" fmla="*/ 415 h 605"/>
                <a:gd name="T14" fmla="*/ 221 w 672"/>
                <a:gd name="T15" fmla="*/ 473 h 605"/>
                <a:gd name="T16" fmla="*/ 201 w 672"/>
                <a:gd name="T17" fmla="*/ 524 h 605"/>
                <a:gd name="T18" fmla="*/ 161 w 672"/>
                <a:gd name="T19" fmla="*/ 466 h 605"/>
                <a:gd name="T20" fmla="*/ 107 w 672"/>
                <a:gd name="T21" fmla="*/ 437 h 605"/>
                <a:gd name="T22" fmla="*/ 54 w 672"/>
                <a:gd name="T23" fmla="*/ 422 h 605"/>
                <a:gd name="T24" fmla="*/ 0 w 672"/>
                <a:gd name="T25" fmla="*/ 408 h 605"/>
                <a:gd name="T26" fmla="*/ 54 w 672"/>
                <a:gd name="T27" fmla="*/ 451 h 605"/>
                <a:gd name="T28" fmla="*/ 107 w 672"/>
                <a:gd name="T29" fmla="*/ 458 h 605"/>
                <a:gd name="T30" fmla="*/ 148 w 672"/>
                <a:gd name="T31" fmla="*/ 488 h 605"/>
                <a:gd name="T32" fmla="*/ 181 w 672"/>
                <a:gd name="T33" fmla="*/ 546 h 605"/>
                <a:gd name="T34" fmla="*/ 235 w 672"/>
                <a:gd name="T35" fmla="*/ 531 h 605"/>
                <a:gd name="T36" fmla="*/ 289 w 672"/>
                <a:gd name="T37" fmla="*/ 546 h 605"/>
                <a:gd name="T38" fmla="*/ 342 w 672"/>
                <a:gd name="T39" fmla="*/ 582 h 605"/>
                <a:gd name="T40" fmla="*/ 396 w 672"/>
                <a:gd name="T41" fmla="*/ 597 h 605"/>
                <a:gd name="T42" fmla="*/ 483 w 672"/>
                <a:gd name="T43" fmla="*/ 604 h 605"/>
                <a:gd name="T44" fmla="*/ 544 w 672"/>
                <a:gd name="T45" fmla="*/ 589 h 605"/>
                <a:gd name="T46" fmla="*/ 604 w 672"/>
                <a:gd name="T47" fmla="*/ 582 h 605"/>
                <a:gd name="T48" fmla="*/ 671 w 672"/>
                <a:gd name="T49" fmla="*/ 568 h 605"/>
                <a:gd name="T50" fmla="*/ 604 w 672"/>
                <a:gd name="T51" fmla="*/ 568 h 605"/>
                <a:gd name="T52" fmla="*/ 537 w 672"/>
                <a:gd name="T53" fmla="*/ 575 h 605"/>
                <a:gd name="T54" fmla="*/ 483 w 672"/>
                <a:gd name="T55" fmla="*/ 575 h 605"/>
                <a:gd name="T56" fmla="*/ 429 w 672"/>
                <a:gd name="T57" fmla="*/ 575 h 605"/>
                <a:gd name="T58" fmla="*/ 376 w 672"/>
                <a:gd name="T59" fmla="*/ 568 h 605"/>
                <a:gd name="T60" fmla="*/ 322 w 672"/>
                <a:gd name="T61" fmla="*/ 524 h 605"/>
                <a:gd name="T62" fmla="*/ 268 w 672"/>
                <a:gd name="T63" fmla="*/ 509 h 605"/>
                <a:gd name="T64" fmla="*/ 255 w 672"/>
                <a:gd name="T65" fmla="*/ 451 h 605"/>
                <a:gd name="T66" fmla="*/ 255 w 672"/>
                <a:gd name="T67" fmla="*/ 393 h 605"/>
                <a:gd name="T68" fmla="*/ 248 w 672"/>
                <a:gd name="T69" fmla="*/ 327 h 605"/>
                <a:gd name="T70" fmla="*/ 242 w 672"/>
                <a:gd name="T71" fmla="*/ 269 h 605"/>
                <a:gd name="T72" fmla="*/ 228 w 672"/>
                <a:gd name="T73" fmla="*/ 211 h 605"/>
                <a:gd name="T74" fmla="*/ 201 w 672"/>
                <a:gd name="T75" fmla="*/ 146 h 605"/>
                <a:gd name="T76" fmla="*/ 141 w 672"/>
                <a:gd name="T77" fmla="*/ 109 h 605"/>
                <a:gd name="T78" fmla="*/ 161 w 672"/>
                <a:gd name="T79" fmla="*/ 51 h 605"/>
                <a:gd name="T80" fmla="*/ 134 w 672"/>
                <a:gd name="T81" fmla="*/ 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72" h="605">
                  <a:moveTo>
                    <a:pt x="134" y="0"/>
                  </a:moveTo>
                  <a:lnTo>
                    <a:pt x="154" y="44"/>
                  </a:lnTo>
                  <a:lnTo>
                    <a:pt x="168" y="73"/>
                  </a:lnTo>
                  <a:lnTo>
                    <a:pt x="168" y="102"/>
                  </a:lnTo>
                  <a:lnTo>
                    <a:pt x="168" y="131"/>
                  </a:lnTo>
                  <a:lnTo>
                    <a:pt x="174" y="160"/>
                  </a:lnTo>
                  <a:lnTo>
                    <a:pt x="181" y="189"/>
                  </a:lnTo>
                  <a:lnTo>
                    <a:pt x="201" y="226"/>
                  </a:lnTo>
                  <a:lnTo>
                    <a:pt x="201" y="262"/>
                  </a:lnTo>
                  <a:lnTo>
                    <a:pt x="208" y="291"/>
                  </a:lnTo>
                  <a:lnTo>
                    <a:pt x="215" y="320"/>
                  </a:lnTo>
                  <a:lnTo>
                    <a:pt x="221" y="349"/>
                  </a:lnTo>
                  <a:lnTo>
                    <a:pt x="221" y="386"/>
                  </a:lnTo>
                  <a:lnTo>
                    <a:pt x="228" y="415"/>
                  </a:lnTo>
                  <a:lnTo>
                    <a:pt x="228" y="444"/>
                  </a:lnTo>
                  <a:lnTo>
                    <a:pt x="221" y="473"/>
                  </a:lnTo>
                  <a:lnTo>
                    <a:pt x="228" y="502"/>
                  </a:lnTo>
                  <a:lnTo>
                    <a:pt x="201" y="524"/>
                  </a:lnTo>
                  <a:lnTo>
                    <a:pt x="174" y="495"/>
                  </a:lnTo>
                  <a:lnTo>
                    <a:pt x="161" y="466"/>
                  </a:lnTo>
                  <a:lnTo>
                    <a:pt x="134" y="437"/>
                  </a:lnTo>
                  <a:lnTo>
                    <a:pt x="107" y="437"/>
                  </a:lnTo>
                  <a:lnTo>
                    <a:pt x="81" y="437"/>
                  </a:lnTo>
                  <a:lnTo>
                    <a:pt x="54" y="422"/>
                  </a:lnTo>
                  <a:lnTo>
                    <a:pt x="27" y="408"/>
                  </a:lnTo>
                  <a:lnTo>
                    <a:pt x="0" y="408"/>
                  </a:lnTo>
                  <a:lnTo>
                    <a:pt x="27" y="422"/>
                  </a:lnTo>
                  <a:lnTo>
                    <a:pt x="54" y="451"/>
                  </a:lnTo>
                  <a:lnTo>
                    <a:pt x="81" y="451"/>
                  </a:lnTo>
                  <a:lnTo>
                    <a:pt x="107" y="458"/>
                  </a:lnTo>
                  <a:lnTo>
                    <a:pt x="134" y="458"/>
                  </a:lnTo>
                  <a:lnTo>
                    <a:pt x="148" y="488"/>
                  </a:lnTo>
                  <a:lnTo>
                    <a:pt x="168" y="517"/>
                  </a:lnTo>
                  <a:lnTo>
                    <a:pt x="181" y="546"/>
                  </a:lnTo>
                  <a:lnTo>
                    <a:pt x="208" y="546"/>
                  </a:lnTo>
                  <a:lnTo>
                    <a:pt x="235" y="531"/>
                  </a:lnTo>
                  <a:lnTo>
                    <a:pt x="262" y="524"/>
                  </a:lnTo>
                  <a:lnTo>
                    <a:pt x="289" y="546"/>
                  </a:lnTo>
                  <a:lnTo>
                    <a:pt x="315" y="560"/>
                  </a:lnTo>
                  <a:lnTo>
                    <a:pt x="342" y="582"/>
                  </a:lnTo>
                  <a:lnTo>
                    <a:pt x="369" y="597"/>
                  </a:lnTo>
                  <a:lnTo>
                    <a:pt x="396" y="597"/>
                  </a:lnTo>
                  <a:lnTo>
                    <a:pt x="429" y="597"/>
                  </a:lnTo>
                  <a:lnTo>
                    <a:pt x="483" y="604"/>
                  </a:lnTo>
                  <a:lnTo>
                    <a:pt x="510" y="604"/>
                  </a:lnTo>
                  <a:lnTo>
                    <a:pt x="544" y="589"/>
                  </a:lnTo>
                  <a:lnTo>
                    <a:pt x="570" y="589"/>
                  </a:lnTo>
                  <a:lnTo>
                    <a:pt x="604" y="582"/>
                  </a:lnTo>
                  <a:lnTo>
                    <a:pt x="637" y="575"/>
                  </a:lnTo>
                  <a:lnTo>
                    <a:pt x="671" y="568"/>
                  </a:lnTo>
                  <a:lnTo>
                    <a:pt x="631" y="568"/>
                  </a:lnTo>
                  <a:lnTo>
                    <a:pt x="604" y="568"/>
                  </a:lnTo>
                  <a:lnTo>
                    <a:pt x="564" y="575"/>
                  </a:lnTo>
                  <a:lnTo>
                    <a:pt x="537" y="575"/>
                  </a:lnTo>
                  <a:lnTo>
                    <a:pt x="510" y="575"/>
                  </a:lnTo>
                  <a:lnTo>
                    <a:pt x="483" y="575"/>
                  </a:lnTo>
                  <a:lnTo>
                    <a:pt x="456" y="575"/>
                  </a:lnTo>
                  <a:lnTo>
                    <a:pt x="429" y="575"/>
                  </a:lnTo>
                  <a:lnTo>
                    <a:pt x="403" y="575"/>
                  </a:lnTo>
                  <a:lnTo>
                    <a:pt x="376" y="568"/>
                  </a:lnTo>
                  <a:lnTo>
                    <a:pt x="349" y="546"/>
                  </a:lnTo>
                  <a:lnTo>
                    <a:pt x="322" y="524"/>
                  </a:lnTo>
                  <a:lnTo>
                    <a:pt x="295" y="524"/>
                  </a:lnTo>
                  <a:lnTo>
                    <a:pt x="268" y="509"/>
                  </a:lnTo>
                  <a:lnTo>
                    <a:pt x="248" y="480"/>
                  </a:lnTo>
                  <a:lnTo>
                    <a:pt x="255" y="451"/>
                  </a:lnTo>
                  <a:lnTo>
                    <a:pt x="255" y="422"/>
                  </a:lnTo>
                  <a:lnTo>
                    <a:pt x="255" y="393"/>
                  </a:lnTo>
                  <a:lnTo>
                    <a:pt x="255" y="364"/>
                  </a:lnTo>
                  <a:lnTo>
                    <a:pt x="248" y="327"/>
                  </a:lnTo>
                  <a:lnTo>
                    <a:pt x="248" y="298"/>
                  </a:lnTo>
                  <a:lnTo>
                    <a:pt x="242" y="269"/>
                  </a:lnTo>
                  <a:lnTo>
                    <a:pt x="228" y="240"/>
                  </a:lnTo>
                  <a:lnTo>
                    <a:pt x="228" y="211"/>
                  </a:lnTo>
                  <a:lnTo>
                    <a:pt x="221" y="175"/>
                  </a:lnTo>
                  <a:lnTo>
                    <a:pt x="201" y="146"/>
                  </a:lnTo>
                  <a:lnTo>
                    <a:pt x="161" y="138"/>
                  </a:lnTo>
                  <a:lnTo>
                    <a:pt x="141" y="109"/>
                  </a:lnTo>
                  <a:lnTo>
                    <a:pt x="161" y="80"/>
                  </a:lnTo>
                  <a:lnTo>
                    <a:pt x="161" y="51"/>
                  </a:lnTo>
                  <a:lnTo>
                    <a:pt x="141" y="22"/>
                  </a:lnTo>
                  <a:lnTo>
                    <a:pt x="134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2059" name="Freeform 11">
              <a:extLst>
                <a:ext uri="{FF2B5EF4-FFF2-40B4-BE49-F238E27FC236}">
                  <a16:creationId xmlns:a16="http://schemas.microsoft.com/office/drawing/2014/main" id="{84D47111-1CD5-18FF-59DA-F5F7CCD24D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" y="378"/>
              <a:ext cx="1136" cy="2540"/>
            </a:xfrm>
            <a:custGeom>
              <a:avLst/>
              <a:gdLst>
                <a:gd name="T0" fmla="*/ 1122 w 1136"/>
                <a:gd name="T1" fmla="*/ 87 h 2540"/>
                <a:gd name="T2" fmla="*/ 1095 w 1136"/>
                <a:gd name="T3" fmla="*/ 210 h 2540"/>
                <a:gd name="T4" fmla="*/ 1054 w 1136"/>
                <a:gd name="T5" fmla="*/ 319 h 2540"/>
                <a:gd name="T6" fmla="*/ 1034 w 1136"/>
                <a:gd name="T7" fmla="*/ 406 h 2540"/>
                <a:gd name="T8" fmla="*/ 1075 w 1136"/>
                <a:gd name="T9" fmla="*/ 522 h 2540"/>
                <a:gd name="T10" fmla="*/ 1054 w 1136"/>
                <a:gd name="T11" fmla="*/ 638 h 2540"/>
                <a:gd name="T12" fmla="*/ 1028 w 1136"/>
                <a:gd name="T13" fmla="*/ 754 h 2540"/>
                <a:gd name="T14" fmla="*/ 947 w 1136"/>
                <a:gd name="T15" fmla="*/ 863 h 2540"/>
                <a:gd name="T16" fmla="*/ 913 w 1136"/>
                <a:gd name="T17" fmla="*/ 979 h 2540"/>
                <a:gd name="T18" fmla="*/ 860 w 1136"/>
                <a:gd name="T19" fmla="*/ 1103 h 2540"/>
                <a:gd name="T20" fmla="*/ 813 w 1136"/>
                <a:gd name="T21" fmla="*/ 1219 h 2540"/>
                <a:gd name="T22" fmla="*/ 719 w 1136"/>
                <a:gd name="T23" fmla="*/ 1313 h 2540"/>
                <a:gd name="T24" fmla="*/ 611 w 1136"/>
                <a:gd name="T25" fmla="*/ 1320 h 2540"/>
                <a:gd name="T26" fmla="*/ 504 w 1136"/>
                <a:gd name="T27" fmla="*/ 1320 h 2540"/>
                <a:gd name="T28" fmla="*/ 396 w 1136"/>
                <a:gd name="T29" fmla="*/ 1364 h 2540"/>
                <a:gd name="T30" fmla="*/ 316 w 1136"/>
                <a:gd name="T31" fmla="*/ 1248 h 2540"/>
                <a:gd name="T32" fmla="*/ 208 w 1136"/>
                <a:gd name="T33" fmla="*/ 1175 h 2540"/>
                <a:gd name="T34" fmla="*/ 101 w 1136"/>
                <a:gd name="T35" fmla="*/ 1175 h 2540"/>
                <a:gd name="T36" fmla="*/ 40 w 1136"/>
                <a:gd name="T37" fmla="*/ 1182 h 2540"/>
                <a:gd name="T38" fmla="*/ 141 w 1136"/>
                <a:gd name="T39" fmla="*/ 1240 h 2540"/>
                <a:gd name="T40" fmla="*/ 235 w 1136"/>
                <a:gd name="T41" fmla="*/ 1328 h 2540"/>
                <a:gd name="T42" fmla="*/ 349 w 1136"/>
                <a:gd name="T43" fmla="*/ 1386 h 2540"/>
                <a:gd name="T44" fmla="*/ 356 w 1136"/>
                <a:gd name="T45" fmla="*/ 1531 h 2540"/>
                <a:gd name="T46" fmla="*/ 349 w 1136"/>
                <a:gd name="T47" fmla="*/ 1690 h 2540"/>
                <a:gd name="T48" fmla="*/ 296 w 1136"/>
                <a:gd name="T49" fmla="*/ 1821 h 2540"/>
                <a:gd name="T50" fmla="*/ 235 w 1136"/>
                <a:gd name="T51" fmla="*/ 1951 h 2540"/>
                <a:gd name="T52" fmla="*/ 168 w 1136"/>
                <a:gd name="T53" fmla="*/ 2082 h 2540"/>
                <a:gd name="T54" fmla="*/ 134 w 1136"/>
                <a:gd name="T55" fmla="*/ 2213 h 2540"/>
                <a:gd name="T56" fmla="*/ 67 w 1136"/>
                <a:gd name="T57" fmla="*/ 2329 h 2540"/>
                <a:gd name="T58" fmla="*/ 27 w 1136"/>
                <a:gd name="T59" fmla="*/ 2452 h 2540"/>
                <a:gd name="T60" fmla="*/ 20 w 1136"/>
                <a:gd name="T61" fmla="*/ 2510 h 2540"/>
                <a:gd name="T62" fmla="*/ 81 w 1136"/>
                <a:gd name="T63" fmla="*/ 2387 h 2540"/>
                <a:gd name="T64" fmla="*/ 148 w 1136"/>
                <a:gd name="T65" fmla="*/ 2271 h 2540"/>
                <a:gd name="T66" fmla="*/ 201 w 1136"/>
                <a:gd name="T67" fmla="*/ 2147 h 2540"/>
                <a:gd name="T68" fmla="*/ 242 w 1136"/>
                <a:gd name="T69" fmla="*/ 2002 h 2540"/>
                <a:gd name="T70" fmla="*/ 316 w 1136"/>
                <a:gd name="T71" fmla="*/ 1886 h 2540"/>
                <a:gd name="T72" fmla="*/ 403 w 1136"/>
                <a:gd name="T73" fmla="*/ 1763 h 2540"/>
                <a:gd name="T74" fmla="*/ 430 w 1136"/>
                <a:gd name="T75" fmla="*/ 1639 h 2540"/>
                <a:gd name="T76" fmla="*/ 423 w 1136"/>
                <a:gd name="T77" fmla="*/ 1523 h 2540"/>
                <a:gd name="T78" fmla="*/ 497 w 1136"/>
                <a:gd name="T79" fmla="*/ 1444 h 2540"/>
                <a:gd name="T80" fmla="*/ 651 w 1136"/>
                <a:gd name="T81" fmla="*/ 1407 h 2540"/>
                <a:gd name="T82" fmla="*/ 792 w 1136"/>
                <a:gd name="T83" fmla="*/ 1364 h 2540"/>
                <a:gd name="T84" fmla="*/ 866 w 1136"/>
                <a:gd name="T85" fmla="*/ 1255 h 2540"/>
                <a:gd name="T86" fmla="*/ 907 w 1136"/>
                <a:gd name="T87" fmla="*/ 1074 h 2540"/>
                <a:gd name="T88" fmla="*/ 1014 w 1136"/>
                <a:gd name="T89" fmla="*/ 979 h 2540"/>
                <a:gd name="T90" fmla="*/ 1048 w 1136"/>
                <a:gd name="T91" fmla="*/ 856 h 2540"/>
                <a:gd name="T92" fmla="*/ 1088 w 1136"/>
                <a:gd name="T93" fmla="*/ 733 h 2540"/>
                <a:gd name="T94" fmla="*/ 1115 w 1136"/>
                <a:gd name="T95" fmla="*/ 617 h 2540"/>
                <a:gd name="T96" fmla="*/ 1108 w 1136"/>
                <a:gd name="T97" fmla="*/ 493 h 2540"/>
                <a:gd name="T98" fmla="*/ 1081 w 1136"/>
                <a:gd name="T99" fmla="*/ 377 h 2540"/>
                <a:gd name="T100" fmla="*/ 1088 w 1136"/>
                <a:gd name="T101" fmla="*/ 261 h 2540"/>
                <a:gd name="T102" fmla="*/ 1135 w 1136"/>
                <a:gd name="T103" fmla="*/ 138 h 2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36" h="2540">
                  <a:moveTo>
                    <a:pt x="1088" y="0"/>
                  </a:moveTo>
                  <a:lnTo>
                    <a:pt x="1115" y="29"/>
                  </a:lnTo>
                  <a:lnTo>
                    <a:pt x="1128" y="58"/>
                  </a:lnTo>
                  <a:lnTo>
                    <a:pt x="1122" y="87"/>
                  </a:lnTo>
                  <a:lnTo>
                    <a:pt x="1108" y="116"/>
                  </a:lnTo>
                  <a:lnTo>
                    <a:pt x="1095" y="145"/>
                  </a:lnTo>
                  <a:lnTo>
                    <a:pt x="1088" y="181"/>
                  </a:lnTo>
                  <a:lnTo>
                    <a:pt x="1095" y="210"/>
                  </a:lnTo>
                  <a:lnTo>
                    <a:pt x="1081" y="239"/>
                  </a:lnTo>
                  <a:lnTo>
                    <a:pt x="1054" y="261"/>
                  </a:lnTo>
                  <a:lnTo>
                    <a:pt x="1054" y="290"/>
                  </a:lnTo>
                  <a:lnTo>
                    <a:pt x="1054" y="319"/>
                  </a:lnTo>
                  <a:lnTo>
                    <a:pt x="1014" y="319"/>
                  </a:lnTo>
                  <a:lnTo>
                    <a:pt x="1021" y="348"/>
                  </a:lnTo>
                  <a:lnTo>
                    <a:pt x="1021" y="377"/>
                  </a:lnTo>
                  <a:lnTo>
                    <a:pt x="1034" y="406"/>
                  </a:lnTo>
                  <a:lnTo>
                    <a:pt x="1048" y="435"/>
                  </a:lnTo>
                  <a:lnTo>
                    <a:pt x="1068" y="464"/>
                  </a:lnTo>
                  <a:lnTo>
                    <a:pt x="1075" y="493"/>
                  </a:lnTo>
                  <a:lnTo>
                    <a:pt x="1075" y="522"/>
                  </a:lnTo>
                  <a:lnTo>
                    <a:pt x="1075" y="551"/>
                  </a:lnTo>
                  <a:lnTo>
                    <a:pt x="1054" y="580"/>
                  </a:lnTo>
                  <a:lnTo>
                    <a:pt x="1054" y="609"/>
                  </a:lnTo>
                  <a:lnTo>
                    <a:pt x="1054" y="638"/>
                  </a:lnTo>
                  <a:lnTo>
                    <a:pt x="1048" y="667"/>
                  </a:lnTo>
                  <a:lnTo>
                    <a:pt x="1048" y="696"/>
                  </a:lnTo>
                  <a:lnTo>
                    <a:pt x="1041" y="725"/>
                  </a:lnTo>
                  <a:lnTo>
                    <a:pt x="1028" y="754"/>
                  </a:lnTo>
                  <a:lnTo>
                    <a:pt x="1021" y="783"/>
                  </a:lnTo>
                  <a:lnTo>
                    <a:pt x="981" y="805"/>
                  </a:lnTo>
                  <a:lnTo>
                    <a:pt x="954" y="834"/>
                  </a:lnTo>
                  <a:lnTo>
                    <a:pt x="947" y="863"/>
                  </a:lnTo>
                  <a:lnTo>
                    <a:pt x="940" y="892"/>
                  </a:lnTo>
                  <a:lnTo>
                    <a:pt x="927" y="921"/>
                  </a:lnTo>
                  <a:lnTo>
                    <a:pt x="920" y="950"/>
                  </a:lnTo>
                  <a:lnTo>
                    <a:pt x="913" y="979"/>
                  </a:lnTo>
                  <a:lnTo>
                    <a:pt x="907" y="1008"/>
                  </a:lnTo>
                  <a:lnTo>
                    <a:pt x="880" y="1037"/>
                  </a:lnTo>
                  <a:lnTo>
                    <a:pt x="873" y="1066"/>
                  </a:lnTo>
                  <a:lnTo>
                    <a:pt x="860" y="1103"/>
                  </a:lnTo>
                  <a:lnTo>
                    <a:pt x="853" y="1132"/>
                  </a:lnTo>
                  <a:lnTo>
                    <a:pt x="839" y="1161"/>
                  </a:lnTo>
                  <a:lnTo>
                    <a:pt x="826" y="1190"/>
                  </a:lnTo>
                  <a:lnTo>
                    <a:pt x="813" y="1219"/>
                  </a:lnTo>
                  <a:lnTo>
                    <a:pt x="792" y="1248"/>
                  </a:lnTo>
                  <a:lnTo>
                    <a:pt x="772" y="1277"/>
                  </a:lnTo>
                  <a:lnTo>
                    <a:pt x="745" y="1299"/>
                  </a:lnTo>
                  <a:lnTo>
                    <a:pt x="719" y="1313"/>
                  </a:lnTo>
                  <a:lnTo>
                    <a:pt x="692" y="1320"/>
                  </a:lnTo>
                  <a:lnTo>
                    <a:pt x="665" y="1328"/>
                  </a:lnTo>
                  <a:lnTo>
                    <a:pt x="638" y="1328"/>
                  </a:lnTo>
                  <a:lnTo>
                    <a:pt x="611" y="1320"/>
                  </a:lnTo>
                  <a:lnTo>
                    <a:pt x="584" y="1320"/>
                  </a:lnTo>
                  <a:lnTo>
                    <a:pt x="557" y="1320"/>
                  </a:lnTo>
                  <a:lnTo>
                    <a:pt x="531" y="1320"/>
                  </a:lnTo>
                  <a:lnTo>
                    <a:pt x="504" y="1320"/>
                  </a:lnTo>
                  <a:lnTo>
                    <a:pt x="477" y="1320"/>
                  </a:lnTo>
                  <a:lnTo>
                    <a:pt x="450" y="1320"/>
                  </a:lnTo>
                  <a:lnTo>
                    <a:pt x="423" y="1349"/>
                  </a:lnTo>
                  <a:lnTo>
                    <a:pt x="396" y="1364"/>
                  </a:lnTo>
                  <a:lnTo>
                    <a:pt x="376" y="1335"/>
                  </a:lnTo>
                  <a:lnTo>
                    <a:pt x="356" y="1306"/>
                  </a:lnTo>
                  <a:lnTo>
                    <a:pt x="336" y="1277"/>
                  </a:lnTo>
                  <a:lnTo>
                    <a:pt x="316" y="1248"/>
                  </a:lnTo>
                  <a:lnTo>
                    <a:pt x="289" y="1233"/>
                  </a:lnTo>
                  <a:lnTo>
                    <a:pt x="262" y="1219"/>
                  </a:lnTo>
                  <a:lnTo>
                    <a:pt x="235" y="1190"/>
                  </a:lnTo>
                  <a:lnTo>
                    <a:pt x="208" y="1175"/>
                  </a:lnTo>
                  <a:lnTo>
                    <a:pt x="181" y="1168"/>
                  </a:lnTo>
                  <a:lnTo>
                    <a:pt x="154" y="1168"/>
                  </a:lnTo>
                  <a:lnTo>
                    <a:pt x="128" y="1175"/>
                  </a:lnTo>
                  <a:lnTo>
                    <a:pt x="101" y="1175"/>
                  </a:lnTo>
                  <a:lnTo>
                    <a:pt x="74" y="1175"/>
                  </a:lnTo>
                  <a:lnTo>
                    <a:pt x="40" y="1168"/>
                  </a:lnTo>
                  <a:lnTo>
                    <a:pt x="13" y="1161"/>
                  </a:lnTo>
                  <a:lnTo>
                    <a:pt x="40" y="1182"/>
                  </a:lnTo>
                  <a:lnTo>
                    <a:pt x="74" y="1197"/>
                  </a:lnTo>
                  <a:lnTo>
                    <a:pt x="101" y="1197"/>
                  </a:lnTo>
                  <a:lnTo>
                    <a:pt x="107" y="1226"/>
                  </a:lnTo>
                  <a:lnTo>
                    <a:pt x="141" y="1240"/>
                  </a:lnTo>
                  <a:lnTo>
                    <a:pt x="168" y="1255"/>
                  </a:lnTo>
                  <a:lnTo>
                    <a:pt x="195" y="1270"/>
                  </a:lnTo>
                  <a:lnTo>
                    <a:pt x="222" y="1299"/>
                  </a:lnTo>
                  <a:lnTo>
                    <a:pt x="235" y="1328"/>
                  </a:lnTo>
                  <a:lnTo>
                    <a:pt x="269" y="1349"/>
                  </a:lnTo>
                  <a:lnTo>
                    <a:pt x="296" y="1349"/>
                  </a:lnTo>
                  <a:lnTo>
                    <a:pt x="322" y="1364"/>
                  </a:lnTo>
                  <a:lnTo>
                    <a:pt x="349" y="1386"/>
                  </a:lnTo>
                  <a:lnTo>
                    <a:pt x="369" y="1415"/>
                  </a:lnTo>
                  <a:lnTo>
                    <a:pt x="376" y="1444"/>
                  </a:lnTo>
                  <a:lnTo>
                    <a:pt x="369" y="1473"/>
                  </a:lnTo>
                  <a:lnTo>
                    <a:pt x="356" y="1531"/>
                  </a:lnTo>
                  <a:lnTo>
                    <a:pt x="356" y="1560"/>
                  </a:lnTo>
                  <a:lnTo>
                    <a:pt x="356" y="1632"/>
                  </a:lnTo>
                  <a:lnTo>
                    <a:pt x="356" y="1661"/>
                  </a:lnTo>
                  <a:lnTo>
                    <a:pt x="349" y="1690"/>
                  </a:lnTo>
                  <a:lnTo>
                    <a:pt x="322" y="1719"/>
                  </a:lnTo>
                  <a:lnTo>
                    <a:pt x="309" y="1748"/>
                  </a:lnTo>
                  <a:lnTo>
                    <a:pt x="309" y="1785"/>
                  </a:lnTo>
                  <a:lnTo>
                    <a:pt x="296" y="1821"/>
                  </a:lnTo>
                  <a:lnTo>
                    <a:pt x="275" y="1857"/>
                  </a:lnTo>
                  <a:lnTo>
                    <a:pt x="262" y="1886"/>
                  </a:lnTo>
                  <a:lnTo>
                    <a:pt x="255" y="1915"/>
                  </a:lnTo>
                  <a:lnTo>
                    <a:pt x="235" y="1951"/>
                  </a:lnTo>
                  <a:lnTo>
                    <a:pt x="215" y="1988"/>
                  </a:lnTo>
                  <a:lnTo>
                    <a:pt x="195" y="2024"/>
                  </a:lnTo>
                  <a:lnTo>
                    <a:pt x="175" y="2053"/>
                  </a:lnTo>
                  <a:lnTo>
                    <a:pt x="168" y="2082"/>
                  </a:lnTo>
                  <a:lnTo>
                    <a:pt x="161" y="2111"/>
                  </a:lnTo>
                  <a:lnTo>
                    <a:pt x="154" y="2147"/>
                  </a:lnTo>
                  <a:lnTo>
                    <a:pt x="148" y="2184"/>
                  </a:lnTo>
                  <a:lnTo>
                    <a:pt x="134" y="2213"/>
                  </a:lnTo>
                  <a:lnTo>
                    <a:pt x="121" y="2242"/>
                  </a:lnTo>
                  <a:lnTo>
                    <a:pt x="107" y="2271"/>
                  </a:lnTo>
                  <a:lnTo>
                    <a:pt x="87" y="2300"/>
                  </a:lnTo>
                  <a:lnTo>
                    <a:pt x="67" y="2329"/>
                  </a:lnTo>
                  <a:lnTo>
                    <a:pt x="60" y="2358"/>
                  </a:lnTo>
                  <a:lnTo>
                    <a:pt x="47" y="2387"/>
                  </a:lnTo>
                  <a:lnTo>
                    <a:pt x="40" y="2416"/>
                  </a:lnTo>
                  <a:lnTo>
                    <a:pt x="27" y="2452"/>
                  </a:lnTo>
                  <a:lnTo>
                    <a:pt x="20" y="2481"/>
                  </a:lnTo>
                  <a:lnTo>
                    <a:pt x="13" y="2510"/>
                  </a:lnTo>
                  <a:lnTo>
                    <a:pt x="0" y="2539"/>
                  </a:lnTo>
                  <a:lnTo>
                    <a:pt x="20" y="2510"/>
                  </a:lnTo>
                  <a:lnTo>
                    <a:pt x="34" y="2481"/>
                  </a:lnTo>
                  <a:lnTo>
                    <a:pt x="54" y="2445"/>
                  </a:lnTo>
                  <a:lnTo>
                    <a:pt x="67" y="2416"/>
                  </a:lnTo>
                  <a:lnTo>
                    <a:pt x="81" y="2387"/>
                  </a:lnTo>
                  <a:lnTo>
                    <a:pt x="94" y="2358"/>
                  </a:lnTo>
                  <a:lnTo>
                    <a:pt x="107" y="2329"/>
                  </a:lnTo>
                  <a:lnTo>
                    <a:pt x="128" y="2300"/>
                  </a:lnTo>
                  <a:lnTo>
                    <a:pt x="148" y="2271"/>
                  </a:lnTo>
                  <a:lnTo>
                    <a:pt x="168" y="2242"/>
                  </a:lnTo>
                  <a:lnTo>
                    <a:pt x="175" y="2213"/>
                  </a:lnTo>
                  <a:lnTo>
                    <a:pt x="188" y="2176"/>
                  </a:lnTo>
                  <a:lnTo>
                    <a:pt x="201" y="2147"/>
                  </a:lnTo>
                  <a:lnTo>
                    <a:pt x="215" y="2118"/>
                  </a:lnTo>
                  <a:lnTo>
                    <a:pt x="222" y="2060"/>
                  </a:lnTo>
                  <a:lnTo>
                    <a:pt x="235" y="2031"/>
                  </a:lnTo>
                  <a:lnTo>
                    <a:pt x="242" y="2002"/>
                  </a:lnTo>
                  <a:lnTo>
                    <a:pt x="269" y="1973"/>
                  </a:lnTo>
                  <a:lnTo>
                    <a:pt x="296" y="1951"/>
                  </a:lnTo>
                  <a:lnTo>
                    <a:pt x="309" y="1922"/>
                  </a:lnTo>
                  <a:lnTo>
                    <a:pt x="316" y="1886"/>
                  </a:lnTo>
                  <a:lnTo>
                    <a:pt x="329" y="1857"/>
                  </a:lnTo>
                  <a:lnTo>
                    <a:pt x="356" y="1828"/>
                  </a:lnTo>
                  <a:lnTo>
                    <a:pt x="383" y="1792"/>
                  </a:lnTo>
                  <a:lnTo>
                    <a:pt x="403" y="1763"/>
                  </a:lnTo>
                  <a:lnTo>
                    <a:pt x="416" y="1734"/>
                  </a:lnTo>
                  <a:lnTo>
                    <a:pt x="423" y="1705"/>
                  </a:lnTo>
                  <a:lnTo>
                    <a:pt x="430" y="1668"/>
                  </a:lnTo>
                  <a:lnTo>
                    <a:pt x="430" y="1639"/>
                  </a:lnTo>
                  <a:lnTo>
                    <a:pt x="430" y="1610"/>
                  </a:lnTo>
                  <a:lnTo>
                    <a:pt x="423" y="1581"/>
                  </a:lnTo>
                  <a:lnTo>
                    <a:pt x="423" y="1552"/>
                  </a:lnTo>
                  <a:lnTo>
                    <a:pt x="423" y="1523"/>
                  </a:lnTo>
                  <a:lnTo>
                    <a:pt x="423" y="1494"/>
                  </a:lnTo>
                  <a:lnTo>
                    <a:pt x="443" y="1465"/>
                  </a:lnTo>
                  <a:lnTo>
                    <a:pt x="470" y="1458"/>
                  </a:lnTo>
                  <a:lnTo>
                    <a:pt x="497" y="1444"/>
                  </a:lnTo>
                  <a:lnTo>
                    <a:pt x="524" y="1436"/>
                  </a:lnTo>
                  <a:lnTo>
                    <a:pt x="584" y="1429"/>
                  </a:lnTo>
                  <a:lnTo>
                    <a:pt x="618" y="1415"/>
                  </a:lnTo>
                  <a:lnTo>
                    <a:pt x="651" y="1407"/>
                  </a:lnTo>
                  <a:lnTo>
                    <a:pt x="678" y="1393"/>
                  </a:lnTo>
                  <a:lnTo>
                    <a:pt x="719" y="1393"/>
                  </a:lnTo>
                  <a:lnTo>
                    <a:pt x="766" y="1378"/>
                  </a:lnTo>
                  <a:lnTo>
                    <a:pt x="792" y="1364"/>
                  </a:lnTo>
                  <a:lnTo>
                    <a:pt x="819" y="1349"/>
                  </a:lnTo>
                  <a:lnTo>
                    <a:pt x="846" y="1320"/>
                  </a:lnTo>
                  <a:lnTo>
                    <a:pt x="853" y="1284"/>
                  </a:lnTo>
                  <a:lnTo>
                    <a:pt x="866" y="1255"/>
                  </a:lnTo>
                  <a:lnTo>
                    <a:pt x="866" y="1211"/>
                  </a:lnTo>
                  <a:lnTo>
                    <a:pt x="880" y="1161"/>
                  </a:lnTo>
                  <a:lnTo>
                    <a:pt x="893" y="1103"/>
                  </a:lnTo>
                  <a:lnTo>
                    <a:pt x="907" y="1074"/>
                  </a:lnTo>
                  <a:lnTo>
                    <a:pt x="947" y="1059"/>
                  </a:lnTo>
                  <a:lnTo>
                    <a:pt x="974" y="1037"/>
                  </a:lnTo>
                  <a:lnTo>
                    <a:pt x="1001" y="1008"/>
                  </a:lnTo>
                  <a:lnTo>
                    <a:pt x="1014" y="979"/>
                  </a:lnTo>
                  <a:lnTo>
                    <a:pt x="1021" y="950"/>
                  </a:lnTo>
                  <a:lnTo>
                    <a:pt x="1034" y="914"/>
                  </a:lnTo>
                  <a:lnTo>
                    <a:pt x="1041" y="885"/>
                  </a:lnTo>
                  <a:lnTo>
                    <a:pt x="1048" y="856"/>
                  </a:lnTo>
                  <a:lnTo>
                    <a:pt x="1054" y="820"/>
                  </a:lnTo>
                  <a:lnTo>
                    <a:pt x="1061" y="791"/>
                  </a:lnTo>
                  <a:lnTo>
                    <a:pt x="1075" y="762"/>
                  </a:lnTo>
                  <a:lnTo>
                    <a:pt x="1088" y="733"/>
                  </a:lnTo>
                  <a:lnTo>
                    <a:pt x="1095" y="704"/>
                  </a:lnTo>
                  <a:lnTo>
                    <a:pt x="1108" y="675"/>
                  </a:lnTo>
                  <a:lnTo>
                    <a:pt x="1108" y="646"/>
                  </a:lnTo>
                  <a:lnTo>
                    <a:pt x="1115" y="617"/>
                  </a:lnTo>
                  <a:lnTo>
                    <a:pt x="1115" y="588"/>
                  </a:lnTo>
                  <a:lnTo>
                    <a:pt x="1115" y="551"/>
                  </a:lnTo>
                  <a:lnTo>
                    <a:pt x="1108" y="522"/>
                  </a:lnTo>
                  <a:lnTo>
                    <a:pt x="1108" y="493"/>
                  </a:lnTo>
                  <a:lnTo>
                    <a:pt x="1101" y="464"/>
                  </a:lnTo>
                  <a:lnTo>
                    <a:pt x="1088" y="435"/>
                  </a:lnTo>
                  <a:lnTo>
                    <a:pt x="1081" y="406"/>
                  </a:lnTo>
                  <a:lnTo>
                    <a:pt x="1081" y="377"/>
                  </a:lnTo>
                  <a:lnTo>
                    <a:pt x="1081" y="348"/>
                  </a:lnTo>
                  <a:lnTo>
                    <a:pt x="1081" y="319"/>
                  </a:lnTo>
                  <a:lnTo>
                    <a:pt x="1081" y="290"/>
                  </a:lnTo>
                  <a:lnTo>
                    <a:pt x="1088" y="261"/>
                  </a:lnTo>
                  <a:lnTo>
                    <a:pt x="1095" y="232"/>
                  </a:lnTo>
                  <a:lnTo>
                    <a:pt x="1108" y="203"/>
                  </a:lnTo>
                  <a:lnTo>
                    <a:pt x="1128" y="167"/>
                  </a:lnTo>
                  <a:lnTo>
                    <a:pt x="1135" y="138"/>
                  </a:lnTo>
                  <a:lnTo>
                    <a:pt x="1135" y="109"/>
                  </a:lnTo>
                  <a:lnTo>
                    <a:pt x="1128" y="80"/>
                  </a:lnTo>
                  <a:lnTo>
                    <a:pt x="1122" y="51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2060" name="Freeform 12">
              <a:extLst>
                <a:ext uri="{FF2B5EF4-FFF2-40B4-BE49-F238E27FC236}">
                  <a16:creationId xmlns:a16="http://schemas.microsoft.com/office/drawing/2014/main" id="{4E6C5985-3373-4BF6-10A4-D898FFF44D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8" y="1009"/>
              <a:ext cx="1978" cy="422"/>
            </a:xfrm>
            <a:custGeom>
              <a:avLst/>
              <a:gdLst>
                <a:gd name="T0" fmla="*/ 87 w 1978"/>
                <a:gd name="T1" fmla="*/ 65 h 422"/>
                <a:gd name="T2" fmla="*/ 168 w 1978"/>
                <a:gd name="T3" fmla="*/ 51 h 422"/>
                <a:gd name="T4" fmla="*/ 222 w 1978"/>
                <a:gd name="T5" fmla="*/ 44 h 422"/>
                <a:gd name="T6" fmla="*/ 276 w 1978"/>
                <a:gd name="T7" fmla="*/ 29 h 422"/>
                <a:gd name="T8" fmla="*/ 370 w 1978"/>
                <a:gd name="T9" fmla="*/ 7 h 422"/>
                <a:gd name="T10" fmla="*/ 451 w 1978"/>
                <a:gd name="T11" fmla="*/ 0 h 422"/>
                <a:gd name="T12" fmla="*/ 504 w 1978"/>
                <a:gd name="T13" fmla="*/ 0 h 422"/>
                <a:gd name="T14" fmla="*/ 558 w 1978"/>
                <a:gd name="T15" fmla="*/ 22 h 422"/>
                <a:gd name="T16" fmla="*/ 632 w 1978"/>
                <a:gd name="T17" fmla="*/ 51 h 422"/>
                <a:gd name="T18" fmla="*/ 693 w 1978"/>
                <a:gd name="T19" fmla="*/ 80 h 422"/>
                <a:gd name="T20" fmla="*/ 746 w 1978"/>
                <a:gd name="T21" fmla="*/ 87 h 422"/>
                <a:gd name="T22" fmla="*/ 800 w 1978"/>
                <a:gd name="T23" fmla="*/ 94 h 422"/>
                <a:gd name="T24" fmla="*/ 867 w 1978"/>
                <a:gd name="T25" fmla="*/ 131 h 422"/>
                <a:gd name="T26" fmla="*/ 921 w 1978"/>
                <a:gd name="T27" fmla="*/ 138 h 422"/>
                <a:gd name="T28" fmla="*/ 982 w 1978"/>
                <a:gd name="T29" fmla="*/ 145 h 422"/>
                <a:gd name="T30" fmla="*/ 1036 w 1978"/>
                <a:gd name="T31" fmla="*/ 167 h 422"/>
                <a:gd name="T32" fmla="*/ 1150 w 1978"/>
                <a:gd name="T33" fmla="*/ 189 h 422"/>
                <a:gd name="T34" fmla="*/ 1231 w 1978"/>
                <a:gd name="T35" fmla="*/ 196 h 422"/>
                <a:gd name="T36" fmla="*/ 1291 w 1978"/>
                <a:gd name="T37" fmla="*/ 225 h 422"/>
                <a:gd name="T38" fmla="*/ 1352 w 1978"/>
                <a:gd name="T39" fmla="*/ 254 h 422"/>
                <a:gd name="T40" fmla="*/ 1432 w 1978"/>
                <a:gd name="T41" fmla="*/ 261 h 422"/>
                <a:gd name="T42" fmla="*/ 1493 w 1978"/>
                <a:gd name="T43" fmla="*/ 276 h 422"/>
                <a:gd name="T44" fmla="*/ 1580 w 1978"/>
                <a:gd name="T45" fmla="*/ 290 h 422"/>
                <a:gd name="T46" fmla="*/ 1634 w 1978"/>
                <a:gd name="T47" fmla="*/ 305 h 422"/>
                <a:gd name="T48" fmla="*/ 1695 w 1978"/>
                <a:gd name="T49" fmla="*/ 327 h 422"/>
                <a:gd name="T50" fmla="*/ 1748 w 1978"/>
                <a:gd name="T51" fmla="*/ 356 h 422"/>
                <a:gd name="T52" fmla="*/ 1809 w 1978"/>
                <a:gd name="T53" fmla="*/ 392 h 422"/>
                <a:gd name="T54" fmla="*/ 1869 w 1978"/>
                <a:gd name="T55" fmla="*/ 392 h 422"/>
                <a:gd name="T56" fmla="*/ 1950 w 1978"/>
                <a:gd name="T57" fmla="*/ 399 h 422"/>
                <a:gd name="T58" fmla="*/ 1950 w 1978"/>
                <a:gd name="T59" fmla="*/ 414 h 422"/>
                <a:gd name="T60" fmla="*/ 1883 w 1978"/>
                <a:gd name="T61" fmla="*/ 421 h 422"/>
                <a:gd name="T62" fmla="*/ 1829 w 1978"/>
                <a:gd name="T63" fmla="*/ 414 h 422"/>
                <a:gd name="T64" fmla="*/ 1775 w 1978"/>
                <a:gd name="T65" fmla="*/ 414 h 422"/>
                <a:gd name="T66" fmla="*/ 1721 w 1978"/>
                <a:gd name="T67" fmla="*/ 363 h 422"/>
                <a:gd name="T68" fmla="*/ 1661 w 1978"/>
                <a:gd name="T69" fmla="*/ 341 h 422"/>
                <a:gd name="T70" fmla="*/ 1594 w 1978"/>
                <a:gd name="T71" fmla="*/ 319 h 422"/>
                <a:gd name="T72" fmla="*/ 1533 w 1978"/>
                <a:gd name="T73" fmla="*/ 305 h 422"/>
                <a:gd name="T74" fmla="*/ 1479 w 1978"/>
                <a:gd name="T75" fmla="*/ 290 h 422"/>
                <a:gd name="T76" fmla="*/ 1405 w 1978"/>
                <a:gd name="T77" fmla="*/ 276 h 422"/>
                <a:gd name="T78" fmla="*/ 1352 w 1978"/>
                <a:gd name="T79" fmla="*/ 269 h 422"/>
                <a:gd name="T80" fmla="*/ 1298 w 1978"/>
                <a:gd name="T81" fmla="*/ 261 h 422"/>
                <a:gd name="T82" fmla="*/ 1231 w 1978"/>
                <a:gd name="T83" fmla="*/ 218 h 422"/>
                <a:gd name="T84" fmla="*/ 1170 w 1978"/>
                <a:gd name="T85" fmla="*/ 196 h 422"/>
                <a:gd name="T86" fmla="*/ 1110 w 1978"/>
                <a:gd name="T87" fmla="*/ 203 h 422"/>
                <a:gd name="T88" fmla="*/ 1056 w 1978"/>
                <a:gd name="T89" fmla="*/ 203 h 422"/>
                <a:gd name="T90" fmla="*/ 1002 w 1978"/>
                <a:gd name="T91" fmla="*/ 181 h 422"/>
                <a:gd name="T92" fmla="*/ 948 w 1978"/>
                <a:gd name="T93" fmla="*/ 152 h 422"/>
                <a:gd name="T94" fmla="*/ 867 w 1978"/>
                <a:gd name="T95" fmla="*/ 152 h 422"/>
                <a:gd name="T96" fmla="*/ 814 w 1978"/>
                <a:gd name="T97" fmla="*/ 116 h 422"/>
                <a:gd name="T98" fmla="*/ 760 w 1978"/>
                <a:gd name="T99" fmla="*/ 102 h 422"/>
                <a:gd name="T100" fmla="*/ 699 w 1978"/>
                <a:gd name="T101" fmla="*/ 80 h 422"/>
                <a:gd name="T102" fmla="*/ 646 w 1978"/>
                <a:gd name="T103" fmla="*/ 58 h 422"/>
                <a:gd name="T104" fmla="*/ 585 w 1978"/>
                <a:gd name="T105" fmla="*/ 44 h 422"/>
                <a:gd name="T106" fmla="*/ 531 w 1978"/>
                <a:gd name="T107" fmla="*/ 29 h 422"/>
                <a:gd name="T108" fmla="*/ 464 w 1978"/>
                <a:gd name="T109" fmla="*/ 15 h 422"/>
                <a:gd name="T110" fmla="*/ 377 w 1978"/>
                <a:gd name="T111" fmla="*/ 15 h 422"/>
                <a:gd name="T112" fmla="*/ 316 w 1978"/>
                <a:gd name="T113" fmla="*/ 15 h 422"/>
                <a:gd name="T114" fmla="*/ 262 w 1978"/>
                <a:gd name="T115" fmla="*/ 36 h 422"/>
                <a:gd name="T116" fmla="*/ 202 w 1978"/>
                <a:gd name="T117" fmla="*/ 58 h 422"/>
                <a:gd name="T118" fmla="*/ 134 w 1978"/>
                <a:gd name="T119" fmla="*/ 87 h 422"/>
                <a:gd name="T120" fmla="*/ 81 w 1978"/>
                <a:gd name="T121" fmla="*/ 94 h 422"/>
                <a:gd name="T122" fmla="*/ 27 w 1978"/>
                <a:gd name="T123" fmla="*/ 80 h 422"/>
                <a:gd name="T124" fmla="*/ 27 w 1978"/>
                <a:gd name="T125" fmla="*/ 73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78" h="422">
                  <a:moveTo>
                    <a:pt x="40" y="73"/>
                  </a:moveTo>
                  <a:lnTo>
                    <a:pt x="87" y="65"/>
                  </a:lnTo>
                  <a:lnTo>
                    <a:pt x="128" y="58"/>
                  </a:lnTo>
                  <a:lnTo>
                    <a:pt x="168" y="51"/>
                  </a:lnTo>
                  <a:lnTo>
                    <a:pt x="195" y="51"/>
                  </a:lnTo>
                  <a:lnTo>
                    <a:pt x="222" y="44"/>
                  </a:lnTo>
                  <a:lnTo>
                    <a:pt x="249" y="29"/>
                  </a:lnTo>
                  <a:lnTo>
                    <a:pt x="276" y="29"/>
                  </a:lnTo>
                  <a:lnTo>
                    <a:pt x="309" y="22"/>
                  </a:lnTo>
                  <a:lnTo>
                    <a:pt x="370" y="7"/>
                  </a:lnTo>
                  <a:lnTo>
                    <a:pt x="403" y="7"/>
                  </a:lnTo>
                  <a:lnTo>
                    <a:pt x="451" y="0"/>
                  </a:lnTo>
                  <a:lnTo>
                    <a:pt x="477" y="0"/>
                  </a:lnTo>
                  <a:lnTo>
                    <a:pt x="504" y="0"/>
                  </a:lnTo>
                  <a:lnTo>
                    <a:pt x="531" y="22"/>
                  </a:lnTo>
                  <a:lnTo>
                    <a:pt x="558" y="22"/>
                  </a:lnTo>
                  <a:lnTo>
                    <a:pt x="585" y="36"/>
                  </a:lnTo>
                  <a:lnTo>
                    <a:pt x="632" y="51"/>
                  </a:lnTo>
                  <a:lnTo>
                    <a:pt x="666" y="65"/>
                  </a:lnTo>
                  <a:lnTo>
                    <a:pt x="693" y="80"/>
                  </a:lnTo>
                  <a:lnTo>
                    <a:pt x="720" y="80"/>
                  </a:lnTo>
                  <a:lnTo>
                    <a:pt x="746" y="87"/>
                  </a:lnTo>
                  <a:lnTo>
                    <a:pt x="773" y="87"/>
                  </a:lnTo>
                  <a:lnTo>
                    <a:pt x="800" y="94"/>
                  </a:lnTo>
                  <a:lnTo>
                    <a:pt x="834" y="109"/>
                  </a:lnTo>
                  <a:lnTo>
                    <a:pt x="867" y="131"/>
                  </a:lnTo>
                  <a:lnTo>
                    <a:pt x="894" y="138"/>
                  </a:lnTo>
                  <a:lnTo>
                    <a:pt x="921" y="138"/>
                  </a:lnTo>
                  <a:lnTo>
                    <a:pt x="955" y="138"/>
                  </a:lnTo>
                  <a:lnTo>
                    <a:pt x="982" y="145"/>
                  </a:lnTo>
                  <a:lnTo>
                    <a:pt x="1009" y="145"/>
                  </a:lnTo>
                  <a:lnTo>
                    <a:pt x="1036" y="167"/>
                  </a:lnTo>
                  <a:lnTo>
                    <a:pt x="1089" y="189"/>
                  </a:lnTo>
                  <a:lnTo>
                    <a:pt x="1150" y="189"/>
                  </a:lnTo>
                  <a:lnTo>
                    <a:pt x="1177" y="189"/>
                  </a:lnTo>
                  <a:lnTo>
                    <a:pt x="1231" y="196"/>
                  </a:lnTo>
                  <a:lnTo>
                    <a:pt x="1257" y="211"/>
                  </a:lnTo>
                  <a:lnTo>
                    <a:pt x="1291" y="225"/>
                  </a:lnTo>
                  <a:lnTo>
                    <a:pt x="1318" y="240"/>
                  </a:lnTo>
                  <a:lnTo>
                    <a:pt x="1352" y="254"/>
                  </a:lnTo>
                  <a:lnTo>
                    <a:pt x="1385" y="254"/>
                  </a:lnTo>
                  <a:lnTo>
                    <a:pt x="1432" y="261"/>
                  </a:lnTo>
                  <a:lnTo>
                    <a:pt x="1459" y="269"/>
                  </a:lnTo>
                  <a:lnTo>
                    <a:pt x="1493" y="276"/>
                  </a:lnTo>
                  <a:lnTo>
                    <a:pt x="1533" y="283"/>
                  </a:lnTo>
                  <a:lnTo>
                    <a:pt x="1580" y="290"/>
                  </a:lnTo>
                  <a:lnTo>
                    <a:pt x="1607" y="290"/>
                  </a:lnTo>
                  <a:lnTo>
                    <a:pt x="1634" y="305"/>
                  </a:lnTo>
                  <a:lnTo>
                    <a:pt x="1668" y="312"/>
                  </a:lnTo>
                  <a:lnTo>
                    <a:pt x="1695" y="327"/>
                  </a:lnTo>
                  <a:lnTo>
                    <a:pt x="1721" y="341"/>
                  </a:lnTo>
                  <a:lnTo>
                    <a:pt x="1748" y="356"/>
                  </a:lnTo>
                  <a:lnTo>
                    <a:pt x="1782" y="385"/>
                  </a:lnTo>
                  <a:lnTo>
                    <a:pt x="1809" y="392"/>
                  </a:lnTo>
                  <a:lnTo>
                    <a:pt x="1843" y="392"/>
                  </a:lnTo>
                  <a:lnTo>
                    <a:pt x="1869" y="392"/>
                  </a:lnTo>
                  <a:lnTo>
                    <a:pt x="1923" y="392"/>
                  </a:lnTo>
                  <a:lnTo>
                    <a:pt x="1950" y="399"/>
                  </a:lnTo>
                  <a:lnTo>
                    <a:pt x="1977" y="406"/>
                  </a:lnTo>
                  <a:lnTo>
                    <a:pt x="1950" y="414"/>
                  </a:lnTo>
                  <a:lnTo>
                    <a:pt x="1923" y="421"/>
                  </a:lnTo>
                  <a:lnTo>
                    <a:pt x="1883" y="421"/>
                  </a:lnTo>
                  <a:lnTo>
                    <a:pt x="1856" y="421"/>
                  </a:lnTo>
                  <a:lnTo>
                    <a:pt x="1829" y="414"/>
                  </a:lnTo>
                  <a:lnTo>
                    <a:pt x="1802" y="414"/>
                  </a:lnTo>
                  <a:lnTo>
                    <a:pt x="1775" y="414"/>
                  </a:lnTo>
                  <a:lnTo>
                    <a:pt x="1742" y="392"/>
                  </a:lnTo>
                  <a:lnTo>
                    <a:pt x="1721" y="363"/>
                  </a:lnTo>
                  <a:lnTo>
                    <a:pt x="1695" y="356"/>
                  </a:lnTo>
                  <a:lnTo>
                    <a:pt x="1661" y="341"/>
                  </a:lnTo>
                  <a:lnTo>
                    <a:pt x="1627" y="327"/>
                  </a:lnTo>
                  <a:lnTo>
                    <a:pt x="1594" y="319"/>
                  </a:lnTo>
                  <a:lnTo>
                    <a:pt x="1560" y="312"/>
                  </a:lnTo>
                  <a:lnTo>
                    <a:pt x="1533" y="305"/>
                  </a:lnTo>
                  <a:lnTo>
                    <a:pt x="1506" y="298"/>
                  </a:lnTo>
                  <a:lnTo>
                    <a:pt x="1479" y="290"/>
                  </a:lnTo>
                  <a:lnTo>
                    <a:pt x="1432" y="283"/>
                  </a:lnTo>
                  <a:lnTo>
                    <a:pt x="1405" y="276"/>
                  </a:lnTo>
                  <a:lnTo>
                    <a:pt x="1379" y="269"/>
                  </a:lnTo>
                  <a:lnTo>
                    <a:pt x="1352" y="269"/>
                  </a:lnTo>
                  <a:lnTo>
                    <a:pt x="1325" y="269"/>
                  </a:lnTo>
                  <a:lnTo>
                    <a:pt x="1298" y="261"/>
                  </a:lnTo>
                  <a:lnTo>
                    <a:pt x="1264" y="240"/>
                  </a:lnTo>
                  <a:lnTo>
                    <a:pt x="1231" y="218"/>
                  </a:lnTo>
                  <a:lnTo>
                    <a:pt x="1197" y="203"/>
                  </a:lnTo>
                  <a:lnTo>
                    <a:pt x="1170" y="196"/>
                  </a:lnTo>
                  <a:lnTo>
                    <a:pt x="1136" y="196"/>
                  </a:lnTo>
                  <a:lnTo>
                    <a:pt x="1110" y="203"/>
                  </a:lnTo>
                  <a:lnTo>
                    <a:pt x="1083" y="203"/>
                  </a:lnTo>
                  <a:lnTo>
                    <a:pt x="1056" y="203"/>
                  </a:lnTo>
                  <a:lnTo>
                    <a:pt x="1029" y="196"/>
                  </a:lnTo>
                  <a:lnTo>
                    <a:pt x="1002" y="181"/>
                  </a:lnTo>
                  <a:lnTo>
                    <a:pt x="975" y="167"/>
                  </a:lnTo>
                  <a:lnTo>
                    <a:pt x="948" y="152"/>
                  </a:lnTo>
                  <a:lnTo>
                    <a:pt x="894" y="152"/>
                  </a:lnTo>
                  <a:lnTo>
                    <a:pt x="867" y="152"/>
                  </a:lnTo>
                  <a:lnTo>
                    <a:pt x="841" y="138"/>
                  </a:lnTo>
                  <a:lnTo>
                    <a:pt x="814" y="116"/>
                  </a:lnTo>
                  <a:lnTo>
                    <a:pt x="787" y="102"/>
                  </a:lnTo>
                  <a:lnTo>
                    <a:pt x="760" y="102"/>
                  </a:lnTo>
                  <a:lnTo>
                    <a:pt x="726" y="94"/>
                  </a:lnTo>
                  <a:lnTo>
                    <a:pt x="699" y="80"/>
                  </a:lnTo>
                  <a:lnTo>
                    <a:pt x="672" y="65"/>
                  </a:lnTo>
                  <a:lnTo>
                    <a:pt x="646" y="58"/>
                  </a:lnTo>
                  <a:lnTo>
                    <a:pt x="612" y="51"/>
                  </a:lnTo>
                  <a:lnTo>
                    <a:pt x="585" y="44"/>
                  </a:lnTo>
                  <a:lnTo>
                    <a:pt x="558" y="36"/>
                  </a:lnTo>
                  <a:lnTo>
                    <a:pt x="531" y="29"/>
                  </a:lnTo>
                  <a:lnTo>
                    <a:pt x="498" y="22"/>
                  </a:lnTo>
                  <a:lnTo>
                    <a:pt x="464" y="15"/>
                  </a:lnTo>
                  <a:lnTo>
                    <a:pt x="430" y="15"/>
                  </a:lnTo>
                  <a:lnTo>
                    <a:pt x="377" y="15"/>
                  </a:lnTo>
                  <a:lnTo>
                    <a:pt x="343" y="15"/>
                  </a:lnTo>
                  <a:lnTo>
                    <a:pt x="316" y="15"/>
                  </a:lnTo>
                  <a:lnTo>
                    <a:pt x="289" y="29"/>
                  </a:lnTo>
                  <a:lnTo>
                    <a:pt x="262" y="36"/>
                  </a:lnTo>
                  <a:lnTo>
                    <a:pt x="235" y="44"/>
                  </a:lnTo>
                  <a:lnTo>
                    <a:pt x="202" y="58"/>
                  </a:lnTo>
                  <a:lnTo>
                    <a:pt x="168" y="73"/>
                  </a:lnTo>
                  <a:lnTo>
                    <a:pt x="134" y="87"/>
                  </a:lnTo>
                  <a:lnTo>
                    <a:pt x="108" y="94"/>
                  </a:lnTo>
                  <a:lnTo>
                    <a:pt x="81" y="94"/>
                  </a:lnTo>
                  <a:lnTo>
                    <a:pt x="54" y="94"/>
                  </a:lnTo>
                  <a:lnTo>
                    <a:pt x="27" y="80"/>
                  </a:lnTo>
                  <a:lnTo>
                    <a:pt x="0" y="65"/>
                  </a:lnTo>
                  <a:lnTo>
                    <a:pt x="27" y="73"/>
                  </a:lnTo>
                  <a:lnTo>
                    <a:pt x="40" y="73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2061" name="Freeform 13">
              <a:extLst>
                <a:ext uri="{FF2B5EF4-FFF2-40B4-BE49-F238E27FC236}">
                  <a16:creationId xmlns:a16="http://schemas.microsoft.com/office/drawing/2014/main" id="{DC093A25-518C-B332-CB3B-FD94530EB3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559"/>
              <a:ext cx="1827" cy="880"/>
            </a:xfrm>
            <a:custGeom>
              <a:avLst/>
              <a:gdLst>
                <a:gd name="T0" fmla="*/ 27 w 1827"/>
                <a:gd name="T1" fmla="*/ 864 h 880"/>
                <a:gd name="T2" fmla="*/ 101 w 1827"/>
                <a:gd name="T3" fmla="*/ 850 h 880"/>
                <a:gd name="T4" fmla="*/ 154 w 1827"/>
                <a:gd name="T5" fmla="*/ 814 h 880"/>
                <a:gd name="T6" fmla="*/ 262 w 1827"/>
                <a:gd name="T7" fmla="*/ 785 h 880"/>
                <a:gd name="T8" fmla="*/ 322 w 1827"/>
                <a:gd name="T9" fmla="*/ 726 h 880"/>
                <a:gd name="T10" fmla="*/ 376 w 1827"/>
                <a:gd name="T11" fmla="*/ 697 h 880"/>
                <a:gd name="T12" fmla="*/ 430 w 1827"/>
                <a:gd name="T13" fmla="*/ 661 h 880"/>
                <a:gd name="T14" fmla="*/ 497 w 1827"/>
                <a:gd name="T15" fmla="*/ 625 h 880"/>
                <a:gd name="T16" fmla="*/ 577 w 1827"/>
                <a:gd name="T17" fmla="*/ 610 h 880"/>
                <a:gd name="T18" fmla="*/ 651 w 1827"/>
                <a:gd name="T19" fmla="*/ 588 h 880"/>
                <a:gd name="T20" fmla="*/ 705 w 1827"/>
                <a:gd name="T21" fmla="*/ 559 h 880"/>
                <a:gd name="T22" fmla="*/ 765 w 1827"/>
                <a:gd name="T23" fmla="*/ 501 h 880"/>
                <a:gd name="T24" fmla="*/ 839 w 1827"/>
                <a:gd name="T25" fmla="*/ 465 h 880"/>
                <a:gd name="T26" fmla="*/ 886 w 1827"/>
                <a:gd name="T27" fmla="*/ 407 h 880"/>
                <a:gd name="T28" fmla="*/ 913 w 1827"/>
                <a:gd name="T29" fmla="*/ 341 h 880"/>
                <a:gd name="T30" fmla="*/ 967 w 1827"/>
                <a:gd name="T31" fmla="*/ 283 h 880"/>
                <a:gd name="T32" fmla="*/ 1027 w 1827"/>
                <a:gd name="T33" fmla="*/ 240 h 880"/>
                <a:gd name="T34" fmla="*/ 1094 w 1827"/>
                <a:gd name="T35" fmla="*/ 203 h 880"/>
                <a:gd name="T36" fmla="*/ 1175 w 1827"/>
                <a:gd name="T37" fmla="*/ 174 h 880"/>
                <a:gd name="T38" fmla="*/ 1242 w 1827"/>
                <a:gd name="T39" fmla="*/ 174 h 880"/>
                <a:gd name="T40" fmla="*/ 1336 w 1827"/>
                <a:gd name="T41" fmla="*/ 145 h 880"/>
                <a:gd name="T42" fmla="*/ 1390 w 1827"/>
                <a:gd name="T43" fmla="*/ 123 h 880"/>
                <a:gd name="T44" fmla="*/ 1443 w 1827"/>
                <a:gd name="T45" fmla="*/ 109 h 880"/>
                <a:gd name="T46" fmla="*/ 1497 w 1827"/>
                <a:gd name="T47" fmla="*/ 94 h 880"/>
                <a:gd name="T48" fmla="*/ 1584 w 1827"/>
                <a:gd name="T49" fmla="*/ 94 h 880"/>
                <a:gd name="T50" fmla="*/ 1638 w 1827"/>
                <a:gd name="T51" fmla="*/ 73 h 880"/>
                <a:gd name="T52" fmla="*/ 1698 w 1827"/>
                <a:gd name="T53" fmla="*/ 44 h 880"/>
                <a:gd name="T54" fmla="*/ 1766 w 1827"/>
                <a:gd name="T55" fmla="*/ 22 h 880"/>
                <a:gd name="T56" fmla="*/ 1826 w 1827"/>
                <a:gd name="T57" fmla="*/ 0 h 880"/>
                <a:gd name="T58" fmla="*/ 1766 w 1827"/>
                <a:gd name="T59" fmla="*/ 22 h 880"/>
                <a:gd name="T60" fmla="*/ 1705 w 1827"/>
                <a:gd name="T61" fmla="*/ 80 h 880"/>
                <a:gd name="T62" fmla="*/ 1625 w 1827"/>
                <a:gd name="T63" fmla="*/ 102 h 880"/>
                <a:gd name="T64" fmla="*/ 1564 w 1827"/>
                <a:gd name="T65" fmla="*/ 116 h 880"/>
                <a:gd name="T66" fmla="*/ 1484 w 1827"/>
                <a:gd name="T67" fmla="*/ 138 h 880"/>
                <a:gd name="T68" fmla="*/ 1430 w 1827"/>
                <a:gd name="T69" fmla="*/ 145 h 880"/>
                <a:gd name="T70" fmla="*/ 1370 w 1827"/>
                <a:gd name="T71" fmla="*/ 160 h 880"/>
                <a:gd name="T72" fmla="*/ 1302 w 1827"/>
                <a:gd name="T73" fmla="*/ 174 h 880"/>
                <a:gd name="T74" fmla="*/ 1242 w 1827"/>
                <a:gd name="T75" fmla="*/ 203 h 880"/>
                <a:gd name="T76" fmla="*/ 1175 w 1827"/>
                <a:gd name="T77" fmla="*/ 218 h 880"/>
                <a:gd name="T78" fmla="*/ 1121 w 1827"/>
                <a:gd name="T79" fmla="*/ 240 h 880"/>
                <a:gd name="T80" fmla="*/ 1067 w 1827"/>
                <a:gd name="T81" fmla="*/ 262 h 880"/>
                <a:gd name="T82" fmla="*/ 1014 w 1827"/>
                <a:gd name="T83" fmla="*/ 298 h 880"/>
                <a:gd name="T84" fmla="*/ 960 w 1827"/>
                <a:gd name="T85" fmla="*/ 327 h 880"/>
                <a:gd name="T86" fmla="*/ 913 w 1827"/>
                <a:gd name="T87" fmla="*/ 370 h 880"/>
                <a:gd name="T88" fmla="*/ 886 w 1827"/>
                <a:gd name="T89" fmla="*/ 443 h 880"/>
                <a:gd name="T90" fmla="*/ 846 w 1827"/>
                <a:gd name="T91" fmla="*/ 509 h 880"/>
                <a:gd name="T92" fmla="*/ 792 w 1827"/>
                <a:gd name="T93" fmla="*/ 545 h 880"/>
                <a:gd name="T94" fmla="*/ 732 w 1827"/>
                <a:gd name="T95" fmla="*/ 567 h 880"/>
                <a:gd name="T96" fmla="*/ 665 w 1827"/>
                <a:gd name="T97" fmla="*/ 588 h 880"/>
                <a:gd name="T98" fmla="*/ 591 w 1827"/>
                <a:gd name="T99" fmla="*/ 610 h 880"/>
                <a:gd name="T100" fmla="*/ 537 w 1827"/>
                <a:gd name="T101" fmla="*/ 647 h 880"/>
                <a:gd name="T102" fmla="*/ 477 w 1827"/>
                <a:gd name="T103" fmla="*/ 654 h 880"/>
                <a:gd name="T104" fmla="*/ 403 w 1827"/>
                <a:gd name="T105" fmla="*/ 676 h 880"/>
                <a:gd name="T106" fmla="*/ 356 w 1827"/>
                <a:gd name="T107" fmla="*/ 734 h 880"/>
                <a:gd name="T108" fmla="*/ 302 w 1827"/>
                <a:gd name="T109" fmla="*/ 777 h 880"/>
                <a:gd name="T110" fmla="*/ 208 w 1827"/>
                <a:gd name="T111" fmla="*/ 799 h 880"/>
                <a:gd name="T112" fmla="*/ 154 w 1827"/>
                <a:gd name="T113" fmla="*/ 835 h 880"/>
                <a:gd name="T114" fmla="*/ 101 w 1827"/>
                <a:gd name="T115" fmla="*/ 872 h 880"/>
                <a:gd name="T116" fmla="*/ 47 w 1827"/>
                <a:gd name="T117" fmla="*/ 879 h 880"/>
                <a:gd name="T118" fmla="*/ 0 w 1827"/>
                <a:gd name="T119" fmla="*/ 864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27" h="880">
                  <a:moveTo>
                    <a:pt x="0" y="864"/>
                  </a:moveTo>
                  <a:lnTo>
                    <a:pt x="27" y="864"/>
                  </a:lnTo>
                  <a:lnTo>
                    <a:pt x="67" y="857"/>
                  </a:lnTo>
                  <a:lnTo>
                    <a:pt x="101" y="850"/>
                  </a:lnTo>
                  <a:lnTo>
                    <a:pt x="128" y="843"/>
                  </a:lnTo>
                  <a:lnTo>
                    <a:pt x="154" y="814"/>
                  </a:lnTo>
                  <a:lnTo>
                    <a:pt x="215" y="799"/>
                  </a:lnTo>
                  <a:lnTo>
                    <a:pt x="262" y="785"/>
                  </a:lnTo>
                  <a:lnTo>
                    <a:pt x="289" y="763"/>
                  </a:lnTo>
                  <a:lnTo>
                    <a:pt x="322" y="726"/>
                  </a:lnTo>
                  <a:lnTo>
                    <a:pt x="349" y="705"/>
                  </a:lnTo>
                  <a:lnTo>
                    <a:pt x="376" y="697"/>
                  </a:lnTo>
                  <a:lnTo>
                    <a:pt x="403" y="683"/>
                  </a:lnTo>
                  <a:lnTo>
                    <a:pt x="430" y="661"/>
                  </a:lnTo>
                  <a:lnTo>
                    <a:pt x="463" y="632"/>
                  </a:lnTo>
                  <a:lnTo>
                    <a:pt x="497" y="625"/>
                  </a:lnTo>
                  <a:lnTo>
                    <a:pt x="537" y="617"/>
                  </a:lnTo>
                  <a:lnTo>
                    <a:pt x="577" y="610"/>
                  </a:lnTo>
                  <a:lnTo>
                    <a:pt x="618" y="603"/>
                  </a:lnTo>
                  <a:lnTo>
                    <a:pt x="651" y="588"/>
                  </a:lnTo>
                  <a:lnTo>
                    <a:pt x="678" y="581"/>
                  </a:lnTo>
                  <a:lnTo>
                    <a:pt x="705" y="559"/>
                  </a:lnTo>
                  <a:lnTo>
                    <a:pt x="732" y="530"/>
                  </a:lnTo>
                  <a:lnTo>
                    <a:pt x="765" y="501"/>
                  </a:lnTo>
                  <a:lnTo>
                    <a:pt x="792" y="479"/>
                  </a:lnTo>
                  <a:lnTo>
                    <a:pt x="839" y="465"/>
                  </a:lnTo>
                  <a:lnTo>
                    <a:pt x="859" y="436"/>
                  </a:lnTo>
                  <a:lnTo>
                    <a:pt x="886" y="407"/>
                  </a:lnTo>
                  <a:lnTo>
                    <a:pt x="900" y="370"/>
                  </a:lnTo>
                  <a:lnTo>
                    <a:pt x="913" y="341"/>
                  </a:lnTo>
                  <a:lnTo>
                    <a:pt x="933" y="312"/>
                  </a:lnTo>
                  <a:lnTo>
                    <a:pt x="967" y="283"/>
                  </a:lnTo>
                  <a:lnTo>
                    <a:pt x="1000" y="262"/>
                  </a:lnTo>
                  <a:lnTo>
                    <a:pt x="1027" y="240"/>
                  </a:lnTo>
                  <a:lnTo>
                    <a:pt x="1061" y="218"/>
                  </a:lnTo>
                  <a:lnTo>
                    <a:pt x="1094" y="203"/>
                  </a:lnTo>
                  <a:lnTo>
                    <a:pt x="1121" y="189"/>
                  </a:lnTo>
                  <a:lnTo>
                    <a:pt x="1175" y="174"/>
                  </a:lnTo>
                  <a:lnTo>
                    <a:pt x="1202" y="182"/>
                  </a:lnTo>
                  <a:lnTo>
                    <a:pt x="1242" y="174"/>
                  </a:lnTo>
                  <a:lnTo>
                    <a:pt x="1302" y="167"/>
                  </a:lnTo>
                  <a:lnTo>
                    <a:pt x="1336" y="145"/>
                  </a:lnTo>
                  <a:lnTo>
                    <a:pt x="1363" y="131"/>
                  </a:lnTo>
                  <a:lnTo>
                    <a:pt x="1390" y="123"/>
                  </a:lnTo>
                  <a:lnTo>
                    <a:pt x="1416" y="116"/>
                  </a:lnTo>
                  <a:lnTo>
                    <a:pt x="1443" y="109"/>
                  </a:lnTo>
                  <a:lnTo>
                    <a:pt x="1470" y="102"/>
                  </a:lnTo>
                  <a:lnTo>
                    <a:pt x="1497" y="94"/>
                  </a:lnTo>
                  <a:lnTo>
                    <a:pt x="1524" y="94"/>
                  </a:lnTo>
                  <a:lnTo>
                    <a:pt x="1584" y="94"/>
                  </a:lnTo>
                  <a:lnTo>
                    <a:pt x="1611" y="87"/>
                  </a:lnTo>
                  <a:lnTo>
                    <a:pt x="1638" y="73"/>
                  </a:lnTo>
                  <a:lnTo>
                    <a:pt x="1672" y="58"/>
                  </a:lnTo>
                  <a:lnTo>
                    <a:pt x="1698" y="44"/>
                  </a:lnTo>
                  <a:lnTo>
                    <a:pt x="1732" y="36"/>
                  </a:lnTo>
                  <a:lnTo>
                    <a:pt x="1766" y="22"/>
                  </a:lnTo>
                  <a:lnTo>
                    <a:pt x="1799" y="15"/>
                  </a:lnTo>
                  <a:lnTo>
                    <a:pt x="1826" y="0"/>
                  </a:lnTo>
                  <a:lnTo>
                    <a:pt x="1792" y="0"/>
                  </a:lnTo>
                  <a:lnTo>
                    <a:pt x="1766" y="22"/>
                  </a:lnTo>
                  <a:lnTo>
                    <a:pt x="1732" y="51"/>
                  </a:lnTo>
                  <a:lnTo>
                    <a:pt x="1705" y="80"/>
                  </a:lnTo>
                  <a:lnTo>
                    <a:pt x="1678" y="102"/>
                  </a:lnTo>
                  <a:lnTo>
                    <a:pt x="1625" y="102"/>
                  </a:lnTo>
                  <a:lnTo>
                    <a:pt x="1598" y="109"/>
                  </a:lnTo>
                  <a:lnTo>
                    <a:pt x="1564" y="116"/>
                  </a:lnTo>
                  <a:lnTo>
                    <a:pt x="1531" y="131"/>
                  </a:lnTo>
                  <a:lnTo>
                    <a:pt x="1484" y="138"/>
                  </a:lnTo>
                  <a:lnTo>
                    <a:pt x="1457" y="145"/>
                  </a:lnTo>
                  <a:lnTo>
                    <a:pt x="1430" y="145"/>
                  </a:lnTo>
                  <a:lnTo>
                    <a:pt x="1396" y="160"/>
                  </a:lnTo>
                  <a:lnTo>
                    <a:pt x="1370" y="160"/>
                  </a:lnTo>
                  <a:lnTo>
                    <a:pt x="1329" y="167"/>
                  </a:lnTo>
                  <a:lnTo>
                    <a:pt x="1302" y="174"/>
                  </a:lnTo>
                  <a:lnTo>
                    <a:pt x="1276" y="189"/>
                  </a:lnTo>
                  <a:lnTo>
                    <a:pt x="1242" y="203"/>
                  </a:lnTo>
                  <a:lnTo>
                    <a:pt x="1208" y="218"/>
                  </a:lnTo>
                  <a:lnTo>
                    <a:pt x="1175" y="218"/>
                  </a:lnTo>
                  <a:lnTo>
                    <a:pt x="1148" y="225"/>
                  </a:lnTo>
                  <a:lnTo>
                    <a:pt x="1121" y="240"/>
                  </a:lnTo>
                  <a:lnTo>
                    <a:pt x="1094" y="247"/>
                  </a:lnTo>
                  <a:lnTo>
                    <a:pt x="1067" y="262"/>
                  </a:lnTo>
                  <a:lnTo>
                    <a:pt x="1041" y="276"/>
                  </a:lnTo>
                  <a:lnTo>
                    <a:pt x="1014" y="298"/>
                  </a:lnTo>
                  <a:lnTo>
                    <a:pt x="987" y="312"/>
                  </a:lnTo>
                  <a:lnTo>
                    <a:pt x="960" y="327"/>
                  </a:lnTo>
                  <a:lnTo>
                    <a:pt x="933" y="341"/>
                  </a:lnTo>
                  <a:lnTo>
                    <a:pt x="913" y="370"/>
                  </a:lnTo>
                  <a:lnTo>
                    <a:pt x="893" y="400"/>
                  </a:lnTo>
                  <a:lnTo>
                    <a:pt x="886" y="443"/>
                  </a:lnTo>
                  <a:lnTo>
                    <a:pt x="866" y="472"/>
                  </a:lnTo>
                  <a:lnTo>
                    <a:pt x="846" y="509"/>
                  </a:lnTo>
                  <a:lnTo>
                    <a:pt x="819" y="530"/>
                  </a:lnTo>
                  <a:lnTo>
                    <a:pt x="792" y="545"/>
                  </a:lnTo>
                  <a:lnTo>
                    <a:pt x="759" y="559"/>
                  </a:lnTo>
                  <a:lnTo>
                    <a:pt x="732" y="567"/>
                  </a:lnTo>
                  <a:lnTo>
                    <a:pt x="705" y="581"/>
                  </a:lnTo>
                  <a:lnTo>
                    <a:pt x="665" y="588"/>
                  </a:lnTo>
                  <a:lnTo>
                    <a:pt x="638" y="596"/>
                  </a:lnTo>
                  <a:lnTo>
                    <a:pt x="591" y="610"/>
                  </a:lnTo>
                  <a:lnTo>
                    <a:pt x="564" y="632"/>
                  </a:lnTo>
                  <a:lnTo>
                    <a:pt x="537" y="647"/>
                  </a:lnTo>
                  <a:lnTo>
                    <a:pt x="503" y="654"/>
                  </a:lnTo>
                  <a:lnTo>
                    <a:pt x="477" y="654"/>
                  </a:lnTo>
                  <a:lnTo>
                    <a:pt x="436" y="661"/>
                  </a:lnTo>
                  <a:lnTo>
                    <a:pt x="403" y="676"/>
                  </a:lnTo>
                  <a:lnTo>
                    <a:pt x="376" y="697"/>
                  </a:lnTo>
                  <a:lnTo>
                    <a:pt x="356" y="734"/>
                  </a:lnTo>
                  <a:lnTo>
                    <a:pt x="329" y="756"/>
                  </a:lnTo>
                  <a:lnTo>
                    <a:pt x="302" y="777"/>
                  </a:lnTo>
                  <a:lnTo>
                    <a:pt x="262" y="785"/>
                  </a:lnTo>
                  <a:lnTo>
                    <a:pt x="208" y="799"/>
                  </a:lnTo>
                  <a:lnTo>
                    <a:pt x="181" y="821"/>
                  </a:lnTo>
                  <a:lnTo>
                    <a:pt x="154" y="835"/>
                  </a:lnTo>
                  <a:lnTo>
                    <a:pt x="128" y="857"/>
                  </a:lnTo>
                  <a:lnTo>
                    <a:pt x="101" y="872"/>
                  </a:lnTo>
                  <a:lnTo>
                    <a:pt x="74" y="879"/>
                  </a:lnTo>
                  <a:lnTo>
                    <a:pt x="47" y="879"/>
                  </a:lnTo>
                  <a:lnTo>
                    <a:pt x="13" y="872"/>
                  </a:lnTo>
                  <a:lnTo>
                    <a:pt x="0" y="864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2062" name="Freeform 14">
              <a:extLst>
                <a:ext uri="{FF2B5EF4-FFF2-40B4-BE49-F238E27FC236}">
                  <a16:creationId xmlns:a16="http://schemas.microsoft.com/office/drawing/2014/main" id="{4F45558D-915C-C9FF-DDCF-E75711664E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" y="356"/>
              <a:ext cx="4812" cy="3462"/>
            </a:xfrm>
            <a:custGeom>
              <a:avLst/>
              <a:gdLst>
                <a:gd name="T0" fmla="*/ 444 w 4812"/>
                <a:gd name="T1" fmla="*/ 348 h 3462"/>
                <a:gd name="T2" fmla="*/ 817 w 4812"/>
                <a:gd name="T3" fmla="*/ 664 h 3462"/>
                <a:gd name="T4" fmla="*/ 1190 w 4812"/>
                <a:gd name="T5" fmla="*/ 925 h 3462"/>
                <a:gd name="T6" fmla="*/ 1614 w 4812"/>
                <a:gd name="T7" fmla="*/ 1252 h 3462"/>
                <a:gd name="T8" fmla="*/ 2058 w 4812"/>
                <a:gd name="T9" fmla="*/ 1611 h 3462"/>
                <a:gd name="T10" fmla="*/ 2421 w 4812"/>
                <a:gd name="T11" fmla="*/ 1926 h 3462"/>
                <a:gd name="T12" fmla="*/ 2673 w 4812"/>
                <a:gd name="T13" fmla="*/ 2362 h 3462"/>
                <a:gd name="T14" fmla="*/ 2249 w 4812"/>
                <a:gd name="T15" fmla="*/ 2318 h 3462"/>
                <a:gd name="T16" fmla="*/ 1815 w 4812"/>
                <a:gd name="T17" fmla="*/ 2307 h 3462"/>
                <a:gd name="T18" fmla="*/ 1311 w 4812"/>
                <a:gd name="T19" fmla="*/ 2373 h 3462"/>
                <a:gd name="T20" fmla="*/ 918 w 4812"/>
                <a:gd name="T21" fmla="*/ 2318 h 3462"/>
                <a:gd name="T22" fmla="*/ 474 w 4812"/>
                <a:gd name="T23" fmla="*/ 2122 h 3462"/>
                <a:gd name="T24" fmla="*/ 30 w 4812"/>
                <a:gd name="T25" fmla="*/ 1752 h 3462"/>
                <a:gd name="T26" fmla="*/ 403 w 4812"/>
                <a:gd name="T27" fmla="*/ 2090 h 3462"/>
                <a:gd name="T28" fmla="*/ 827 w 4812"/>
                <a:gd name="T29" fmla="*/ 2296 h 3462"/>
                <a:gd name="T30" fmla="*/ 635 w 4812"/>
                <a:gd name="T31" fmla="*/ 2416 h 3462"/>
                <a:gd name="T32" fmla="*/ 212 w 4812"/>
                <a:gd name="T33" fmla="*/ 2569 h 3462"/>
                <a:gd name="T34" fmla="*/ 252 w 4812"/>
                <a:gd name="T35" fmla="*/ 2612 h 3462"/>
                <a:gd name="T36" fmla="*/ 676 w 4812"/>
                <a:gd name="T37" fmla="*/ 2438 h 3462"/>
                <a:gd name="T38" fmla="*/ 1089 w 4812"/>
                <a:gd name="T39" fmla="*/ 2405 h 3462"/>
                <a:gd name="T40" fmla="*/ 1553 w 4812"/>
                <a:gd name="T41" fmla="*/ 2569 h 3462"/>
                <a:gd name="T42" fmla="*/ 1624 w 4812"/>
                <a:gd name="T43" fmla="*/ 3004 h 3462"/>
                <a:gd name="T44" fmla="*/ 1069 w 4812"/>
                <a:gd name="T45" fmla="*/ 3189 h 3462"/>
                <a:gd name="T46" fmla="*/ 595 w 4812"/>
                <a:gd name="T47" fmla="*/ 3298 h 3462"/>
                <a:gd name="T48" fmla="*/ 161 w 4812"/>
                <a:gd name="T49" fmla="*/ 3341 h 3462"/>
                <a:gd name="T50" fmla="*/ 292 w 4812"/>
                <a:gd name="T51" fmla="*/ 3320 h 3462"/>
                <a:gd name="T52" fmla="*/ 767 w 4812"/>
                <a:gd name="T53" fmla="*/ 3298 h 3462"/>
                <a:gd name="T54" fmla="*/ 1241 w 4812"/>
                <a:gd name="T55" fmla="*/ 3189 h 3462"/>
                <a:gd name="T56" fmla="*/ 1654 w 4812"/>
                <a:gd name="T57" fmla="*/ 2982 h 3462"/>
                <a:gd name="T58" fmla="*/ 2088 w 4812"/>
                <a:gd name="T59" fmla="*/ 2917 h 3462"/>
                <a:gd name="T60" fmla="*/ 2521 w 4812"/>
                <a:gd name="T61" fmla="*/ 3058 h 3462"/>
                <a:gd name="T62" fmla="*/ 2975 w 4812"/>
                <a:gd name="T63" fmla="*/ 3200 h 3462"/>
                <a:gd name="T64" fmla="*/ 3490 w 4812"/>
                <a:gd name="T65" fmla="*/ 3309 h 3462"/>
                <a:gd name="T66" fmla="*/ 3944 w 4812"/>
                <a:gd name="T67" fmla="*/ 3385 h 3462"/>
                <a:gd name="T68" fmla="*/ 4408 w 4812"/>
                <a:gd name="T69" fmla="*/ 3450 h 3462"/>
                <a:gd name="T70" fmla="*/ 4297 w 4812"/>
                <a:gd name="T71" fmla="*/ 3439 h 3462"/>
                <a:gd name="T72" fmla="*/ 3782 w 4812"/>
                <a:gd name="T73" fmla="*/ 3330 h 3462"/>
                <a:gd name="T74" fmla="*/ 3197 w 4812"/>
                <a:gd name="T75" fmla="*/ 3200 h 3462"/>
                <a:gd name="T76" fmla="*/ 2733 w 4812"/>
                <a:gd name="T77" fmla="*/ 3124 h 3462"/>
                <a:gd name="T78" fmla="*/ 2199 w 4812"/>
                <a:gd name="T79" fmla="*/ 2884 h 3462"/>
                <a:gd name="T80" fmla="*/ 1684 w 4812"/>
                <a:gd name="T81" fmla="*/ 2677 h 3462"/>
                <a:gd name="T82" fmla="*/ 1220 w 4812"/>
                <a:gd name="T83" fmla="*/ 2471 h 3462"/>
                <a:gd name="T84" fmla="*/ 1493 w 4812"/>
                <a:gd name="T85" fmla="*/ 2394 h 3462"/>
                <a:gd name="T86" fmla="*/ 2078 w 4812"/>
                <a:gd name="T87" fmla="*/ 2318 h 3462"/>
                <a:gd name="T88" fmla="*/ 2582 w 4812"/>
                <a:gd name="T89" fmla="*/ 2362 h 3462"/>
                <a:gd name="T90" fmla="*/ 3056 w 4812"/>
                <a:gd name="T91" fmla="*/ 2569 h 3462"/>
                <a:gd name="T92" fmla="*/ 3500 w 4812"/>
                <a:gd name="T93" fmla="*/ 2743 h 3462"/>
                <a:gd name="T94" fmla="*/ 4075 w 4812"/>
                <a:gd name="T95" fmla="*/ 3004 h 3462"/>
                <a:gd name="T96" fmla="*/ 4569 w 4812"/>
                <a:gd name="T97" fmla="*/ 3243 h 3462"/>
                <a:gd name="T98" fmla="*/ 4650 w 4812"/>
                <a:gd name="T99" fmla="*/ 3265 h 3462"/>
                <a:gd name="T100" fmla="*/ 4196 w 4812"/>
                <a:gd name="T101" fmla="*/ 3015 h 3462"/>
                <a:gd name="T102" fmla="*/ 3742 w 4812"/>
                <a:gd name="T103" fmla="*/ 2764 h 3462"/>
                <a:gd name="T104" fmla="*/ 3278 w 4812"/>
                <a:gd name="T105" fmla="*/ 2634 h 3462"/>
                <a:gd name="T106" fmla="*/ 2733 w 4812"/>
                <a:gd name="T107" fmla="*/ 2362 h 3462"/>
                <a:gd name="T108" fmla="*/ 2461 w 4812"/>
                <a:gd name="T109" fmla="*/ 1959 h 3462"/>
                <a:gd name="T110" fmla="*/ 2168 w 4812"/>
                <a:gd name="T111" fmla="*/ 1600 h 3462"/>
                <a:gd name="T112" fmla="*/ 1765 w 4812"/>
                <a:gd name="T113" fmla="*/ 1317 h 3462"/>
                <a:gd name="T114" fmla="*/ 1362 w 4812"/>
                <a:gd name="T115" fmla="*/ 969 h 3462"/>
                <a:gd name="T116" fmla="*/ 938 w 4812"/>
                <a:gd name="T117" fmla="*/ 740 h 3462"/>
                <a:gd name="T118" fmla="*/ 595 w 4812"/>
                <a:gd name="T119" fmla="*/ 392 h 3462"/>
                <a:gd name="T120" fmla="*/ 242 w 4812"/>
                <a:gd name="T121" fmla="*/ 87 h 3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812" h="3462">
                  <a:moveTo>
                    <a:pt x="101" y="0"/>
                  </a:moveTo>
                  <a:lnTo>
                    <a:pt x="141" y="44"/>
                  </a:lnTo>
                  <a:lnTo>
                    <a:pt x="182" y="76"/>
                  </a:lnTo>
                  <a:lnTo>
                    <a:pt x="222" y="109"/>
                  </a:lnTo>
                  <a:lnTo>
                    <a:pt x="262" y="141"/>
                  </a:lnTo>
                  <a:lnTo>
                    <a:pt x="282" y="185"/>
                  </a:lnTo>
                  <a:lnTo>
                    <a:pt x="323" y="218"/>
                  </a:lnTo>
                  <a:lnTo>
                    <a:pt x="363" y="261"/>
                  </a:lnTo>
                  <a:lnTo>
                    <a:pt x="403" y="305"/>
                  </a:lnTo>
                  <a:lnTo>
                    <a:pt x="444" y="348"/>
                  </a:lnTo>
                  <a:lnTo>
                    <a:pt x="484" y="370"/>
                  </a:lnTo>
                  <a:lnTo>
                    <a:pt x="524" y="414"/>
                  </a:lnTo>
                  <a:lnTo>
                    <a:pt x="565" y="435"/>
                  </a:lnTo>
                  <a:lnTo>
                    <a:pt x="605" y="446"/>
                  </a:lnTo>
                  <a:lnTo>
                    <a:pt x="646" y="479"/>
                  </a:lnTo>
                  <a:lnTo>
                    <a:pt x="686" y="501"/>
                  </a:lnTo>
                  <a:lnTo>
                    <a:pt x="716" y="544"/>
                  </a:lnTo>
                  <a:lnTo>
                    <a:pt x="756" y="566"/>
                  </a:lnTo>
                  <a:lnTo>
                    <a:pt x="797" y="588"/>
                  </a:lnTo>
                  <a:lnTo>
                    <a:pt x="817" y="664"/>
                  </a:lnTo>
                  <a:lnTo>
                    <a:pt x="847" y="707"/>
                  </a:lnTo>
                  <a:lnTo>
                    <a:pt x="888" y="729"/>
                  </a:lnTo>
                  <a:lnTo>
                    <a:pt x="928" y="762"/>
                  </a:lnTo>
                  <a:lnTo>
                    <a:pt x="958" y="805"/>
                  </a:lnTo>
                  <a:lnTo>
                    <a:pt x="999" y="805"/>
                  </a:lnTo>
                  <a:lnTo>
                    <a:pt x="1029" y="849"/>
                  </a:lnTo>
                  <a:lnTo>
                    <a:pt x="1069" y="871"/>
                  </a:lnTo>
                  <a:lnTo>
                    <a:pt x="1109" y="892"/>
                  </a:lnTo>
                  <a:lnTo>
                    <a:pt x="1150" y="925"/>
                  </a:lnTo>
                  <a:lnTo>
                    <a:pt x="1190" y="925"/>
                  </a:lnTo>
                  <a:lnTo>
                    <a:pt x="1230" y="947"/>
                  </a:lnTo>
                  <a:lnTo>
                    <a:pt x="1281" y="969"/>
                  </a:lnTo>
                  <a:lnTo>
                    <a:pt x="1321" y="1012"/>
                  </a:lnTo>
                  <a:lnTo>
                    <a:pt x="1362" y="1023"/>
                  </a:lnTo>
                  <a:lnTo>
                    <a:pt x="1402" y="1067"/>
                  </a:lnTo>
                  <a:lnTo>
                    <a:pt x="1422" y="1121"/>
                  </a:lnTo>
                  <a:lnTo>
                    <a:pt x="1473" y="1165"/>
                  </a:lnTo>
                  <a:lnTo>
                    <a:pt x="1523" y="1197"/>
                  </a:lnTo>
                  <a:lnTo>
                    <a:pt x="1573" y="1241"/>
                  </a:lnTo>
                  <a:lnTo>
                    <a:pt x="1614" y="1252"/>
                  </a:lnTo>
                  <a:lnTo>
                    <a:pt x="1664" y="1284"/>
                  </a:lnTo>
                  <a:lnTo>
                    <a:pt x="1705" y="1328"/>
                  </a:lnTo>
                  <a:lnTo>
                    <a:pt x="1795" y="1350"/>
                  </a:lnTo>
                  <a:lnTo>
                    <a:pt x="1836" y="1382"/>
                  </a:lnTo>
                  <a:lnTo>
                    <a:pt x="1856" y="1437"/>
                  </a:lnTo>
                  <a:lnTo>
                    <a:pt x="1866" y="1513"/>
                  </a:lnTo>
                  <a:lnTo>
                    <a:pt x="1916" y="1556"/>
                  </a:lnTo>
                  <a:lnTo>
                    <a:pt x="1967" y="1567"/>
                  </a:lnTo>
                  <a:lnTo>
                    <a:pt x="2017" y="1578"/>
                  </a:lnTo>
                  <a:lnTo>
                    <a:pt x="2058" y="1611"/>
                  </a:lnTo>
                  <a:lnTo>
                    <a:pt x="2098" y="1643"/>
                  </a:lnTo>
                  <a:lnTo>
                    <a:pt x="2138" y="1665"/>
                  </a:lnTo>
                  <a:lnTo>
                    <a:pt x="2199" y="1665"/>
                  </a:lnTo>
                  <a:lnTo>
                    <a:pt x="2239" y="1676"/>
                  </a:lnTo>
                  <a:lnTo>
                    <a:pt x="2279" y="1687"/>
                  </a:lnTo>
                  <a:lnTo>
                    <a:pt x="2300" y="1774"/>
                  </a:lnTo>
                  <a:lnTo>
                    <a:pt x="2320" y="1818"/>
                  </a:lnTo>
                  <a:lnTo>
                    <a:pt x="2370" y="1861"/>
                  </a:lnTo>
                  <a:lnTo>
                    <a:pt x="2411" y="1883"/>
                  </a:lnTo>
                  <a:lnTo>
                    <a:pt x="2421" y="1926"/>
                  </a:lnTo>
                  <a:lnTo>
                    <a:pt x="2431" y="1970"/>
                  </a:lnTo>
                  <a:lnTo>
                    <a:pt x="2451" y="2013"/>
                  </a:lnTo>
                  <a:lnTo>
                    <a:pt x="2481" y="2068"/>
                  </a:lnTo>
                  <a:lnTo>
                    <a:pt x="2511" y="2122"/>
                  </a:lnTo>
                  <a:lnTo>
                    <a:pt x="2521" y="2166"/>
                  </a:lnTo>
                  <a:lnTo>
                    <a:pt x="2532" y="2209"/>
                  </a:lnTo>
                  <a:lnTo>
                    <a:pt x="2552" y="2253"/>
                  </a:lnTo>
                  <a:lnTo>
                    <a:pt x="2602" y="2296"/>
                  </a:lnTo>
                  <a:lnTo>
                    <a:pt x="2643" y="2318"/>
                  </a:lnTo>
                  <a:lnTo>
                    <a:pt x="2673" y="2362"/>
                  </a:lnTo>
                  <a:lnTo>
                    <a:pt x="2632" y="2362"/>
                  </a:lnTo>
                  <a:lnTo>
                    <a:pt x="2592" y="2362"/>
                  </a:lnTo>
                  <a:lnTo>
                    <a:pt x="2542" y="2351"/>
                  </a:lnTo>
                  <a:lnTo>
                    <a:pt x="2501" y="2340"/>
                  </a:lnTo>
                  <a:lnTo>
                    <a:pt x="2461" y="2340"/>
                  </a:lnTo>
                  <a:lnTo>
                    <a:pt x="2421" y="2340"/>
                  </a:lnTo>
                  <a:lnTo>
                    <a:pt x="2380" y="2307"/>
                  </a:lnTo>
                  <a:lnTo>
                    <a:pt x="2330" y="2296"/>
                  </a:lnTo>
                  <a:lnTo>
                    <a:pt x="2290" y="2296"/>
                  </a:lnTo>
                  <a:lnTo>
                    <a:pt x="2249" y="2318"/>
                  </a:lnTo>
                  <a:lnTo>
                    <a:pt x="2209" y="2329"/>
                  </a:lnTo>
                  <a:lnTo>
                    <a:pt x="2168" y="2329"/>
                  </a:lnTo>
                  <a:lnTo>
                    <a:pt x="2128" y="2329"/>
                  </a:lnTo>
                  <a:lnTo>
                    <a:pt x="2088" y="2329"/>
                  </a:lnTo>
                  <a:lnTo>
                    <a:pt x="2047" y="2329"/>
                  </a:lnTo>
                  <a:lnTo>
                    <a:pt x="2007" y="2329"/>
                  </a:lnTo>
                  <a:lnTo>
                    <a:pt x="1957" y="2340"/>
                  </a:lnTo>
                  <a:lnTo>
                    <a:pt x="1906" y="2340"/>
                  </a:lnTo>
                  <a:lnTo>
                    <a:pt x="1866" y="2318"/>
                  </a:lnTo>
                  <a:lnTo>
                    <a:pt x="1815" y="2307"/>
                  </a:lnTo>
                  <a:lnTo>
                    <a:pt x="1745" y="2318"/>
                  </a:lnTo>
                  <a:lnTo>
                    <a:pt x="1705" y="2340"/>
                  </a:lnTo>
                  <a:lnTo>
                    <a:pt x="1664" y="2362"/>
                  </a:lnTo>
                  <a:lnTo>
                    <a:pt x="1624" y="2373"/>
                  </a:lnTo>
                  <a:lnTo>
                    <a:pt x="1583" y="2373"/>
                  </a:lnTo>
                  <a:lnTo>
                    <a:pt x="1543" y="2373"/>
                  </a:lnTo>
                  <a:lnTo>
                    <a:pt x="1473" y="2373"/>
                  </a:lnTo>
                  <a:lnTo>
                    <a:pt x="1432" y="2373"/>
                  </a:lnTo>
                  <a:lnTo>
                    <a:pt x="1352" y="2373"/>
                  </a:lnTo>
                  <a:lnTo>
                    <a:pt x="1311" y="2373"/>
                  </a:lnTo>
                  <a:lnTo>
                    <a:pt x="1271" y="2384"/>
                  </a:lnTo>
                  <a:lnTo>
                    <a:pt x="1230" y="2405"/>
                  </a:lnTo>
                  <a:lnTo>
                    <a:pt x="1190" y="2405"/>
                  </a:lnTo>
                  <a:lnTo>
                    <a:pt x="1150" y="2405"/>
                  </a:lnTo>
                  <a:lnTo>
                    <a:pt x="1109" y="2405"/>
                  </a:lnTo>
                  <a:lnTo>
                    <a:pt x="1069" y="2405"/>
                  </a:lnTo>
                  <a:lnTo>
                    <a:pt x="1029" y="2405"/>
                  </a:lnTo>
                  <a:lnTo>
                    <a:pt x="988" y="2394"/>
                  </a:lnTo>
                  <a:lnTo>
                    <a:pt x="948" y="2362"/>
                  </a:lnTo>
                  <a:lnTo>
                    <a:pt x="918" y="2318"/>
                  </a:lnTo>
                  <a:lnTo>
                    <a:pt x="877" y="2286"/>
                  </a:lnTo>
                  <a:lnTo>
                    <a:pt x="837" y="2275"/>
                  </a:lnTo>
                  <a:lnTo>
                    <a:pt x="797" y="2253"/>
                  </a:lnTo>
                  <a:lnTo>
                    <a:pt x="736" y="2242"/>
                  </a:lnTo>
                  <a:lnTo>
                    <a:pt x="696" y="2220"/>
                  </a:lnTo>
                  <a:lnTo>
                    <a:pt x="656" y="2220"/>
                  </a:lnTo>
                  <a:lnTo>
                    <a:pt x="615" y="2198"/>
                  </a:lnTo>
                  <a:lnTo>
                    <a:pt x="565" y="2144"/>
                  </a:lnTo>
                  <a:lnTo>
                    <a:pt x="524" y="2122"/>
                  </a:lnTo>
                  <a:lnTo>
                    <a:pt x="474" y="2122"/>
                  </a:lnTo>
                  <a:lnTo>
                    <a:pt x="434" y="2101"/>
                  </a:lnTo>
                  <a:lnTo>
                    <a:pt x="383" y="2057"/>
                  </a:lnTo>
                  <a:lnTo>
                    <a:pt x="313" y="2013"/>
                  </a:lnTo>
                  <a:lnTo>
                    <a:pt x="272" y="1981"/>
                  </a:lnTo>
                  <a:lnTo>
                    <a:pt x="232" y="1970"/>
                  </a:lnTo>
                  <a:lnTo>
                    <a:pt x="192" y="1937"/>
                  </a:lnTo>
                  <a:lnTo>
                    <a:pt x="161" y="1894"/>
                  </a:lnTo>
                  <a:lnTo>
                    <a:pt x="121" y="1839"/>
                  </a:lnTo>
                  <a:lnTo>
                    <a:pt x="71" y="1785"/>
                  </a:lnTo>
                  <a:lnTo>
                    <a:pt x="30" y="1752"/>
                  </a:lnTo>
                  <a:lnTo>
                    <a:pt x="50" y="1796"/>
                  </a:lnTo>
                  <a:lnTo>
                    <a:pt x="91" y="1828"/>
                  </a:lnTo>
                  <a:lnTo>
                    <a:pt x="121" y="1872"/>
                  </a:lnTo>
                  <a:lnTo>
                    <a:pt x="151" y="1916"/>
                  </a:lnTo>
                  <a:lnTo>
                    <a:pt x="192" y="1959"/>
                  </a:lnTo>
                  <a:lnTo>
                    <a:pt x="232" y="1981"/>
                  </a:lnTo>
                  <a:lnTo>
                    <a:pt x="282" y="2013"/>
                  </a:lnTo>
                  <a:lnTo>
                    <a:pt x="323" y="2035"/>
                  </a:lnTo>
                  <a:lnTo>
                    <a:pt x="363" y="2068"/>
                  </a:lnTo>
                  <a:lnTo>
                    <a:pt x="403" y="2090"/>
                  </a:lnTo>
                  <a:lnTo>
                    <a:pt x="444" y="2111"/>
                  </a:lnTo>
                  <a:lnTo>
                    <a:pt x="484" y="2122"/>
                  </a:lnTo>
                  <a:lnTo>
                    <a:pt x="524" y="2155"/>
                  </a:lnTo>
                  <a:lnTo>
                    <a:pt x="565" y="2188"/>
                  </a:lnTo>
                  <a:lnTo>
                    <a:pt x="615" y="2231"/>
                  </a:lnTo>
                  <a:lnTo>
                    <a:pt x="656" y="2231"/>
                  </a:lnTo>
                  <a:lnTo>
                    <a:pt x="696" y="2231"/>
                  </a:lnTo>
                  <a:lnTo>
                    <a:pt x="736" y="2275"/>
                  </a:lnTo>
                  <a:lnTo>
                    <a:pt x="787" y="2286"/>
                  </a:lnTo>
                  <a:lnTo>
                    <a:pt x="827" y="2296"/>
                  </a:lnTo>
                  <a:lnTo>
                    <a:pt x="908" y="2329"/>
                  </a:lnTo>
                  <a:lnTo>
                    <a:pt x="948" y="2373"/>
                  </a:lnTo>
                  <a:lnTo>
                    <a:pt x="999" y="2427"/>
                  </a:lnTo>
                  <a:lnTo>
                    <a:pt x="938" y="2438"/>
                  </a:lnTo>
                  <a:lnTo>
                    <a:pt x="888" y="2405"/>
                  </a:lnTo>
                  <a:lnTo>
                    <a:pt x="847" y="2394"/>
                  </a:lnTo>
                  <a:lnTo>
                    <a:pt x="807" y="2405"/>
                  </a:lnTo>
                  <a:lnTo>
                    <a:pt x="767" y="2427"/>
                  </a:lnTo>
                  <a:lnTo>
                    <a:pt x="716" y="2427"/>
                  </a:lnTo>
                  <a:lnTo>
                    <a:pt x="635" y="2416"/>
                  </a:lnTo>
                  <a:lnTo>
                    <a:pt x="595" y="2394"/>
                  </a:lnTo>
                  <a:lnTo>
                    <a:pt x="555" y="2405"/>
                  </a:lnTo>
                  <a:lnTo>
                    <a:pt x="514" y="2427"/>
                  </a:lnTo>
                  <a:lnTo>
                    <a:pt x="474" y="2438"/>
                  </a:lnTo>
                  <a:lnTo>
                    <a:pt x="403" y="2471"/>
                  </a:lnTo>
                  <a:lnTo>
                    <a:pt x="373" y="2547"/>
                  </a:lnTo>
                  <a:lnTo>
                    <a:pt x="333" y="2569"/>
                  </a:lnTo>
                  <a:lnTo>
                    <a:pt x="292" y="2579"/>
                  </a:lnTo>
                  <a:lnTo>
                    <a:pt x="252" y="2569"/>
                  </a:lnTo>
                  <a:lnTo>
                    <a:pt x="212" y="2569"/>
                  </a:lnTo>
                  <a:lnTo>
                    <a:pt x="171" y="2569"/>
                  </a:lnTo>
                  <a:lnTo>
                    <a:pt x="121" y="2569"/>
                  </a:lnTo>
                  <a:lnTo>
                    <a:pt x="81" y="2569"/>
                  </a:lnTo>
                  <a:lnTo>
                    <a:pt x="40" y="2569"/>
                  </a:lnTo>
                  <a:lnTo>
                    <a:pt x="0" y="2569"/>
                  </a:lnTo>
                  <a:lnTo>
                    <a:pt x="71" y="2569"/>
                  </a:lnTo>
                  <a:lnTo>
                    <a:pt x="131" y="2569"/>
                  </a:lnTo>
                  <a:lnTo>
                    <a:pt x="171" y="2590"/>
                  </a:lnTo>
                  <a:lnTo>
                    <a:pt x="212" y="2612"/>
                  </a:lnTo>
                  <a:lnTo>
                    <a:pt x="252" y="2612"/>
                  </a:lnTo>
                  <a:lnTo>
                    <a:pt x="292" y="2612"/>
                  </a:lnTo>
                  <a:lnTo>
                    <a:pt x="333" y="2590"/>
                  </a:lnTo>
                  <a:lnTo>
                    <a:pt x="373" y="2547"/>
                  </a:lnTo>
                  <a:lnTo>
                    <a:pt x="424" y="2503"/>
                  </a:lnTo>
                  <a:lnTo>
                    <a:pt x="464" y="2481"/>
                  </a:lnTo>
                  <a:lnTo>
                    <a:pt x="504" y="2449"/>
                  </a:lnTo>
                  <a:lnTo>
                    <a:pt x="555" y="2438"/>
                  </a:lnTo>
                  <a:lnTo>
                    <a:pt x="595" y="2438"/>
                  </a:lnTo>
                  <a:lnTo>
                    <a:pt x="635" y="2438"/>
                  </a:lnTo>
                  <a:lnTo>
                    <a:pt x="676" y="2438"/>
                  </a:lnTo>
                  <a:lnTo>
                    <a:pt x="716" y="2438"/>
                  </a:lnTo>
                  <a:lnTo>
                    <a:pt x="756" y="2438"/>
                  </a:lnTo>
                  <a:lnTo>
                    <a:pt x="797" y="2427"/>
                  </a:lnTo>
                  <a:lnTo>
                    <a:pt x="847" y="2416"/>
                  </a:lnTo>
                  <a:lnTo>
                    <a:pt x="888" y="2438"/>
                  </a:lnTo>
                  <a:lnTo>
                    <a:pt x="928" y="2449"/>
                  </a:lnTo>
                  <a:lnTo>
                    <a:pt x="978" y="2460"/>
                  </a:lnTo>
                  <a:lnTo>
                    <a:pt x="1019" y="2460"/>
                  </a:lnTo>
                  <a:lnTo>
                    <a:pt x="1049" y="2416"/>
                  </a:lnTo>
                  <a:lnTo>
                    <a:pt x="1089" y="2405"/>
                  </a:lnTo>
                  <a:lnTo>
                    <a:pt x="1130" y="2427"/>
                  </a:lnTo>
                  <a:lnTo>
                    <a:pt x="1170" y="2460"/>
                  </a:lnTo>
                  <a:lnTo>
                    <a:pt x="1210" y="2481"/>
                  </a:lnTo>
                  <a:lnTo>
                    <a:pt x="1251" y="2481"/>
                  </a:lnTo>
                  <a:lnTo>
                    <a:pt x="1291" y="2503"/>
                  </a:lnTo>
                  <a:lnTo>
                    <a:pt x="1341" y="2525"/>
                  </a:lnTo>
                  <a:lnTo>
                    <a:pt x="1382" y="2536"/>
                  </a:lnTo>
                  <a:lnTo>
                    <a:pt x="1422" y="2547"/>
                  </a:lnTo>
                  <a:lnTo>
                    <a:pt x="1493" y="2558"/>
                  </a:lnTo>
                  <a:lnTo>
                    <a:pt x="1553" y="2569"/>
                  </a:lnTo>
                  <a:lnTo>
                    <a:pt x="1594" y="2612"/>
                  </a:lnTo>
                  <a:lnTo>
                    <a:pt x="1604" y="2656"/>
                  </a:lnTo>
                  <a:lnTo>
                    <a:pt x="1684" y="2710"/>
                  </a:lnTo>
                  <a:lnTo>
                    <a:pt x="1725" y="2743"/>
                  </a:lnTo>
                  <a:lnTo>
                    <a:pt x="1755" y="2819"/>
                  </a:lnTo>
                  <a:lnTo>
                    <a:pt x="1785" y="2862"/>
                  </a:lnTo>
                  <a:lnTo>
                    <a:pt x="1705" y="2873"/>
                  </a:lnTo>
                  <a:lnTo>
                    <a:pt x="1664" y="2906"/>
                  </a:lnTo>
                  <a:lnTo>
                    <a:pt x="1634" y="2949"/>
                  </a:lnTo>
                  <a:lnTo>
                    <a:pt x="1624" y="3004"/>
                  </a:lnTo>
                  <a:lnTo>
                    <a:pt x="1533" y="3037"/>
                  </a:lnTo>
                  <a:lnTo>
                    <a:pt x="1452" y="3047"/>
                  </a:lnTo>
                  <a:lnTo>
                    <a:pt x="1402" y="3080"/>
                  </a:lnTo>
                  <a:lnTo>
                    <a:pt x="1352" y="3134"/>
                  </a:lnTo>
                  <a:lnTo>
                    <a:pt x="1311" y="3156"/>
                  </a:lnTo>
                  <a:lnTo>
                    <a:pt x="1271" y="3167"/>
                  </a:lnTo>
                  <a:lnTo>
                    <a:pt x="1230" y="3167"/>
                  </a:lnTo>
                  <a:lnTo>
                    <a:pt x="1190" y="3167"/>
                  </a:lnTo>
                  <a:lnTo>
                    <a:pt x="1150" y="3178"/>
                  </a:lnTo>
                  <a:lnTo>
                    <a:pt x="1069" y="3189"/>
                  </a:lnTo>
                  <a:lnTo>
                    <a:pt x="1029" y="3200"/>
                  </a:lnTo>
                  <a:lnTo>
                    <a:pt x="968" y="3211"/>
                  </a:lnTo>
                  <a:lnTo>
                    <a:pt x="908" y="3211"/>
                  </a:lnTo>
                  <a:lnTo>
                    <a:pt x="867" y="3211"/>
                  </a:lnTo>
                  <a:lnTo>
                    <a:pt x="827" y="3222"/>
                  </a:lnTo>
                  <a:lnTo>
                    <a:pt x="777" y="3243"/>
                  </a:lnTo>
                  <a:lnTo>
                    <a:pt x="736" y="3265"/>
                  </a:lnTo>
                  <a:lnTo>
                    <a:pt x="696" y="3287"/>
                  </a:lnTo>
                  <a:lnTo>
                    <a:pt x="656" y="3298"/>
                  </a:lnTo>
                  <a:lnTo>
                    <a:pt x="595" y="3298"/>
                  </a:lnTo>
                  <a:lnTo>
                    <a:pt x="555" y="3309"/>
                  </a:lnTo>
                  <a:lnTo>
                    <a:pt x="514" y="3309"/>
                  </a:lnTo>
                  <a:lnTo>
                    <a:pt x="474" y="3320"/>
                  </a:lnTo>
                  <a:lnTo>
                    <a:pt x="403" y="3320"/>
                  </a:lnTo>
                  <a:lnTo>
                    <a:pt x="363" y="3320"/>
                  </a:lnTo>
                  <a:lnTo>
                    <a:pt x="323" y="3320"/>
                  </a:lnTo>
                  <a:lnTo>
                    <a:pt x="282" y="3320"/>
                  </a:lnTo>
                  <a:lnTo>
                    <a:pt x="242" y="3320"/>
                  </a:lnTo>
                  <a:lnTo>
                    <a:pt x="202" y="3330"/>
                  </a:lnTo>
                  <a:lnTo>
                    <a:pt x="161" y="3341"/>
                  </a:lnTo>
                  <a:lnTo>
                    <a:pt x="91" y="3341"/>
                  </a:lnTo>
                  <a:lnTo>
                    <a:pt x="50" y="3352"/>
                  </a:lnTo>
                  <a:lnTo>
                    <a:pt x="10" y="3396"/>
                  </a:lnTo>
                  <a:lnTo>
                    <a:pt x="50" y="3396"/>
                  </a:lnTo>
                  <a:lnTo>
                    <a:pt x="91" y="3374"/>
                  </a:lnTo>
                  <a:lnTo>
                    <a:pt x="131" y="3352"/>
                  </a:lnTo>
                  <a:lnTo>
                    <a:pt x="171" y="3341"/>
                  </a:lnTo>
                  <a:lnTo>
                    <a:pt x="212" y="3341"/>
                  </a:lnTo>
                  <a:lnTo>
                    <a:pt x="252" y="3330"/>
                  </a:lnTo>
                  <a:lnTo>
                    <a:pt x="292" y="3320"/>
                  </a:lnTo>
                  <a:lnTo>
                    <a:pt x="333" y="3309"/>
                  </a:lnTo>
                  <a:lnTo>
                    <a:pt x="373" y="3309"/>
                  </a:lnTo>
                  <a:lnTo>
                    <a:pt x="414" y="3309"/>
                  </a:lnTo>
                  <a:lnTo>
                    <a:pt x="474" y="3320"/>
                  </a:lnTo>
                  <a:lnTo>
                    <a:pt x="555" y="3320"/>
                  </a:lnTo>
                  <a:lnTo>
                    <a:pt x="595" y="3320"/>
                  </a:lnTo>
                  <a:lnTo>
                    <a:pt x="635" y="3320"/>
                  </a:lnTo>
                  <a:lnTo>
                    <a:pt x="676" y="3309"/>
                  </a:lnTo>
                  <a:lnTo>
                    <a:pt x="716" y="3309"/>
                  </a:lnTo>
                  <a:lnTo>
                    <a:pt x="767" y="3298"/>
                  </a:lnTo>
                  <a:lnTo>
                    <a:pt x="807" y="3265"/>
                  </a:lnTo>
                  <a:lnTo>
                    <a:pt x="847" y="3243"/>
                  </a:lnTo>
                  <a:lnTo>
                    <a:pt x="888" y="3243"/>
                  </a:lnTo>
                  <a:lnTo>
                    <a:pt x="938" y="3243"/>
                  </a:lnTo>
                  <a:lnTo>
                    <a:pt x="978" y="3222"/>
                  </a:lnTo>
                  <a:lnTo>
                    <a:pt x="1029" y="3211"/>
                  </a:lnTo>
                  <a:lnTo>
                    <a:pt x="1109" y="3211"/>
                  </a:lnTo>
                  <a:lnTo>
                    <a:pt x="1150" y="3211"/>
                  </a:lnTo>
                  <a:lnTo>
                    <a:pt x="1200" y="3200"/>
                  </a:lnTo>
                  <a:lnTo>
                    <a:pt x="1241" y="3189"/>
                  </a:lnTo>
                  <a:lnTo>
                    <a:pt x="1291" y="3200"/>
                  </a:lnTo>
                  <a:lnTo>
                    <a:pt x="1341" y="3200"/>
                  </a:lnTo>
                  <a:lnTo>
                    <a:pt x="1382" y="3178"/>
                  </a:lnTo>
                  <a:lnTo>
                    <a:pt x="1412" y="3134"/>
                  </a:lnTo>
                  <a:lnTo>
                    <a:pt x="1432" y="3091"/>
                  </a:lnTo>
                  <a:lnTo>
                    <a:pt x="1473" y="3080"/>
                  </a:lnTo>
                  <a:lnTo>
                    <a:pt x="1533" y="3069"/>
                  </a:lnTo>
                  <a:lnTo>
                    <a:pt x="1573" y="3047"/>
                  </a:lnTo>
                  <a:lnTo>
                    <a:pt x="1614" y="3015"/>
                  </a:lnTo>
                  <a:lnTo>
                    <a:pt x="1654" y="2982"/>
                  </a:lnTo>
                  <a:lnTo>
                    <a:pt x="1694" y="2939"/>
                  </a:lnTo>
                  <a:lnTo>
                    <a:pt x="1735" y="2928"/>
                  </a:lnTo>
                  <a:lnTo>
                    <a:pt x="1775" y="2895"/>
                  </a:lnTo>
                  <a:lnTo>
                    <a:pt x="1815" y="2873"/>
                  </a:lnTo>
                  <a:lnTo>
                    <a:pt x="1856" y="2862"/>
                  </a:lnTo>
                  <a:lnTo>
                    <a:pt x="1896" y="2884"/>
                  </a:lnTo>
                  <a:lnTo>
                    <a:pt x="1937" y="2895"/>
                  </a:lnTo>
                  <a:lnTo>
                    <a:pt x="1977" y="2895"/>
                  </a:lnTo>
                  <a:lnTo>
                    <a:pt x="2017" y="2906"/>
                  </a:lnTo>
                  <a:lnTo>
                    <a:pt x="2088" y="2917"/>
                  </a:lnTo>
                  <a:lnTo>
                    <a:pt x="2128" y="2917"/>
                  </a:lnTo>
                  <a:lnTo>
                    <a:pt x="2189" y="2928"/>
                  </a:lnTo>
                  <a:lnTo>
                    <a:pt x="2239" y="2939"/>
                  </a:lnTo>
                  <a:lnTo>
                    <a:pt x="2279" y="2960"/>
                  </a:lnTo>
                  <a:lnTo>
                    <a:pt x="2320" y="2982"/>
                  </a:lnTo>
                  <a:lnTo>
                    <a:pt x="2360" y="3004"/>
                  </a:lnTo>
                  <a:lnTo>
                    <a:pt x="2400" y="3015"/>
                  </a:lnTo>
                  <a:lnTo>
                    <a:pt x="2441" y="3015"/>
                  </a:lnTo>
                  <a:lnTo>
                    <a:pt x="2481" y="3037"/>
                  </a:lnTo>
                  <a:lnTo>
                    <a:pt x="2521" y="3058"/>
                  </a:lnTo>
                  <a:lnTo>
                    <a:pt x="2562" y="3091"/>
                  </a:lnTo>
                  <a:lnTo>
                    <a:pt x="2622" y="3102"/>
                  </a:lnTo>
                  <a:lnTo>
                    <a:pt x="2663" y="3102"/>
                  </a:lnTo>
                  <a:lnTo>
                    <a:pt x="2703" y="3134"/>
                  </a:lnTo>
                  <a:lnTo>
                    <a:pt x="2743" y="3156"/>
                  </a:lnTo>
                  <a:lnTo>
                    <a:pt x="2784" y="3167"/>
                  </a:lnTo>
                  <a:lnTo>
                    <a:pt x="2834" y="3189"/>
                  </a:lnTo>
                  <a:lnTo>
                    <a:pt x="2874" y="3200"/>
                  </a:lnTo>
                  <a:lnTo>
                    <a:pt x="2925" y="3200"/>
                  </a:lnTo>
                  <a:lnTo>
                    <a:pt x="2975" y="3200"/>
                  </a:lnTo>
                  <a:lnTo>
                    <a:pt x="3016" y="3200"/>
                  </a:lnTo>
                  <a:lnTo>
                    <a:pt x="3066" y="3211"/>
                  </a:lnTo>
                  <a:lnTo>
                    <a:pt x="3117" y="3243"/>
                  </a:lnTo>
                  <a:lnTo>
                    <a:pt x="3167" y="3254"/>
                  </a:lnTo>
                  <a:lnTo>
                    <a:pt x="3217" y="3254"/>
                  </a:lnTo>
                  <a:lnTo>
                    <a:pt x="3308" y="3254"/>
                  </a:lnTo>
                  <a:lnTo>
                    <a:pt x="3359" y="3254"/>
                  </a:lnTo>
                  <a:lnTo>
                    <a:pt x="3399" y="3265"/>
                  </a:lnTo>
                  <a:lnTo>
                    <a:pt x="3449" y="3298"/>
                  </a:lnTo>
                  <a:lnTo>
                    <a:pt x="3490" y="3309"/>
                  </a:lnTo>
                  <a:lnTo>
                    <a:pt x="3530" y="3320"/>
                  </a:lnTo>
                  <a:lnTo>
                    <a:pt x="3581" y="3330"/>
                  </a:lnTo>
                  <a:lnTo>
                    <a:pt x="3631" y="3330"/>
                  </a:lnTo>
                  <a:lnTo>
                    <a:pt x="3671" y="3330"/>
                  </a:lnTo>
                  <a:lnTo>
                    <a:pt x="3712" y="3341"/>
                  </a:lnTo>
                  <a:lnTo>
                    <a:pt x="3752" y="3374"/>
                  </a:lnTo>
                  <a:lnTo>
                    <a:pt x="3802" y="3374"/>
                  </a:lnTo>
                  <a:lnTo>
                    <a:pt x="3843" y="3374"/>
                  </a:lnTo>
                  <a:lnTo>
                    <a:pt x="3893" y="3374"/>
                  </a:lnTo>
                  <a:lnTo>
                    <a:pt x="3944" y="3385"/>
                  </a:lnTo>
                  <a:lnTo>
                    <a:pt x="3984" y="3385"/>
                  </a:lnTo>
                  <a:lnTo>
                    <a:pt x="4024" y="3385"/>
                  </a:lnTo>
                  <a:lnTo>
                    <a:pt x="4075" y="3385"/>
                  </a:lnTo>
                  <a:lnTo>
                    <a:pt x="4125" y="3385"/>
                  </a:lnTo>
                  <a:lnTo>
                    <a:pt x="4165" y="3385"/>
                  </a:lnTo>
                  <a:lnTo>
                    <a:pt x="4216" y="3417"/>
                  </a:lnTo>
                  <a:lnTo>
                    <a:pt x="4266" y="3450"/>
                  </a:lnTo>
                  <a:lnTo>
                    <a:pt x="4307" y="3450"/>
                  </a:lnTo>
                  <a:lnTo>
                    <a:pt x="4357" y="3450"/>
                  </a:lnTo>
                  <a:lnTo>
                    <a:pt x="4408" y="3450"/>
                  </a:lnTo>
                  <a:lnTo>
                    <a:pt x="4458" y="3450"/>
                  </a:lnTo>
                  <a:lnTo>
                    <a:pt x="4498" y="3450"/>
                  </a:lnTo>
                  <a:lnTo>
                    <a:pt x="4539" y="3450"/>
                  </a:lnTo>
                  <a:lnTo>
                    <a:pt x="4589" y="3461"/>
                  </a:lnTo>
                  <a:lnTo>
                    <a:pt x="4640" y="3461"/>
                  </a:lnTo>
                  <a:lnTo>
                    <a:pt x="4549" y="3461"/>
                  </a:lnTo>
                  <a:lnTo>
                    <a:pt x="4508" y="3461"/>
                  </a:lnTo>
                  <a:lnTo>
                    <a:pt x="4428" y="3439"/>
                  </a:lnTo>
                  <a:lnTo>
                    <a:pt x="4377" y="3428"/>
                  </a:lnTo>
                  <a:lnTo>
                    <a:pt x="4297" y="3439"/>
                  </a:lnTo>
                  <a:lnTo>
                    <a:pt x="4256" y="3450"/>
                  </a:lnTo>
                  <a:lnTo>
                    <a:pt x="4216" y="3439"/>
                  </a:lnTo>
                  <a:lnTo>
                    <a:pt x="4196" y="3396"/>
                  </a:lnTo>
                  <a:lnTo>
                    <a:pt x="4105" y="3374"/>
                  </a:lnTo>
                  <a:lnTo>
                    <a:pt x="4065" y="3374"/>
                  </a:lnTo>
                  <a:lnTo>
                    <a:pt x="4014" y="3363"/>
                  </a:lnTo>
                  <a:lnTo>
                    <a:pt x="3954" y="3352"/>
                  </a:lnTo>
                  <a:lnTo>
                    <a:pt x="3873" y="3341"/>
                  </a:lnTo>
                  <a:lnTo>
                    <a:pt x="3823" y="3330"/>
                  </a:lnTo>
                  <a:lnTo>
                    <a:pt x="3782" y="3330"/>
                  </a:lnTo>
                  <a:lnTo>
                    <a:pt x="3722" y="3341"/>
                  </a:lnTo>
                  <a:lnTo>
                    <a:pt x="3611" y="3341"/>
                  </a:lnTo>
                  <a:lnTo>
                    <a:pt x="3560" y="3298"/>
                  </a:lnTo>
                  <a:lnTo>
                    <a:pt x="3520" y="3298"/>
                  </a:lnTo>
                  <a:lnTo>
                    <a:pt x="3449" y="3287"/>
                  </a:lnTo>
                  <a:lnTo>
                    <a:pt x="3369" y="3287"/>
                  </a:lnTo>
                  <a:lnTo>
                    <a:pt x="3328" y="3265"/>
                  </a:lnTo>
                  <a:lnTo>
                    <a:pt x="3278" y="3232"/>
                  </a:lnTo>
                  <a:lnTo>
                    <a:pt x="3238" y="3211"/>
                  </a:lnTo>
                  <a:lnTo>
                    <a:pt x="3197" y="3200"/>
                  </a:lnTo>
                  <a:lnTo>
                    <a:pt x="3157" y="3200"/>
                  </a:lnTo>
                  <a:lnTo>
                    <a:pt x="3117" y="3200"/>
                  </a:lnTo>
                  <a:lnTo>
                    <a:pt x="3076" y="3189"/>
                  </a:lnTo>
                  <a:lnTo>
                    <a:pt x="3016" y="3178"/>
                  </a:lnTo>
                  <a:lnTo>
                    <a:pt x="2955" y="3167"/>
                  </a:lnTo>
                  <a:lnTo>
                    <a:pt x="2915" y="3145"/>
                  </a:lnTo>
                  <a:lnTo>
                    <a:pt x="2864" y="3124"/>
                  </a:lnTo>
                  <a:lnTo>
                    <a:pt x="2824" y="3124"/>
                  </a:lnTo>
                  <a:lnTo>
                    <a:pt x="2784" y="3124"/>
                  </a:lnTo>
                  <a:lnTo>
                    <a:pt x="2733" y="3124"/>
                  </a:lnTo>
                  <a:lnTo>
                    <a:pt x="2673" y="3124"/>
                  </a:lnTo>
                  <a:lnTo>
                    <a:pt x="2592" y="3113"/>
                  </a:lnTo>
                  <a:lnTo>
                    <a:pt x="2552" y="3058"/>
                  </a:lnTo>
                  <a:lnTo>
                    <a:pt x="2511" y="3015"/>
                  </a:lnTo>
                  <a:lnTo>
                    <a:pt x="2471" y="3015"/>
                  </a:lnTo>
                  <a:lnTo>
                    <a:pt x="2380" y="3015"/>
                  </a:lnTo>
                  <a:lnTo>
                    <a:pt x="2340" y="2982"/>
                  </a:lnTo>
                  <a:lnTo>
                    <a:pt x="2300" y="2949"/>
                  </a:lnTo>
                  <a:lnTo>
                    <a:pt x="2249" y="2906"/>
                  </a:lnTo>
                  <a:lnTo>
                    <a:pt x="2199" y="2884"/>
                  </a:lnTo>
                  <a:lnTo>
                    <a:pt x="2158" y="2884"/>
                  </a:lnTo>
                  <a:lnTo>
                    <a:pt x="2108" y="2884"/>
                  </a:lnTo>
                  <a:lnTo>
                    <a:pt x="2017" y="2884"/>
                  </a:lnTo>
                  <a:lnTo>
                    <a:pt x="1977" y="2884"/>
                  </a:lnTo>
                  <a:lnTo>
                    <a:pt x="1937" y="2862"/>
                  </a:lnTo>
                  <a:lnTo>
                    <a:pt x="1826" y="2841"/>
                  </a:lnTo>
                  <a:lnTo>
                    <a:pt x="1725" y="2808"/>
                  </a:lnTo>
                  <a:lnTo>
                    <a:pt x="1705" y="2764"/>
                  </a:lnTo>
                  <a:lnTo>
                    <a:pt x="1715" y="2721"/>
                  </a:lnTo>
                  <a:lnTo>
                    <a:pt x="1684" y="2677"/>
                  </a:lnTo>
                  <a:lnTo>
                    <a:pt x="1654" y="2634"/>
                  </a:lnTo>
                  <a:lnTo>
                    <a:pt x="1624" y="2590"/>
                  </a:lnTo>
                  <a:lnTo>
                    <a:pt x="1583" y="2558"/>
                  </a:lnTo>
                  <a:lnTo>
                    <a:pt x="1543" y="2536"/>
                  </a:lnTo>
                  <a:lnTo>
                    <a:pt x="1503" y="2525"/>
                  </a:lnTo>
                  <a:lnTo>
                    <a:pt x="1422" y="2492"/>
                  </a:lnTo>
                  <a:lnTo>
                    <a:pt x="1382" y="2492"/>
                  </a:lnTo>
                  <a:lnTo>
                    <a:pt x="1341" y="2481"/>
                  </a:lnTo>
                  <a:lnTo>
                    <a:pt x="1291" y="2471"/>
                  </a:lnTo>
                  <a:lnTo>
                    <a:pt x="1220" y="2471"/>
                  </a:lnTo>
                  <a:lnTo>
                    <a:pt x="1180" y="2449"/>
                  </a:lnTo>
                  <a:lnTo>
                    <a:pt x="1140" y="2438"/>
                  </a:lnTo>
                  <a:lnTo>
                    <a:pt x="1200" y="2427"/>
                  </a:lnTo>
                  <a:lnTo>
                    <a:pt x="1241" y="2405"/>
                  </a:lnTo>
                  <a:lnTo>
                    <a:pt x="1281" y="2394"/>
                  </a:lnTo>
                  <a:lnTo>
                    <a:pt x="1331" y="2394"/>
                  </a:lnTo>
                  <a:lnTo>
                    <a:pt x="1372" y="2394"/>
                  </a:lnTo>
                  <a:lnTo>
                    <a:pt x="1412" y="2394"/>
                  </a:lnTo>
                  <a:lnTo>
                    <a:pt x="1452" y="2394"/>
                  </a:lnTo>
                  <a:lnTo>
                    <a:pt x="1493" y="2394"/>
                  </a:lnTo>
                  <a:lnTo>
                    <a:pt x="1543" y="2394"/>
                  </a:lnTo>
                  <a:lnTo>
                    <a:pt x="1583" y="2384"/>
                  </a:lnTo>
                  <a:lnTo>
                    <a:pt x="1664" y="2384"/>
                  </a:lnTo>
                  <a:lnTo>
                    <a:pt x="1755" y="2373"/>
                  </a:lnTo>
                  <a:lnTo>
                    <a:pt x="1795" y="2351"/>
                  </a:lnTo>
                  <a:lnTo>
                    <a:pt x="1836" y="2340"/>
                  </a:lnTo>
                  <a:lnTo>
                    <a:pt x="1896" y="2340"/>
                  </a:lnTo>
                  <a:lnTo>
                    <a:pt x="1977" y="2340"/>
                  </a:lnTo>
                  <a:lnTo>
                    <a:pt x="2037" y="2329"/>
                  </a:lnTo>
                  <a:lnTo>
                    <a:pt x="2078" y="2318"/>
                  </a:lnTo>
                  <a:lnTo>
                    <a:pt x="2118" y="2318"/>
                  </a:lnTo>
                  <a:lnTo>
                    <a:pt x="2158" y="2318"/>
                  </a:lnTo>
                  <a:lnTo>
                    <a:pt x="2199" y="2340"/>
                  </a:lnTo>
                  <a:lnTo>
                    <a:pt x="2249" y="2351"/>
                  </a:lnTo>
                  <a:lnTo>
                    <a:pt x="2310" y="2351"/>
                  </a:lnTo>
                  <a:lnTo>
                    <a:pt x="2370" y="2351"/>
                  </a:lnTo>
                  <a:lnTo>
                    <a:pt x="2421" y="2351"/>
                  </a:lnTo>
                  <a:lnTo>
                    <a:pt x="2461" y="2362"/>
                  </a:lnTo>
                  <a:lnTo>
                    <a:pt x="2521" y="2362"/>
                  </a:lnTo>
                  <a:lnTo>
                    <a:pt x="2582" y="2362"/>
                  </a:lnTo>
                  <a:lnTo>
                    <a:pt x="2622" y="2394"/>
                  </a:lnTo>
                  <a:lnTo>
                    <a:pt x="2703" y="2416"/>
                  </a:lnTo>
                  <a:lnTo>
                    <a:pt x="2743" y="2427"/>
                  </a:lnTo>
                  <a:lnTo>
                    <a:pt x="2794" y="2438"/>
                  </a:lnTo>
                  <a:lnTo>
                    <a:pt x="2834" y="2438"/>
                  </a:lnTo>
                  <a:lnTo>
                    <a:pt x="2864" y="2481"/>
                  </a:lnTo>
                  <a:lnTo>
                    <a:pt x="2915" y="2525"/>
                  </a:lnTo>
                  <a:lnTo>
                    <a:pt x="2975" y="2536"/>
                  </a:lnTo>
                  <a:lnTo>
                    <a:pt x="3016" y="2547"/>
                  </a:lnTo>
                  <a:lnTo>
                    <a:pt x="3056" y="2569"/>
                  </a:lnTo>
                  <a:lnTo>
                    <a:pt x="3096" y="2612"/>
                  </a:lnTo>
                  <a:lnTo>
                    <a:pt x="3137" y="2634"/>
                  </a:lnTo>
                  <a:lnTo>
                    <a:pt x="3177" y="2645"/>
                  </a:lnTo>
                  <a:lnTo>
                    <a:pt x="3228" y="2656"/>
                  </a:lnTo>
                  <a:lnTo>
                    <a:pt x="3268" y="2656"/>
                  </a:lnTo>
                  <a:lnTo>
                    <a:pt x="3308" y="2666"/>
                  </a:lnTo>
                  <a:lnTo>
                    <a:pt x="3349" y="2699"/>
                  </a:lnTo>
                  <a:lnTo>
                    <a:pt x="3389" y="2732"/>
                  </a:lnTo>
                  <a:lnTo>
                    <a:pt x="3459" y="2743"/>
                  </a:lnTo>
                  <a:lnTo>
                    <a:pt x="3500" y="2743"/>
                  </a:lnTo>
                  <a:lnTo>
                    <a:pt x="3540" y="2764"/>
                  </a:lnTo>
                  <a:lnTo>
                    <a:pt x="3621" y="2786"/>
                  </a:lnTo>
                  <a:lnTo>
                    <a:pt x="3691" y="2797"/>
                  </a:lnTo>
                  <a:lnTo>
                    <a:pt x="3752" y="2808"/>
                  </a:lnTo>
                  <a:lnTo>
                    <a:pt x="3843" y="2852"/>
                  </a:lnTo>
                  <a:lnTo>
                    <a:pt x="3883" y="2873"/>
                  </a:lnTo>
                  <a:lnTo>
                    <a:pt x="3923" y="2917"/>
                  </a:lnTo>
                  <a:lnTo>
                    <a:pt x="3994" y="2960"/>
                  </a:lnTo>
                  <a:lnTo>
                    <a:pt x="4034" y="2982"/>
                  </a:lnTo>
                  <a:lnTo>
                    <a:pt x="4075" y="3004"/>
                  </a:lnTo>
                  <a:lnTo>
                    <a:pt x="4125" y="3026"/>
                  </a:lnTo>
                  <a:lnTo>
                    <a:pt x="4186" y="3047"/>
                  </a:lnTo>
                  <a:lnTo>
                    <a:pt x="4236" y="3080"/>
                  </a:lnTo>
                  <a:lnTo>
                    <a:pt x="4276" y="3102"/>
                  </a:lnTo>
                  <a:lnTo>
                    <a:pt x="4317" y="3134"/>
                  </a:lnTo>
                  <a:lnTo>
                    <a:pt x="4357" y="3167"/>
                  </a:lnTo>
                  <a:lnTo>
                    <a:pt x="4428" y="3178"/>
                  </a:lnTo>
                  <a:lnTo>
                    <a:pt x="4468" y="3189"/>
                  </a:lnTo>
                  <a:lnTo>
                    <a:pt x="4519" y="3211"/>
                  </a:lnTo>
                  <a:lnTo>
                    <a:pt x="4569" y="3243"/>
                  </a:lnTo>
                  <a:lnTo>
                    <a:pt x="4609" y="3287"/>
                  </a:lnTo>
                  <a:lnTo>
                    <a:pt x="4650" y="3298"/>
                  </a:lnTo>
                  <a:lnTo>
                    <a:pt x="4690" y="3309"/>
                  </a:lnTo>
                  <a:lnTo>
                    <a:pt x="4730" y="3341"/>
                  </a:lnTo>
                  <a:lnTo>
                    <a:pt x="4771" y="3374"/>
                  </a:lnTo>
                  <a:lnTo>
                    <a:pt x="4811" y="3385"/>
                  </a:lnTo>
                  <a:lnTo>
                    <a:pt x="4771" y="3363"/>
                  </a:lnTo>
                  <a:lnTo>
                    <a:pt x="4720" y="3320"/>
                  </a:lnTo>
                  <a:lnTo>
                    <a:pt x="4690" y="3276"/>
                  </a:lnTo>
                  <a:lnTo>
                    <a:pt x="4650" y="3265"/>
                  </a:lnTo>
                  <a:lnTo>
                    <a:pt x="4599" y="3232"/>
                  </a:lnTo>
                  <a:lnTo>
                    <a:pt x="4549" y="3189"/>
                  </a:lnTo>
                  <a:lnTo>
                    <a:pt x="4508" y="3145"/>
                  </a:lnTo>
                  <a:lnTo>
                    <a:pt x="4468" y="3134"/>
                  </a:lnTo>
                  <a:lnTo>
                    <a:pt x="4428" y="3134"/>
                  </a:lnTo>
                  <a:lnTo>
                    <a:pt x="4387" y="3113"/>
                  </a:lnTo>
                  <a:lnTo>
                    <a:pt x="4347" y="3091"/>
                  </a:lnTo>
                  <a:lnTo>
                    <a:pt x="4276" y="3047"/>
                  </a:lnTo>
                  <a:lnTo>
                    <a:pt x="4236" y="3026"/>
                  </a:lnTo>
                  <a:lnTo>
                    <a:pt x="4196" y="3015"/>
                  </a:lnTo>
                  <a:lnTo>
                    <a:pt x="4145" y="3004"/>
                  </a:lnTo>
                  <a:lnTo>
                    <a:pt x="4105" y="2960"/>
                  </a:lnTo>
                  <a:lnTo>
                    <a:pt x="4055" y="2960"/>
                  </a:lnTo>
                  <a:lnTo>
                    <a:pt x="4004" y="2906"/>
                  </a:lnTo>
                  <a:lnTo>
                    <a:pt x="3964" y="2862"/>
                  </a:lnTo>
                  <a:lnTo>
                    <a:pt x="3923" y="2841"/>
                  </a:lnTo>
                  <a:lnTo>
                    <a:pt x="3883" y="2819"/>
                  </a:lnTo>
                  <a:lnTo>
                    <a:pt x="3823" y="2808"/>
                  </a:lnTo>
                  <a:lnTo>
                    <a:pt x="3782" y="2786"/>
                  </a:lnTo>
                  <a:lnTo>
                    <a:pt x="3742" y="2764"/>
                  </a:lnTo>
                  <a:lnTo>
                    <a:pt x="3702" y="2764"/>
                  </a:lnTo>
                  <a:lnTo>
                    <a:pt x="3661" y="2764"/>
                  </a:lnTo>
                  <a:lnTo>
                    <a:pt x="3611" y="2732"/>
                  </a:lnTo>
                  <a:lnTo>
                    <a:pt x="3570" y="2699"/>
                  </a:lnTo>
                  <a:lnTo>
                    <a:pt x="3530" y="2699"/>
                  </a:lnTo>
                  <a:lnTo>
                    <a:pt x="3490" y="2677"/>
                  </a:lnTo>
                  <a:lnTo>
                    <a:pt x="3439" y="2656"/>
                  </a:lnTo>
                  <a:lnTo>
                    <a:pt x="3379" y="2645"/>
                  </a:lnTo>
                  <a:lnTo>
                    <a:pt x="3338" y="2645"/>
                  </a:lnTo>
                  <a:lnTo>
                    <a:pt x="3278" y="2634"/>
                  </a:lnTo>
                  <a:lnTo>
                    <a:pt x="3228" y="2623"/>
                  </a:lnTo>
                  <a:lnTo>
                    <a:pt x="3187" y="2601"/>
                  </a:lnTo>
                  <a:lnTo>
                    <a:pt x="3137" y="2558"/>
                  </a:lnTo>
                  <a:lnTo>
                    <a:pt x="3086" y="2514"/>
                  </a:lnTo>
                  <a:lnTo>
                    <a:pt x="3036" y="2481"/>
                  </a:lnTo>
                  <a:lnTo>
                    <a:pt x="2996" y="2460"/>
                  </a:lnTo>
                  <a:lnTo>
                    <a:pt x="2945" y="2438"/>
                  </a:lnTo>
                  <a:lnTo>
                    <a:pt x="2864" y="2416"/>
                  </a:lnTo>
                  <a:lnTo>
                    <a:pt x="2824" y="2394"/>
                  </a:lnTo>
                  <a:lnTo>
                    <a:pt x="2733" y="2362"/>
                  </a:lnTo>
                  <a:lnTo>
                    <a:pt x="2693" y="2340"/>
                  </a:lnTo>
                  <a:lnTo>
                    <a:pt x="2673" y="2296"/>
                  </a:lnTo>
                  <a:lnTo>
                    <a:pt x="2643" y="2253"/>
                  </a:lnTo>
                  <a:lnTo>
                    <a:pt x="2602" y="2231"/>
                  </a:lnTo>
                  <a:lnTo>
                    <a:pt x="2572" y="2177"/>
                  </a:lnTo>
                  <a:lnTo>
                    <a:pt x="2521" y="2133"/>
                  </a:lnTo>
                  <a:lnTo>
                    <a:pt x="2511" y="2090"/>
                  </a:lnTo>
                  <a:lnTo>
                    <a:pt x="2501" y="2046"/>
                  </a:lnTo>
                  <a:lnTo>
                    <a:pt x="2481" y="2003"/>
                  </a:lnTo>
                  <a:lnTo>
                    <a:pt x="2461" y="1959"/>
                  </a:lnTo>
                  <a:lnTo>
                    <a:pt x="2441" y="1916"/>
                  </a:lnTo>
                  <a:lnTo>
                    <a:pt x="2431" y="1872"/>
                  </a:lnTo>
                  <a:lnTo>
                    <a:pt x="2411" y="1828"/>
                  </a:lnTo>
                  <a:lnTo>
                    <a:pt x="2390" y="1785"/>
                  </a:lnTo>
                  <a:lnTo>
                    <a:pt x="2350" y="1752"/>
                  </a:lnTo>
                  <a:lnTo>
                    <a:pt x="2330" y="1709"/>
                  </a:lnTo>
                  <a:lnTo>
                    <a:pt x="2300" y="1665"/>
                  </a:lnTo>
                  <a:lnTo>
                    <a:pt x="2259" y="1643"/>
                  </a:lnTo>
                  <a:lnTo>
                    <a:pt x="2209" y="1622"/>
                  </a:lnTo>
                  <a:lnTo>
                    <a:pt x="2168" y="1600"/>
                  </a:lnTo>
                  <a:lnTo>
                    <a:pt x="2118" y="1589"/>
                  </a:lnTo>
                  <a:lnTo>
                    <a:pt x="2078" y="1578"/>
                  </a:lnTo>
                  <a:lnTo>
                    <a:pt x="2037" y="1556"/>
                  </a:lnTo>
                  <a:lnTo>
                    <a:pt x="1997" y="1513"/>
                  </a:lnTo>
                  <a:lnTo>
                    <a:pt x="1957" y="1469"/>
                  </a:lnTo>
                  <a:lnTo>
                    <a:pt x="1916" y="1437"/>
                  </a:lnTo>
                  <a:lnTo>
                    <a:pt x="1876" y="1426"/>
                  </a:lnTo>
                  <a:lnTo>
                    <a:pt x="1846" y="1371"/>
                  </a:lnTo>
                  <a:lnTo>
                    <a:pt x="1805" y="1339"/>
                  </a:lnTo>
                  <a:lnTo>
                    <a:pt x="1765" y="1317"/>
                  </a:lnTo>
                  <a:lnTo>
                    <a:pt x="1725" y="1295"/>
                  </a:lnTo>
                  <a:lnTo>
                    <a:pt x="1684" y="1252"/>
                  </a:lnTo>
                  <a:lnTo>
                    <a:pt x="1644" y="1219"/>
                  </a:lnTo>
                  <a:lnTo>
                    <a:pt x="1604" y="1208"/>
                  </a:lnTo>
                  <a:lnTo>
                    <a:pt x="1563" y="1186"/>
                  </a:lnTo>
                  <a:lnTo>
                    <a:pt x="1523" y="1143"/>
                  </a:lnTo>
                  <a:lnTo>
                    <a:pt x="1493" y="1099"/>
                  </a:lnTo>
                  <a:lnTo>
                    <a:pt x="1452" y="1067"/>
                  </a:lnTo>
                  <a:lnTo>
                    <a:pt x="1402" y="1012"/>
                  </a:lnTo>
                  <a:lnTo>
                    <a:pt x="1362" y="969"/>
                  </a:lnTo>
                  <a:lnTo>
                    <a:pt x="1321" y="947"/>
                  </a:lnTo>
                  <a:lnTo>
                    <a:pt x="1281" y="947"/>
                  </a:lnTo>
                  <a:lnTo>
                    <a:pt x="1230" y="914"/>
                  </a:lnTo>
                  <a:lnTo>
                    <a:pt x="1180" y="882"/>
                  </a:lnTo>
                  <a:lnTo>
                    <a:pt x="1140" y="860"/>
                  </a:lnTo>
                  <a:lnTo>
                    <a:pt x="1099" y="827"/>
                  </a:lnTo>
                  <a:lnTo>
                    <a:pt x="1059" y="805"/>
                  </a:lnTo>
                  <a:lnTo>
                    <a:pt x="1019" y="784"/>
                  </a:lnTo>
                  <a:lnTo>
                    <a:pt x="978" y="751"/>
                  </a:lnTo>
                  <a:lnTo>
                    <a:pt x="938" y="740"/>
                  </a:lnTo>
                  <a:lnTo>
                    <a:pt x="898" y="718"/>
                  </a:lnTo>
                  <a:lnTo>
                    <a:pt x="867" y="675"/>
                  </a:lnTo>
                  <a:lnTo>
                    <a:pt x="847" y="631"/>
                  </a:lnTo>
                  <a:lnTo>
                    <a:pt x="817" y="588"/>
                  </a:lnTo>
                  <a:lnTo>
                    <a:pt x="787" y="544"/>
                  </a:lnTo>
                  <a:lnTo>
                    <a:pt x="756" y="501"/>
                  </a:lnTo>
                  <a:lnTo>
                    <a:pt x="716" y="468"/>
                  </a:lnTo>
                  <a:lnTo>
                    <a:pt x="676" y="435"/>
                  </a:lnTo>
                  <a:lnTo>
                    <a:pt x="635" y="403"/>
                  </a:lnTo>
                  <a:lnTo>
                    <a:pt x="595" y="392"/>
                  </a:lnTo>
                  <a:lnTo>
                    <a:pt x="555" y="381"/>
                  </a:lnTo>
                  <a:lnTo>
                    <a:pt x="514" y="359"/>
                  </a:lnTo>
                  <a:lnTo>
                    <a:pt x="474" y="348"/>
                  </a:lnTo>
                  <a:lnTo>
                    <a:pt x="434" y="327"/>
                  </a:lnTo>
                  <a:lnTo>
                    <a:pt x="403" y="283"/>
                  </a:lnTo>
                  <a:lnTo>
                    <a:pt x="383" y="239"/>
                  </a:lnTo>
                  <a:lnTo>
                    <a:pt x="353" y="196"/>
                  </a:lnTo>
                  <a:lnTo>
                    <a:pt x="313" y="163"/>
                  </a:lnTo>
                  <a:lnTo>
                    <a:pt x="282" y="120"/>
                  </a:lnTo>
                  <a:lnTo>
                    <a:pt x="242" y="87"/>
                  </a:lnTo>
                  <a:lnTo>
                    <a:pt x="202" y="65"/>
                  </a:lnTo>
                  <a:lnTo>
                    <a:pt x="161" y="44"/>
                  </a:lnTo>
                  <a:lnTo>
                    <a:pt x="121" y="11"/>
                  </a:lnTo>
                  <a:lnTo>
                    <a:pt x="101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2063" name="Freeform 15">
              <a:extLst>
                <a:ext uri="{FF2B5EF4-FFF2-40B4-BE49-F238E27FC236}">
                  <a16:creationId xmlns:a16="http://schemas.microsoft.com/office/drawing/2014/main" id="{595E0C82-7C67-B890-EB5F-B2A13C7EA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5271" cy="117"/>
            </a:xfrm>
            <a:custGeom>
              <a:avLst/>
              <a:gdLst>
                <a:gd name="T0" fmla="*/ 0 w 5271"/>
                <a:gd name="T1" fmla="*/ 0 h 117"/>
                <a:gd name="T2" fmla="*/ 108 w 5271"/>
                <a:gd name="T3" fmla="*/ 116 h 117"/>
                <a:gd name="T4" fmla="*/ 5162 w 5271"/>
                <a:gd name="T5" fmla="*/ 116 h 117"/>
                <a:gd name="T6" fmla="*/ 5270 w 5271"/>
                <a:gd name="T7" fmla="*/ 0 h 117"/>
                <a:gd name="T8" fmla="*/ 0 w 527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1" h="117">
                  <a:moveTo>
                    <a:pt x="0" y="0"/>
                  </a:moveTo>
                  <a:lnTo>
                    <a:pt x="108" y="116"/>
                  </a:lnTo>
                  <a:lnTo>
                    <a:pt x="5162" y="116"/>
                  </a:lnTo>
                  <a:lnTo>
                    <a:pt x="5270" y="0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2064" name="Freeform 16">
              <a:extLst>
                <a:ext uri="{FF2B5EF4-FFF2-40B4-BE49-F238E27FC236}">
                  <a16:creationId xmlns:a16="http://schemas.microsoft.com/office/drawing/2014/main" id="{20801C9F-D583-ADE9-76E4-1CEB628F7D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107" cy="3889"/>
            </a:xfrm>
            <a:custGeom>
              <a:avLst/>
              <a:gdLst>
                <a:gd name="T0" fmla="*/ 0 w 107"/>
                <a:gd name="T1" fmla="*/ 0 h 3889"/>
                <a:gd name="T2" fmla="*/ 0 w 107"/>
                <a:gd name="T3" fmla="*/ 3888 h 3889"/>
                <a:gd name="T4" fmla="*/ 106 w 107"/>
                <a:gd name="T5" fmla="*/ 3772 h 3889"/>
                <a:gd name="T6" fmla="*/ 106 w 107"/>
                <a:gd name="T7" fmla="*/ 116 h 3889"/>
                <a:gd name="T8" fmla="*/ 0 w 107"/>
                <a:gd name="T9" fmla="*/ 0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89">
                  <a:moveTo>
                    <a:pt x="0" y="0"/>
                  </a:moveTo>
                  <a:lnTo>
                    <a:pt x="0" y="3888"/>
                  </a:lnTo>
                  <a:lnTo>
                    <a:pt x="106" y="3772"/>
                  </a:lnTo>
                  <a:lnTo>
                    <a:pt x="106" y="116"/>
                  </a:lnTo>
                  <a:lnTo>
                    <a:pt x="0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2065" name="Freeform 17">
              <a:extLst>
                <a:ext uri="{FF2B5EF4-FFF2-40B4-BE49-F238E27FC236}">
                  <a16:creationId xmlns:a16="http://schemas.microsoft.com/office/drawing/2014/main" id="{011AABB5-B270-9F1E-B208-D194D8C10B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204"/>
              <a:ext cx="107" cy="3889"/>
            </a:xfrm>
            <a:custGeom>
              <a:avLst/>
              <a:gdLst>
                <a:gd name="T0" fmla="*/ 0 w 107"/>
                <a:gd name="T1" fmla="*/ 116 h 3889"/>
                <a:gd name="T2" fmla="*/ 0 w 107"/>
                <a:gd name="T3" fmla="*/ 3772 h 3889"/>
                <a:gd name="T4" fmla="*/ 106 w 107"/>
                <a:gd name="T5" fmla="*/ 3888 h 3889"/>
                <a:gd name="T6" fmla="*/ 106 w 107"/>
                <a:gd name="T7" fmla="*/ 0 h 3889"/>
                <a:gd name="T8" fmla="*/ 0 w 107"/>
                <a:gd name="T9" fmla="*/ 116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89">
                  <a:moveTo>
                    <a:pt x="0" y="116"/>
                  </a:moveTo>
                  <a:lnTo>
                    <a:pt x="0" y="3772"/>
                  </a:lnTo>
                  <a:lnTo>
                    <a:pt x="106" y="3888"/>
                  </a:lnTo>
                  <a:lnTo>
                    <a:pt x="106" y="0"/>
                  </a:lnTo>
                  <a:lnTo>
                    <a:pt x="0" y="116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2066" name="Freeform 18">
              <a:extLst>
                <a:ext uri="{FF2B5EF4-FFF2-40B4-BE49-F238E27FC236}">
                  <a16:creationId xmlns:a16="http://schemas.microsoft.com/office/drawing/2014/main" id="{524C987E-1609-BE0D-4438-E9A50CD0B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3976"/>
              <a:ext cx="5271" cy="117"/>
            </a:xfrm>
            <a:custGeom>
              <a:avLst/>
              <a:gdLst>
                <a:gd name="T0" fmla="*/ 108 w 5271"/>
                <a:gd name="T1" fmla="*/ 0 h 117"/>
                <a:gd name="T2" fmla="*/ 5162 w 5271"/>
                <a:gd name="T3" fmla="*/ 0 h 117"/>
                <a:gd name="T4" fmla="*/ 5270 w 5271"/>
                <a:gd name="T5" fmla="*/ 116 h 117"/>
                <a:gd name="T6" fmla="*/ 0 w 5271"/>
                <a:gd name="T7" fmla="*/ 116 h 117"/>
                <a:gd name="T8" fmla="*/ 108 w 527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1" h="117">
                  <a:moveTo>
                    <a:pt x="108" y="0"/>
                  </a:moveTo>
                  <a:lnTo>
                    <a:pt x="5162" y="0"/>
                  </a:lnTo>
                  <a:lnTo>
                    <a:pt x="5270" y="116"/>
                  </a:lnTo>
                  <a:lnTo>
                    <a:pt x="0" y="116"/>
                  </a:lnTo>
                  <a:lnTo>
                    <a:pt x="108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2067" name="Freeform 19">
              <a:extLst>
                <a:ext uri="{FF2B5EF4-FFF2-40B4-BE49-F238E27FC236}">
                  <a16:creationId xmlns:a16="http://schemas.microsoft.com/office/drawing/2014/main" id="{8D501D7E-E019-E7AF-2112-7DBF25244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320"/>
              <a:ext cx="80" cy="1873"/>
            </a:xfrm>
            <a:custGeom>
              <a:avLst/>
              <a:gdLst>
                <a:gd name="T0" fmla="*/ 40 w 80"/>
                <a:gd name="T1" fmla="*/ 51 h 1873"/>
                <a:gd name="T2" fmla="*/ 46 w 80"/>
                <a:gd name="T3" fmla="*/ 109 h 1873"/>
                <a:gd name="T4" fmla="*/ 26 w 80"/>
                <a:gd name="T5" fmla="*/ 167 h 1873"/>
                <a:gd name="T6" fmla="*/ 40 w 80"/>
                <a:gd name="T7" fmla="*/ 225 h 1873"/>
                <a:gd name="T8" fmla="*/ 53 w 80"/>
                <a:gd name="T9" fmla="*/ 283 h 1873"/>
                <a:gd name="T10" fmla="*/ 46 w 80"/>
                <a:gd name="T11" fmla="*/ 341 h 1873"/>
                <a:gd name="T12" fmla="*/ 33 w 80"/>
                <a:gd name="T13" fmla="*/ 406 h 1873"/>
                <a:gd name="T14" fmla="*/ 46 w 80"/>
                <a:gd name="T15" fmla="*/ 464 h 1873"/>
                <a:gd name="T16" fmla="*/ 46 w 80"/>
                <a:gd name="T17" fmla="*/ 530 h 1873"/>
                <a:gd name="T18" fmla="*/ 33 w 80"/>
                <a:gd name="T19" fmla="*/ 588 h 1873"/>
                <a:gd name="T20" fmla="*/ 46 w 80"/>
                <a:gd name="T21" fmla="*/ 646 h 1873"/>
                <a:gd name="T22" fmla="*/ 59 w 80"/>
                <a:gd name="T23" fmla="*/ 704 h 1873"/>
                <a:gd name="T24" fmla="*/ 66 w 80"/>
                <a:gd name="T25" fmla="*/ 769 h 1873"/>
                <a:gd name="T26" fmla="*/ 53 w 80"/>
                <a:gd name="T27" fmla="*/ 834 h 1873"/>
                <a:gd name="T28" fmla="*/ 20 w 80"/>
                <a:gd name="T29" fmla="*/ 892 h 1873"/>
                <a:gd name="T30" fmla="*/ 20 w 80"/>
                <a:gd name="T31" fmla="*/ 958 h 1873"/>
                <a:gd name="T32" fmla="*/ 46 w 80"/>
                <a:gd name="T33" fmla="*/ 1016 h 1873"/>
                <a:gd name="T34" fmla="*/ 59 w 80"/>
                <a:gd name="T35" fmla="*/ 1088 h 1873"/>
                <a:gd name="T36" fmla="*/ 46 w 80"/>
                <a:gd name="T37" fmla="*/ 1154 h 1873"/>
                <a:gd name="T38" fmla="*/ 53 w 80"/>
                <a:gd name="T39" fmla="*/ 1219 h 1873"/>
                <a:gd name="T40" fmla="*/ 59 w 80"/>
                <a:gd name="T41" fmla="*/ 1277 h 1873"/>
                <a:gd name="T42" fmla="*/ 53 w 80"/>
                <a:gd name="T43" fmla="*/ 1342 h 1873"/>
                <a:gd name="T44" fmla="*/ 53 w 80"/>
                <a:gd name="T45" fmla="*/ 1408 h 1873"/>
                <a:gd name="T46" fmla="*/ 53 w 80"/>
                <a:gd name="T47" fmla="*/ 1524 h 1873"/>
                <a:gd name="T48" fmla="*/ 53 w 80"/>
                <a:gd name="T49" fmla="*/ 1582 h 1873"/>
                <a:gd name="T50" fmla="*/ 53 w 80"/>
                <a:gd name="T51" fmla="*/ 1640 h 1873"/>
                <a:gd name="T52" fmla="*/ 66 w 80"/>
                <a:gd name="T53" fmla="*/ 1698 h 1873"/>
                <a:gd name="T54" fmla="*/ 53 w 80"/>
                <a:gd name="T55" fmla="*/ 1756 h 1873"/>
                <a:gd name="T56" fmla="*/ 59 w 80"/>
                <a:gd name="T57" fmla="*/ 1814 h 1873"/>
                <a:gd name="T58" fmla="*/ 66 w 80"/>
                <a:gd name="T59" fmla="*/ 1872 h 1873"/>
                <a:gd name="T60" fmla="*/ 40 w 80"/>
                <a:gd name="T61" fmla="*/ 1814 h 1873"/>
                <a:gd name="T62" fmla="*/ 46 w 80"/>
                <a:gd name="T63" fmla="*/ 1756 h 1873"/>
                <a:gd name="T64" fmla="*/ 53 w 80"/>
                <a:gd name="T65" fmla="*/ 1698 h 1873"/>
                <a:gd name="T66" fmla="*/ 53 w 80"/>
                <a:gd name="T67" fmla="*/ 1640 h 1873"/>
                <a:gd name="T68" fmla="*/ 53 w 80"/>
                <a:gd name="T69" fmla="*/ 1582 h 1873"/>
                <a:gd name="T70" fmla="*/ 46 w 80"/>
                <a:gd name="T71" fmla="*/ 1524 h 1873"/>
                <a:gd name="T72" fmla="*/ 53 w 80"/>
                <a:gd name="T73" fmla="*/ 1458 h 1873"/>
                <a:gd name="T74" fmla="*/ 53 w 80"/>
                <a:gd name="T75" fmla="*/ 1393 h 1873"/>
                <a:gd name="T76" fmla="*/ 46 w 80"/>
                <a:gd name="T77" fmla="*/ 1328 h 1873"/>
                <a:gd name="T78" fmla="*/ 53 w 80"/>
                <a:gd name="T79" fmla="*/ 1263 h 1873"/>
                <a:gd name="T80" fmla="*/ 40 w 80"/>
                <a:gd name="T81" fmla="*/ 1204 h 1873"/>
                <a:gd name="T82" fmla="*/ 40 w 80"/>
                <a:gd name="T83" fmla="*/ 1139 h 1873"/>
                <a:gd name="T84" fmla="*/ 66 w 80"/>
                <a:gd name="T85" fmla="*/ 1081 h 1873"/>
                <a:gd name="T86" fmla="*/ 40 w 80"/>
                <a:gd name="T87" fmla="*/ 1023 h 1873"/>
                <a:gd name="T88" fmla="*/ 7 w 80"/>
                <a:gd name="T89" fmla="*/ 972 h 1873"/>
                <a:gd name="T90" fmla="*/ 53 w 80"/>
                <a:gd name="T91" fmla="*/ 907 h 1873"/>
                <a:gd name="T92" fmla="*/ 53 w 80"/>
                <a:gd name="T93" fmla="*/ 842 h 1873"/>
                <a:gd name="T94" fmla="*/ 59 w 80"/>
                <a:gd name="T95" fmla="*/ 784 h 1873"/>
                <a:gd name="T96" fmla="*/ 53 w 80"/>
                <a:gd name="T97" fmla="*/ 726 h 1873"/>
                <a:gd name="T98" fmla="*/ 40 w 80"/>
                <a:gd name="T99" fmla="*/ 668 h 1873"/>
                <a:gd name="T100" fmla="*/ 40 w 80"/>
                <a:gd name="T101" fmla="*/ 609 h 1873"/>
                <a:gd name="T102" fmla="*/ 72 w 80"/>
                <a:gd name="T103" fmla="*/ 551 h 1873"/>
                <a:gd name="T104" fmla="*/ 79 w 80"/>
                <a:gd name="T105" fmla="*/ 486 h 1873"/>
                <a:gd name="T106" fmla="*/ 53 w 80"/>
                <a:gd name="T107" fmla="*/ 428 h 1873"/>
                <a:gd name="T108" fmla="*/ 53 w 80"/>
                <a:gd name="T109" fmla="*/ 370 h 1873"/>
                <a:gd name="T110" fmla="*/ 33 w 80"/>
                <a:gd name="T111" fmla="*/ 312 h 1873"/>
                <a:gd name="T112" fmla="*/ 26 w 80"/>
                <a:gd name="T113" fmla="*/ 247 h 1873"/>
                <a:gd name="T114" fmla="*/ 40 w 80"/>
                <a:gd name="T115" fmla="*/ 189 h 1873"/>
                <a:gd name="T116" fmla="*/ 53 w 80"/>
                <a:gd name="T117" fmla="*/ 131 h 1873"/>
                <a:gd name="T118" fmla="*/ 33 w 80"/>
                <a:gd name="T119" fmla="*/ 73 h 1873"/>
                <a:gd name="T120" fmla="*/ 7 w 80"/>
                <a:gd name="T121" fmla="*/ 15 h 1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0" h="1873">
                  <a:moveTo>
                    <a:pt x="0" y="0"/>
                  </a:moveTo>
                  <a:lnTo>
                    <a:pt x="40" y="51"/>
                  </a:lnTo>
                  <a:lnTo>
                    <a:pt x="46" y="80"/>
                  </a:lnTo>
                  <a:lnTo>
                    <a:pt x="46" y="109"/>
                  </a:lnTo>
                  <a:lnTo>
                    <a:pt x="33" y="138"/>
                  </a:lnTo>
                  <a:lnTo>
                    <a:pt x="26" y="167"/>
                  </a:lnTo>
                  <a:lnTo>
                    <a:pt x="33" y="196"/>
                  </a:lnTo>
                  <a:lnTo>
                    <a:pt x="40" y="225"/>
                  </a:lnTo>
                  <a:lnTo>
                    <a:pt x="53" y="254"/>
                  </a:lnTo>
                  <a:lnTo>
                    <a:pt x="53" y="283"/>
                  </a:lnTo>
                  <a:lnTo>
                    <a:pt x="53" y="312"/>
                  </a:lnTo>
                  <a:lnTo>
                    <a:pt x="46" y="341"/>
                  </a:lnTo>
                  <a:lnTo>
                    <a:pt x="33" y="370"/>
                  </a:lnTo>
                  <a:lnTo>
                    <a:pt x="33" y="406"/>
                  </a:lnTo>
                  <a:lnTo>
                    <a:pt x="40" y="435"/>
                  </a:lnTo>
                  <a:lnTo>
                    <a:pt x="46" y="464"/>
                  </a:lnTo>
                  <a:lnTo>
                    <a:pt x="53" y="501"/>
                  </a:lnTo>
                  <a:lnTo>
                    <a:pt x="46" y="530"/>
                  </a:lnTo>
                  <a:lnTo>
                    <a:pt x="40" y="559"/>
                  </a:lnTo>
                  <a:lnTo>
                    <a:pt x="33" y="588"/>
                  </a:lnTo>
                  <a:lnTo>
                    <a:pt x="40" y="617"/>
                  </a:lnTo>
                  <a:lnTo>
                    <a:pt x="46" y="646"/>
                  </a:lnTo>
                  <a:lnTo>
                    <a:pt x="53" y="675"/>
                  </a:lnTo>
                  <a:lnTo>
                    <a:pt x="59" y="704"/>
                  </a:lnTo>
                  <a:lnTo>
                    <a:pt x="66" y="733"/>
                  </a:lnTo>
                  <a:lnTo>
                    <a:pt x="66" y="769"/>
                  </a:lnTo>
                  <a:lnTo>
                    <a:pt x="66" y="798"/>
                  </a:lnTo>
                  <a:lnTo>
                    <a:pt x="53" y="834"/>
                  </a:lnTo>
                  <a:lnTo>
                    <a:pt x="33" y="863"/>
                  </a:lnTo>
                  <a:lnTo>
                    <a:pt x="20" y="892"/>
                  </a:lnTo>
                  <a:lnTo>
                    <a:pt x="13" y="921"/>
                  </a:lnTo>
                  <a:lnTo>
                    <a:pt x="20" y="958"/>
                  </a:lnTo>
                  <a:lnTo>
                    <a:pt x="33" y="987"/>
                  </a:lnTo>
                  <a:lnTo>
                    <a:pt x="46" y="1016"/>
                  </a:lnTo>
                  <a:lnTo>
                    <a:pt x="59" y="1052"/>
                  </a:lnTo>
                  <a:lnTo>
                    <a:pt x="59" y="1088"/>
                  </a:lnTo>
                  <a:lnTo>
                    <a:pt x="53" y="1125"/>
                  </a:lnTo>
                  <a:lnTo>
                    <a:pt x="46" y="1154"/>
                  </a:lnTo>
                  <a:lnTo>
                    <a:pt x="46" y="1190"/>
                  </a:lnTo>
                  <a:lnTo>
                    <a:pt x="53" y="1219"/>
                  </a:lnTo>
                  <a:lnTo>
                    <a:pt x="53" y="1248"/>
                  </a:lnTo>
                  <a:lnTo>
                    <a:pt x="59" y="1277"/>
                  </a:lnTo>
                  <a:lnTo>
                    <a:pt x="53" y="1313"/>
                  </a:lnTo>
                  <a:lnTo>
                    <a:pt x="53" y="1342"/>
                  </a:lnTo>
                  <a:lnTo>
                    <a:pt x="53" y="1379"/>
                  </a:lnTo>
                  <a:lnTo>
                    <a:pt x="53" y="1408"/>
                  </a:lnTo>
                  <a:lnTo>
                    <a:pt x="53" y="1466"/>
                  </a:lnTo>
                  <a:lnTo>
                    <a:pt x="53" y="1524"/>
                  </a:lnTo>
                  <a:lnTo>
                    <a:pt x="53" y="1553"/>
                  </a:lnTo>
                  <a:lnTo>
                    <a:pt x="53" y="1582"/>
                  </a:lnTo>
                  <a:lnTo>
                    <a:pt x="53" y="1611"/>
                  </a:lnTo>
                  <a:lnTo>
                    <a:pt x="53" y="1640"/>
                  </a:lnTo>
                  <a:lnTo>
                    <a:pt x="53" y="1669"/>
                  </a:lnTo>
                  <a:lnTo>
                    <a:pt x="66" y="1698"/>
                  </a:lnTo>
                  <a:lnTo>
                    <a:pt x="66" y="1727"/>
                  </a:lnTo>
                  <a:lnTo>
                    <a:pt x="53" y="1756"/>
                  </a:lnTo>
                  <a:lnTo>
                    <a:pt x="46" y="1785"/>
                  </a:lnTo>
                  <a:lnTo>
                    <a:pt x="59" y="1814"/>
                  </a:lnTo>
                  <a:lnTo>
                    <a:pt x="66" y="1843"/>
                  </a:lnTo>
                  <a:lnTo>
                    <a:pt x="66" y="1872"/>
                  </a:lnTo>
                  <a:lnTo>
                    <a:pt x="53" y="1843"/>
                  </a:lnTo>
                  <a:lnTo>
                    <a:pt x="40" y="1814"/>
                  </a:lnTo>
                  <a:lnTo>
                    <a:pt x="33" y="1785"/>
                  </a:lnTo>
                  <a:lnTo>
                    <a:pt x="46" y="1756"/>
                  </a:lnTo>
                  <a:lnTo>
                    <a:pt x="59" y="1727"/>
                  </a:lnTo>
                  <a:lnTo>
                    <a:pt x="53" y="1698"/>
                  </a:lnTo>
                  <a:lnTo>
                    <a:pt x="46" y="1669"/>
                  </a:lnTo>
                  <a:lnTo>
                    <a:pt x="53" y="1640"/>
                  </a:lnTo>
                  <a:lnTo>
                    <a:pt x="53" y="1611"/>
                  </a:lnTo>
                  <a:lnTo>
                    <a:pt x="53" y="1582"/>
                  </a:lnTo>
                  <a:lnTo>
                    <a:pt x="46" y="1553"/>
                  </a:lnTo>
                  <a:lnTo>
                    <a:pt x="46" y="1524"/>
                  </a:lnTo>
                  <a:lnTo>
                    <a:pt x="46" y="1495"/>
                  </a:lnTo>
                  <a:lnTo>
                    <a:pt x="53" y="1458"/>
                  </a:lnTo>
                  <a:lnTo>
                    <a:pt x="53" y="1429"/>
                  </a:lnTo>
                  <a:lnTo>
                    <a:pt x="53" y="1393"/>
                  </a:lnTo>
                  <a:lnTo>
                    <a:pt x="46" y="1364"/>
                  </a:lnTo>
                  <a:lnTo>
                    <a:pt x="46" y="1328"/>
                  </a:lnTo>
                  <a:lnTo>
                    <a:pt x="53" y="1299"/>
                  </a:lnTo>
                  <a:lnTo>
                    <a:pt x="53" y="1263"/>
                  </a:lnTo>
                  <a:lnTo>
                    <a:pt x="46" y="1233"/>
                  </a:lnTo>
                  <a:lnTo>
                    <a:pt x="40" y="1204"/>
                  </a:lnTo>
                  <a:lnTo>
                    <a:pt x="33" y="1175"/>
                  </a:lnTo>
                  <a:lnTo>
                    <a:pt x="40" y="1139"/>
                  </a:lnTo>
                  <a:lnTo>
                    <a:pt x="53" y="1110"/>
                  </a:lnTo>
                  <a:lnTo>
                    <a:pt x="66" y="1081"/>
                  </a:lnTo>
                  <a:lnTo>
                    <a:pt x="59" y="1052"/>
                  </a:lnTo>
                  <a:lnTo>
                    <a:pt x="40" y="1023"/>
                  </a:lnTo>
                  <a:lnTo>
                    <a:pt x="13" y="1001"/>
                  </a:lnTo>
                  <a:lnTo>
                    <a:pt x="7" y="972"/>
                  </a:lnTo>
                  <a:lnTo>
                    <a:pt x="33" y="943"/>
                  </a:lnTo>
                  <a:lnTo>
                    <a:pt x="53" y="907"/>
                  </a:lnTo>
                  <a:lnTo>
                    <a:pt x="53" y="878"/>
                  </a:lnTo>
                  <a:lnTo>
                    <a:pt x="53" y="842"/>
                  </a:lnTo>
                  <a:lnTo>
                    <a:pt x="53" y="813"/>
                  </a:lnTo>
                  <a:lnTo>
                    <a:pt x="59" y="784"/>
                  </a:lnTo>
                  <a:lnTo>
                    <a:pt x="59" y="755"/>
                  </a:lnTo>
                  <a:lnTo>
                    <a:pt x="53" y="726"/>
                  </a:lnTo>
                  <a:lnTo>
                    <a:pt x="53" y="697"/>
                  </a:lnTo>
                  <a:lnTo>
                    <a:pt x="40" y="668"/>
                  </a:lnTo>
                  <a:lnTo>
                    <a:pt x="40" y="639"/>
                  </a:lnTo>
                  <a:lnTo>
                    <a:pt x="40" y="609"/>
                  </a:lnTo>
                  <a:lnTo>
                    <a:pt x="59" y="580"/>
                  </a:lnTo>
                  <a:lnTo>
                    <a:pt x="72" y="551"/>
                  </a:lnTo>
                  <a:lnTo>
                    <a:pt x="79" y="515"/>
                  </a:lnTo>
                  <a:lnTo>
                    <a:pt x="79" y="486"/>
                  </a:lnTo>
                  <a:lnTo>
                    <a:pt x="59" y="457"/>
                  </a:lnTo>
                  <a:lnTo>
                    <a:pt x="53" y="428"/>
                  </a:lnTo>
                  <a:lnTo>
                    <a:pt x="53" y="399"/>
                  </a:lnTo>
                  <a:lnTo>
                    <a:pt x="53" y="370"/>
                  </a:lnTo>
                  <a:lnTo>
                    <a:pt x="46" y="341"/>
                  </a:lnTo>
                  <a:lnTo>
                    <a:pt x="33" y="312"/>
                  </a:lnTo>
                  <a:lnTo>
                    <a:pt x="33" y="283"/>
                  </a:lnTo>
                  <a:lnTo>
                    <a:pt x="26" y="247"/>
                  </a:lnTo>
                  <a:lnTo>
                    <a:pt x="26" y="218"/>
                  </a:lnTo>
                  <a:lnTo>
                    <a:pt x="40" y="189"/>
                  </a:lnTo>
                  <a:lnTo>
                    <a:pt x="53" y="160"/>
                  </a:lnTo>
                  <a:lnTo>
                    <a:pt x="53" y="131"/>
                  </a:lnTo>
                  <a:lnTo>
                    <a:pt x="53" y="102"/>
                  </a:lnTo>
                  <a:lnTo>
                    <a:pt x="33" y="73"/>
                  </a:lnTo>
                  <a:lnTo>
                    <a:pt x="20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2068" name="Freeform 20">
              <a:extLst>
                <a:ext uri="{FF2B5EF4-FFF2-40B4-BE49-F238E27FC236}">
                  <a16:creationId xmlns:a16="http://schemas.microsoft.com/office/drawing/2014/main" id="{6D61969D-7BCC-D494-3DF0-CB46DCA2B19D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" y="3992"/>
              <a:ext cx="1494" cy="80"/>
            </a:xfrm>
            <a:custGeom>
              <a:avLst/>
              <a:gdLst>
                <a:gd name="T0" fmla="*/ 87 w 1494"/>
                <a:gd name="T1" fmla="*/ 0 h 80"/>
                <a:gd name="T2" fmla="*/ 141 w 1494"/>
                <a:gd name="T3" fmla="*/ 29 h 80"/>
                <a:gd name="T4" fmla="*/ 202 w 1494"/>
                <a:gd name="T5" fmla="*/ 43 h 80"/>
                <a:gd name="T6" fmla="*/ 269 w 1494"/>
                <a:gd name="T7" fmla="*/ 43 h 80"/>
                <a:gd name="T8" fmla="*/ 336 w 1494"/>
                <a:gd name="T9" fmla="*/ 65 h 80"/>
                <a:gd name="T10" fmla="*/ 444 w 1494"/>
                <a:gd name="T11" fmla="*/ 79 h 80"/>
                <a:gd name="T12" fmla="*/ 525 w 1494"/>
                <a:gd name="T13" fmla="*/ 72 h 80"/>
                <a:gd name="T14" fmla="*/ 612 w 1494"/>
                <a:gd name="T15" fmla="*/ 65 h 80"/>
                <a:gd name="T16" fmla="*/ 713 w 1494"/>
                <a:gd name="T17" fmla="*/ 43 h 80"/>
                <a:gd name="T18" fmla="*/ 773 w 1494"/>
                <a:gd name="T19" fmla="*/ 43 h 80"/>
                <a:gd name="T20" fmla="*/ 841 w 1494"/>
                <a:gd name="T21" fmla="*/ 50 h 80"/>
                <a:gd name="T22" fmla="*/ 901 w 1494"/>
                <a:gd name="T23" fmla="*/ 57 h 80"/>
                <a:gd name="T24" fmla="*/ 1002 w 1494"/>
                <a:gd name="T25" fmla="*/ 43 h 80"/>
                <a:gd name="T26" fmla="*/ 1069 w 1494"/>
                <a:gd name="T27" fmla="*/ 36 h 80"/>
                <a:gd name="T28" fmla="*/ 1137 w 1494"/>
                <a:gd name="T29" fmla="*/ 36 h 80"/>
                <a:gd name="T30" fmla="*/ 1231 w 1494"/>
                <a:gd name="T31" fmla="*/ 36 h 80"/>
                <a:gd name="T32" fmla="*/ 1311 w 1494"/>
                <a:gd name="T33" fmla="*/ 29 h 80"/>
                <a:gd name="T34" fmla="*/ 1379 w 1494"/>
                <a:gd name="T35" fmla="*/ 29 h 80"/>
                <a:gd name="T36" fmla="*/ 1439 w 1494"/>
                <a:gd name="T37" fmla="*/ 43 h 80"/>
                <a:gd name="T38" fmla="*/ 1493 w 1494"/>
                <a:gd name="T39" fmla="*/ 14 h 80"/>
                <a:gd name="T40" fmla="*/ 1439 w 1494"/>
                <a:gd name="T41" fmla="*/ 29 h 80"/>
                <a:gd name="T42" fmla="*/ 1385 w 1494"/>
                <a:gd name="T43" fmla="*/ 36 h 80"/>
                <a:gd name="T44" fmla="*/ 1325 w 1494"/>
                <a:gd name="T45" fmla="*/ 29 h 80"/>
                <a:gd name="T46" fmla="*/ 1237 w 1494"/>
                <a:gd name="T47" fmla="*/ 43 h 80"/>
                <a:gd name="T48" fmla="*/ 1170 w 1494"/>
                <a:gd name="T49" fmla="*/ 72 h 80"/>
                <a:gd name="T50" fmla="*/ 1110 w 1494"/>
                <a:gd name="T51" fmla="*/ 65 h 80"/>
                <a:gd name="T52" fmla="*/ 1056 w 1494"/>
                <a:gd name="T53" fmla="*/ 50 h 80"/>
                <a:gd name="T54" fmla="*/ 962 w 1494"/>
                <a:gd name="T55" fmla="*/ 36 h 80"/>
                <a:gd name="T56" fmla="*/ 881 w 1494"/>
                <a:gd name="T57" fmla="*/ 43 h 80"/>
                <a:gd name="T58" fmla="*/ 827 w 1494"/>
                <a:gd name="T59" fmla="*/ 57 h 80"/>
                <a:gd name="T60" fmla="*/ 747 w 1494"/>
                <a:gd name="T61" fmla="*/ 57 h 80"/>
                <a:gd name="T62" fmla="*/ 659 w 1494"/>
                <a:gd name="T63" fmla="*/ 57 h 80"/>
                <a:gd name="T64" fmla="*/ 605 w 1494"/>
                <a:gd name="T65" fmla="*/ 50 h 80"/>
                <a:gd name="T66" fmla="*/ 551 w 1494"/>
                <a:gd name="T67" fmla="*/ 57 h 80"/>
                <a:gd name="T68" fmla="*/ 484 w 1494"/>
                <a:gd name="T69" fmla="*/ 65 h 80"/>
                <a:gd name="T70" fmla="*/ 417 w 1494"/>
                <a:gd name="T71" fmla="*/ 57 h 80"/>
                <a:gd name="T72" fmla="*/ 363 w 1494"/>
                <a:gd name="T73" fmla="*/ 36 h 80"/>
                <a:gd name="T74" fmla="*/ 309 w 1494"/>
                <a:gd name="T75" fmla="*/ 57 h 80"/>
                <a:gd name="T76" fmla="*/ 256 w 1494"/>
                <a:gd name="T77" fmla="*/ 57 h 80"/>
                <a:gd name="T78" fmla="*/ 195 w 1494"/>
                <a:gd name="T79" fmla="*/ 50 h 80"/>
                <a:gd name="T80" fmla="*/ 141 w 1494"/>
                <a:gd name="T81" fmla="*/ 7 h 80"/>
                <a:gd name="T82" fmla="*/ 81 w 1494"/>
                <a:gd name="T83" fmla="*/ 22 h 80"/>
                <a:gd name="T84" fmla="*/ 27 w 1494"/>
                <a:gd name="T85" fmla="*/ 36 h 80"/>
                <a:gd name="T86" fmla="*/ 13 w 1494"/>
                <a:gd name="T87" fmla="*/ 4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94" h="80">
                  <a:moveTo>
                    <a:pt x="13" y="43"/>
                  </a:moveTo>
                  <a:lnTo>
                    <a:pt x="87" y="0"/>
                  </a:lnTo>
                  <a:lnTo>
                    <a:pt x="114" y="7"/>
                  </a:lnTo>
                  <a:lnTo>
                    <a:pt x="141" y="29"/>
                  </a:lnTo>
                  <a:lnTo>
                    <a:pt x="168" y="43"/>
                  </a:lnTo>
                  <a:lnTo>
                    <a:pt x="202" y="43"/>
                  </a:lnTo>
                  <a:lnTo>
                    <a:pt x="242" y="43"/>
                  </a:lnTo>
                  <a:lnTo>
                    <a:pt x="269" y="43"/>
                  </a:lnTo>
                  <a:lnTo>
                    <a:pt x="309" y="50"/>
                  </a:lnTo>
                  <a:lnTo>
                    <a:pt x="336" y="65"/>
                  </a:lnTo>
                  <a:lnTo>
                    <a:pt x="390" y="79"/>
                  </a:lnTo>
                  <a:lnTo>
                    <a:pt x="444" y="79"/>
                  </a:lnTo>
                  <a:lnTo>
                    <a:pt x="484" y="79"/>
                  </a:lnTo>
                  <a:lnTo>
                    <a:pt x="525" y="72"/>
                  </a:lnTo>
                  <a:lnTo>
                    <a:pt x="565" y="65"/>
                  </a:lnTo>
                  <a:lnTo>
                    <a:pt x="612" y="65"/>
                  </a:lnTo>
                  <a:lnTo>
                    <a:pt x="659" y="57"/>
                  </a:lnTo>
                  <a:lnTo>
                    <a:pt x="713" y="43"/>
                  </a:lnTo>
                  <a:lnTo>
                    <a:pt x="747" y="43"/>
                  </a:lnTo>
                  <a:lnTo>
                    <a:pt x="773" y="43"/>
                  </a:lnTo>
                  <a:lnTo>
                    <a:pt x="814" y="43"/>
                  </a:lnTo>
                  <a:lnTo>
                    <a:pt x="841" y="50"/>
                  </a:lnTo>
                  <a:lnTo>
                    <a:pt x="874" y="57"/>
                  </a:lnTo>
                  <a:lnTo>
                    <a:pt x="901" y="57"/>
                  </a:lnTo>
                  <a:lnTo>
                    <a:pt x="975" y="50"/>
                  </a:lnTo>
                  <a:lnTo>
                    <a:pt x="1002" y="43"/>
                  </a:lnTo>
                  <a:lnTo>
                    <a:pt x="1029" y="36"/>
                  </a:lnTo>
                  <a:lnTo>
                    <a:pt x="1069" y="36"/>
                  </a:lnTo>
                  <a:lnTo>
                    <a:pt x="1096" y="36"/>
                  </a:lnTo>
                  <a:lnTo>
                    <a:pt x="1137" y="36"/>
                  </a:lnTo>
                  <a:lnTo>
                    <a:pt x="1190" y="36"/>
                  </a:lnTo>
                  <a:lnTo>
                    <a:pt x="1231" y="36"/>
                  </a:lnTo>
                  <a:lnTo>
                    <a:pt x="1285" y="29"/>
                  </a:lnTo>
                  <a:lnTo>
                    <a:pt x="1311" y="29"/>
                  </a:lnTo>
                  <a:lnTo>
                    <a:pt x="1352" y="29"/>
                  </a:lnTo>
                  <a:lnTo>
                    <a:pt x="1379" y="29"/>
                  </a:lnTo>
                  <a:lnTo>
                    <a:pt x="1406" y="36"/>
                  </a:lnTo>
                  <a:lnTo>
                    <a:pt x="1439" y="43"/>
                  </a:lnTo>
                  <a:lnTo>
                    <a:pt x="1466" y="22"/>
                  </a:lnTo>
                  <a:lnTo>
                    <a:pt x="1493" y="14"/>
                  </a:lnTo>
                  <a:lnTo>
                    <a:pt x="1466" y="22"/>
                  </a:lnTo>
                  <a:lnTo>
                    <a:pt x="1439" y="29"/>
                  </a:lnTo>
                  <a:lnTo>
                    <a:pt x="1412" y="36"/>
                  </a:lnTo>
                  <a:lnTo>
                    <a:pt x="1385" y="36"/>
                  </a:lnTo>
                  <a:lnTo>
                    <a:pt x="1352" y="29"/>
                  </a:lnTo>
                  <a:lnTo>
                    <a:pt x="1325" y="29"/>
                  </a:lnTo>
                  <a:lnTo>
                    <a:pt x="1298" y="29"/>
                  </a:lnTo>
                  <a:lnTo>
                    <a:pt x="1237" y="43"/>
                  </a:lnTo>
                  <a:lnTo>
                    <a:pt x="1197" y="57"/>
                  </a:lnTo>
                  <a:lnTo>
                    <a:pt x="1170" y="72"/>
                  </a:lnTo>
                  <a:lnTo>
                    <a:pt x="1137" y="72"/>
                  </a:lnTo>
                  <a:lnTo>
                    <a:pt x="1110" y="65"/>
                  </a:lnTo>
                  <a:lnTo>
                    <a:pt x="1083" y="57"/>
                  </a:lnTo>
                  <a:lnTo>
                    <a:pt x="1056" y="50"/>
                  </a:lnTo>
                  <a:lnTo>
                    <a:pt x="1022" y="36"/>
                  </a:lnTo>
                  <a:lnTo>
                    <a:pt x="962" y="36"/>
                  </a:lnTo>
                  <a:lnTo>
                    <a:pt x="915" y="36"/>
                  </a:lnTo>
                  <a:lnTo>
                    <a:pt x="881" y="43"/>
                  </a:lnTo>
                  <a:lnTo>
                    <a:pt x="854" y="50"/>
                  </a:lnTo>
                  <a:lnTo>
                    <a:pt x="827" y="57"/>
                  </a:lnTo>
                  <a:lnTo>
                    <a:pt x="800" y="57"/>
                  </a:lnTo>
                  <a:lnTo>
                    <a:pt x="747" y="57"/>
                  </a:lnTo>
                  <a:lnTo>
                    <a:pt x="693" y="57"/>
                  </a:lnTo>
                  <a:lnTo>
                    <a:pt x="659" y="57"/>
                  </a:lnTo>
                  <a:lnTo>
                    <a:pt x="632" y="50"/>
                  </a:lnTo>
                  <a:lnTo>
                    <a:pt x="605" y="50"/>
                  </a:lnTo>
                  <a:lnTo>
                    <a:pt x="578" y="57"/>
                  </a:lnTo>
                  <a:lnTo>
                    <a:pt x="551" y="57"/>
                  </a:lnTo>
                  <a:lnTo>
                    <a:pt x="525" y="65"/>
                  </a:lnTo>
                  <a:lnTo>
                    <a:pt x="484" y="65"/>
                  </a:lnTo>
                  <a:lnTo>
                    <a:pt x="444" y="57"/>
                  </a:lnTo>
                  <a:lnTo>
                    <a:pt x="417" y="57"/>
                  </a:lnTo>
                  <a:lnTo>
                    <a:pt x="390" y="43"/>
                  </a:lnTo>
                  <a:lnTo>
                    <a:pt x="363" y="36"/>
                  </a:lnTo>
                  <a:lnTo>
                    <a:pt x="336" y="43"/>
                  </a:lnTo>
                  <a:lnTo>
                    <a:pt x="309" y="57"/>
                  </a:lnTo>
                  <a:lnTo>
                    <a:pt x="282" y="57"/>
                  </a:lnTo>
                  <a:lnTo>
                    <a:pt x="256" y="57"/>
                  </a:lnTo>
                  <a:lnTo>
                    <a:pt x="222" y="50"/>
                  </a:lnTo>
                  <a:lnTo>
                    <a:pt x="195" y="50"/>
                  </a:lnTo>
                  <a:lnTo>
                    <a:pt x="168" y="22"/>
                  </a:lnTo>
                  <a:lnTo>
                    <a:pt x="141" y="7"/>
                  </a:lnTo>
                  <a:lnTo>
                    <a:pt x="114" y="14"/>
                  </a:lnTo>
                  <a:lnTo>
                    <a:pt x="81" y="22"/>
                  </a:lnTo>
                  <a:lnTo>
                    <a:pt x="54" y="36"/>
                  </a:lnTo>
                  <a:lnTo>
                    <a:pt x="27" y="36"/>
                  </a:lnTo>
                  <a:lnTo>
                    <a:pt x="0" y="50"/>
                  </a:lnTo>
                  <a:lnTo>
                    <a:pt x="13" y="43"/>
                  </a:lnTo>
                </a:path>
              </a:pathLst>
            </a:custGeom>
            <a:solidFill>
              <a:srgbClr val="3939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2069" name="Freeform 21">
              <a:extLst>
                <a:ext uri="{FF2B5EF4-FFF2-40B4-BE49-F238E27FC236}">
                  <a16:creationId xmlns:a16="http://schemas.microsoft.com/office/drawing/2014/main" id="{7A0BC6C2-C7D7-DE16-B822-C449FD66B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3" y="3976"/>
              <a:ext cx="1722" cy="81"/>
            </a:xfrm>
            <a:custGeom>
              <a:avLst/>
              <a:gdLst>
                <a:gd name="T0" fmla="*/ 0 w 1722"/>
                <a:gd name="T1" fmla="*/ 0 h 81"/>
                <a:gd name="T2" fmla="*/ 1721 w 1722"/>
                <a:gd name="T3" fmla="*/ 0 h 81"/>
                <a:gd name="T4" fmla="*/ 1721 w 1722"/>
                <a:gd name="T5" fmla="*/ 0 h 81"/>
                <a:gd name="T6" fmla="*/ 1640 w 1722"/>
                <a:gd name="T7" fmla="*/ 22 h 81"/>
                <a:gd name="T8" fmla="*/ 1613 w 1722"/>
                <a:gd name="T9" fmla="*/ 7 h 81"/>
                <a:gd name="T10" fmla="*/ 1587 w 1722"/>
                <a:gd name="T11" fmla="*/ 0 h 81"/>
                <a:gd name="T12" fmla="*/ 1560 w 1722"/>
                <a:gd name="T13" fmla="*/ 15 h 81"/>
                <a:gd name="T14" fmla="*/ 1533 w 1722"/>
                <a:gd name="T15" fmla="*/ 44 h 81"/>
                <a:gd name="T16" fmla="*/ 1506 w 1722"/>
                <a:gd name="T17" fmla="*/ 58 h 81"/>
                <a:gd name="T18" fmla="*/ 1479 w 1722"/>
                <a:gd name="T19" fmla="*/ 73 h 81"/>
                <a:gd name="T20" fmla="*/ 1418 w 1722"/>
                <a:gd name="T21" fmla="*/ 80 h 81"/>
                <a:gd name="T22" fmla="*/ 1351 w 1722"/>
                <a:gd name="T23" fmla="*/ 80 h 81"/>
                <a:gd name="T24" fmla="*/ 1311 w 1722"/>
                <a:gd name="T25" fmla="*/ 73 h 81"/>
                <a:gd name="T26" fmla="*/ 1284 w 1722"/>
                <a:gd name="T27" fmla="*/ 65 h 81"/>
                <a:gd name="T28" fmla="*/ 1250 w 1722"/>
                <a:gd name="T29" fmla="*/ 73 h 81"/>
                <a:gd name="T30" fmla="*/ 1224 w 1722"/>
                <a:gd name="T31" fmla="*/ 73 h 81"/>
                <a:gd name="T32" fmla="*/ 1170 w 1722"/>
                <a:gd name="T33" fmla="*/ 73 h 81"/>
                <a:gd name="T34" fmla="*/ 1123 w 1722"/>
                <a:gd name="T35" fmla="*/ 65 h 81"/>
                <a:gd name="T36" fmla="*/ 1096 w 1722"/>
                <a:gd name="T37" fmla="*/ 65 h 81"/>
                <a:gd name="T38" fmla="*/ 1055 w 1722"/>
                <a:gd name="T39" fmla="*/ 58 h 81"/>
                <a:gd name="T40" fmla="*/ 1029 w 1722"/>
                <a:gd name="T41" fmla="*/ 58 h 81"/>
                <a:gd name="T42" fmla="*/ 1002 w 1722"/>
                <a:gd name="T43" fmla="*/ 36 h 81"/>
                <a:gd name="T44" fmla="*/ 968 w 1722"/>
                <a:gd name="T45" fmla="*/ 15 h 81"/>
                <a:gd name="T46" fmla="*/ 934 w 1722"/>
                <a:gd name="T47" fmla="*/ 15 h 81"/>
                <a:gd name="T48" fmla="*/ 908 w 1722"/>
                <a:gd name="T49" fmla="*/ 15 h 81"/>
                <a:gd name="T50" fmla="*/ 881 w 1722"/>
                <a:gd name="T51" fmla="*/ 15 h 81"/>
                <a:gd name="T52" fmla="*/ 847 w 1722"/>
                <a:gd name="T53" fmla="*/ 29 h 81"/>
                <a:gd name="T54" fmla="*/ 787 w 1722"/>
                <a:gd name="T55" fmla="*/ 44 h 81"/>
                <a:gd name="T56" fmla="*/ 753 w 1722"/>
                <a:gd name="T57" fmla="*/ 51 h 81"/>
                <a:gd name="T58" fmla="*/ 726 w 1722"/>
                <a:gd name="T59" fmla="*/ 51 h 81"/>
                <a:gd name="T60" fmla="*/ 686 w 1722"/>
                <a:gd name="T61" fmla="*/ 44 h 81"/>
                <a:gd name="T62" fmla="*/ 659 w 1722"/>
                <a:gd name="T63" fmla="*/ 29 h 81"/>
                <a:gd name="T64" fmla="*/ 632 w 1722"/>
                <a:gd name="T65" fmla="*/ 22 h 81"/>
                <a:gd name="T66" fmla="*/ 598 w 1722"/>
                <a:gd name="T67" fmla="*/ 22 h 81"/>
                <a:gd name="T68" fmla="*/ 565 w 1722"/>
                <a:gd name="T69" fmla="*/ 22 h 81"/>
                <a:gd name="T70" fmla="*/ 531 w 1722"/>
                <a:gd name="T71" fmla="*/ 29 h 81"/>
                <a:gd name="T72" fmla="*/ 477 w 1722"/>
                <a:gd name="T73" fmla="*/ 29 h 81"/>
                <a:gd name="T74" fmla="*/ 437 w 1722"/>
                <a:gd name="T75" fmla="*/ 36 h 81"/>
                <a:gd name="T76" fmla="*/ 403 w 1722"/>
                <a:gd name="T77" fmla="*/ 44 h 81"/>
                <a:gd name="T78" fmla="*/ 376 w 1722"/>
                <a:gd name="T79" fmla="*/ 44 h 81"/>
                <a:gd name="T80" fmla="*/ 343 w 1722"/>
                <a:gd name="T81" fmla="*/ 44 h 81"/>
                <a:gd name="T82" fmla="*/ 282 w 1722"/>
                <a:gd name="T83" fmla="*/ 44 h 81"/>
                <a:gd name="T84" fmla="*/ 229 w 1722"/>
                <a:gd name="T85" fmla="*/ 29 h 81"/>
                <a:gd name="T86" fmla="*/ 195 w 1722"/>
                <a:gd name="T87" fmla="*/ 22 h 81"/>
                <a:gd name="T88" fmla="*/ 168 w 1722"/>
                <a:gd name="T89" fmla="*/ 22 h 81"/>
                <a:gd name="T90" fmla="*/ 141 w 1722"/>
                <a:gd name="T91" fmla="*/ 15 h 81"/>
                <a:gd name="T92" fmla="*/ 114 w 1722"/>
                <a:gd name="T93" fmla="*/ 7 h 81"/>
                <a:gd name="T94" fmla="*/ 87 w 1722"/>
                <a:gd name="T95" fmla="*/ 7 h 81"/>
                <a:gd name="T96" fmla="*/ 61 w 1722"/>
                <a:gd name="T97" fmla="*/ 15 h 81"/>
                <a:gd name="T98" fmla="*/ 34 w 1722"/>
                <a:gd name="T99" fmla="*/ 22 h 81"/>
                <a:gd name="T100" fmla="*/ 7 w 1722"/>
                <a:gd name="T101" fmla="*/ 3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22" h="81">
                  <a:moveTo>
                    <a:pt x="0" y="0"/>
                  </a:moveTo>
                  <a:lnTo>
                    <a:pt x="1721" y="0"/>
                  </a:lnTo>
                  <a:lnTo>
                    <a:pt x="1721" y="0"/>
                  </a:lnTo>
                  <a:lnTo>
                    <a:pt x="1640" y="22"/>
                  </a:lnTo>
                  <a:lnTo>
                    <a:pt x="1613" y="7"/>
                  </a:lnTo>
                  <a:lnTo>
                    <a:pt x="1587" y="0"/>
                  </a:lnTo>
                  <a:lnTo>
                    <a:pt x="1560" y="15"/>
                  </a:lnTo>
                  <a:lnTo>
                    <a:pt x="1533" y="44"/>
                  </a:lnTo>
                  <a:lnTo>
                    <a:pt x="1506" y="58"/>
                  </a:lnTo>
                  <a:lnTo>
                    <a:pt x="1479" y="73"/>
                  </a:lnTo>
                  <a:lnTo>
                    <a:pt x="1418" y="80"/>
                  </a:lnTo>
                  <a:lnTo>
                    <a:pt x="1351" y="80"/>
                  </a:lnTo>
                  <a:lnTo>
                    <a:pt x="1311" y="73"/>
                  </a:lnTo>
                  <a:lnTo>
                    <a:pt x="1284" y="65"/>
                  </a:lnTo>
                  <a:lnTo>
                    <a:pt x="1250" y="73"/>
                  </a:lnTo>
                  <a:lnTo>
                    <a:pt x="1224" y="73"/>
                  </a:lnTo>
                  <a:lnTo>
                    <a:pt x="1170" y="73"/>
                  </a:lnTo>
                  <a:lnTo>
                    <a:pt x="1123" y="65"/>
                  </a:lnTo>
                  <a:lnTo>
                    <a:pt x="1096" y="65"/>
                  </a:lnTo>
                  <a:lnTo>
                    <a:pt x="1055" y="58"/>
                  </a:lnTo>
                  <a:lnTo>
                    <a:pt x="1029" y="58"/>
                  </a:lnTo>
                  <a:lnTo>
                    <a:pt x="1002" y="36"/>
                  </a:lnTo>
                  <a:lnTo>
                    <a:pt x="968" y="15"/>
                  </a:lnTo>
                  <a:lnTo>
                    <a:pt x="934" y="15"/>
                  </a:lnTo>
                  <a:lnTo>
                    <a:pt x="908" y="15"/>
                  </a:lnTo>
                  <a:lnTo>
                    <a:pt x="881" y="15"/>
                  </a:lnTo>
                  <a:lnTo>
                    <a:pt x="847" y="29"/>
                  </a:lnTo>
                  <a:lnTo>
                    <a:pt x="787" y="44"/>
                  </a:lnTo>
                  <a:lnTo>
                    <a:pt x="753" y="51"/>
                  </a:lnTo>
                  <a:lnTo>
                    <a:pt x="726" y="51"/>
                  </a:lnTo>
                  <a:lnTo>
                    <a:pt x="686" y="44"/>
                  </a:lnTo>
                  <a:lnTo>
                    <a:pt x="659" y="29"/>
                  </a:lnTo>
                  <a:lnTo>
                    <a:pt x="632" y="22"/>
                  </a:lnTo>
                  <a:lnTo>
                    <a:pt x="598" y="22"/>
                  </a:lnTo>
                  <a:lnTo>
                    <a:pt x="565" y="22"/>
                  </a:lnTo>
                  <a:lnTo>
                    <a:pt x="531" y="29"/>
                  </a:lnTo>
                  <a:lnTo>
                    <a:pt x="477" y="29"/>
                  </a:lnTo>
                  <a:lnTo>
                    <a:pt x="437" y="36"/>
                  </a:lnTo>
                  <a:lnTo>
                    <a:pt x="403" y="44"/>
                  </a:lnTo>
                  <a:lnTo>
                    <a:pt x="376" y="44"/>
                  </a:lnTo>
                  <a:lnTo>
                    <a:pt x="343" y="44"/>
                  </a:lnTo>
                  <a:lnTo>
                    <a:pt x="282" y="44"/>
                  </a:lnTo>
                  <a:lnTo>
                    <a:pt x="229" y="29"/>
                  </a:lnTo>
                  <a:lnTo>
                    <a:pt x="195" y="22"/>
                  </a:lnTo>
                  <a:lnTo>
                    <a:pt x="168" y="22"/>
                  </a:lnTo>
                  <a:lnTo>
                    <a:pt x="141" y="15"/>
                  </a:lnTo>
                  <a:lnTo>
                    <a:pt x="114" y="7"/>
                  </a:lnTo>
                  <a:lnTo>
                    <a:pt x="87" y="7"/>
                  </a:lnTo>
                  <a:lnTo>
                    <a:pt x="61" y="15"/>
                  </a:lnTo>
                  <a:lnTo>
                    <a:pt x="34" y="22"/>
                  </a:lnTo>
                  <a:lnTo>
                    <a:pt x="7" y="36"/>
                  </a:lnTo>
                </a:path>
              </a:pathLst>
            </a:custGeom>
            <a:solidFill>
              <a:srgbClr val="3131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2070" name="Freeform 22">
              <a:extLst>
                <a:ext uri="{FF2B5EF4-FFF2-40B4-BE49-F238E27FC236}">
                  <a16:creationId xmlns:a16="http://schemas.microsoft.com/office/drawing/2014/main" id="{7B936B09-F445-6E0C-064B-34009F64A5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2003"/>
              <a:ext cx="80" cy="1366"/>
            </a:xfrm>
            <a:custGeom>
              <a:avLst/>
              <a:gdLst>
                <a:gd name="T0" fmla="*/ 33 w 80"/>
                <a:gd name="T1" fmla="*/ 109 h 1366"/>
                <a:gd name="T2" fmla="*/ 59 w 80"/>
                <a:gd name="T3" fmla="*/ 167 h 1366"/>
                <a:gd name="T4" fmla="*/ 59 w 80"/>
                <a:gd name="T5" fmla="*/ 232 h 1366"/>
                <a:gd name="T6" fmla="*/ 40 w 80"/>
                <a:gd name="T7" fmla="*/ 298 h 1366"/>
                <a:gd name="T8" fmla="*/ 33 w 80"/>
                <a:gd name="T9" fmla="*/ 363 h 1366"/>
                <a:gd name="T10" fmla="*/ 40 w 80"/>
                <a:gd name="T11" fmla="*/ 421 h 1366"/>
                <a:gd name="T12" fmla="*/ 53 w 80"/>
                <a:gd name="T13" fmla="*/ 494 h 1366"/>
                <a:gd name="T14" fmla="*/ 53 w 80"/>
                <a:gd name="T15" fmla="*/ 581 h 1366"/>
                <a:gd name="T16" fmla="*/ 53 w 80"/>
                <a:gd name="T17" fmla="*/ 653 h 1366"/>
                <a:gd name="T18" fmla="*/ 59 w 80"/>
                <a:gd name="T19" fmla="*/ 741 h 1366"/>
                <a:gd name="T20" fmla="*/ 66 w 80"/>
                <a:gd name="T21" fmla="*/ 799 h 1366"/>
                <a:gd name="T22" fmla="*/ 46 w 80"/>
                <a:gd name="T23" fmla="*/ 871 h 1366"/>
                <a:gd name="T24" fmla="*/ 66 w 80"/>
                <a:gd name="T25" fmla="*/ 929 h 1366"/>
                <a:gd name="T26" fmla="*/ 59 w 80"/>
                <a:gd name="T27" fmla="*/ 1016 h 1366"/>
                <a:gd name="T28" fmla="*/ 53 w 80"/>
                <a:gd name="T29" fmla="*/ 1089 h 1366"/>
                <a:gd name="T30" fmla="*/ 72 w 80"/>
                <a:gd name="T31" fmla="*/ 1147 h 1366"/>
                <a:gd name="T32" fmla="*/ 59 w 80"/>
                <a:gd name="T33" fmla="*/ 1213 h 1366"/>
                <a:gd name="T34" fmla="*/ 53 w 80"/>
                <a:gd name="T35" fmla="*/ 1278 h 1366"/>
                <a:gd name="T36" fmla="*/ 72 w 80"/>
                <a:gd name="T37" fmla="*/ 1336 h 1366"/>
                <a:gd name="T38" fmla="*/ 59 w 80"/>
                <a:gd name="T39" fmla="*/ 1300 h 1366"/>
                <a:gd name="T40" fmla="*/ 33 w 80"/>
                <a:gd name="T41" fmla="*/ 1242 h 1366"/>
                <a:gd name="T42" fmla="*/ 46 w 80"/>
                <a:gd name="T43" fmla="*/ 1154 h 1366"/>
                <a:gd name="T44" fmla="*/ 59 w 80"/>
                <a:gd name="T45" fmla="*/ 1089 h 1366"/>
                <a:gd name="T46" fmla="*/ 59 w 80"/>
                <a:gd name="T47" fmla="*/ 1031 h 1366"/>
                <a:gd name="T48" fmla="*/ 66 w 80"/>
                <a:gd name="T49" fmla="*/ 966 h 1366"/>
                <a:gd name="T50" fmla="*/ 66 w 80"/>
                <a:gd name="T51" fmla="*/ 864 h 1366"/>
                <a:gd name="T52" fmla="*/ 26 w 80"/>
                <a:gd name="T53" fmla="*/ 799 h 1366"/>
                <a:gd name="T54" fmla="*/ 26 w 80"/>
                <a:gd name="T55" fmla="*/ 726 h 1366"/>
                <a:gd name="T56" fmla="*/ 26 w 80"/>
                <a:gd name="T57" fmla="*/ 639 h 1366"/>
                <a:gd name="T58" fmla="*/ 26 w 80"/>
                <a:gd name="T59" fmla="*/ 581 h 1366"/>
                <a:gd name="T60" fmla="*/ 40 w 80"/>
                <a:gd name="T61" fmla="*/ 523 h 1366"/>
                <a:gd name="T62" fmla="*/ 46 w 80"/>
                <a:gd name="T63" fmla="*/ 450 h 1366"/>
                <a:gd name="T64" fmla="*/ 46 w 80"/>
                <a:gd name="T65" fmla="*/ 392 h 1366"/>
                <a:gd name="T66" fmla="*/ 46 w 80"/>
                <a:gd name="T67" fmla="*/ 319 h 1366"/>
                <a:gd name="T68" fmla="*/ 46 w 80"/>
                <a:gd name="T69" fmla="*/ 254 h 1366"/>
                <a:gd name="T70" fmla="*/ 53 w 80"/>
                <a:gd name="T71" fmla="*/ 196 h 1366"/>
                <a:gd name="T72" fmla="*/ 46 w 80"/>
                <a:gd name="T73" fmla="*/ 131 h 1366"/>
                <a:gd name="T74" fmla="*/ 13 w 80"/>
                <a:gd name="T75" fmla="*/ 73 h 1366"/>
                <a:gd name="T76" fmla="*/ 7 w 80"/>
                <a:gd name="T77" fmla="*/ 15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0" h="1366">
                  <a:moveTo>
                    <a:pt x="0" y="0"/>
                  </a:moveTo>
                  <a:lnTo>
                    <a:pt x="33" y="109"/>
                  </a:lnTo>
                  <a:lnTo>
                    <a:pt x="53" y="138"/>
                  </a:lnTo>
                  <a:lnTo>
                    <a:pt x="59" y="167"/>
                  </a:lnTo>
                  <a:lnTo>
                    <a:pt x="66" y="196"/>
                  </a:lnTo>
                  <a:lnTo>
                    <a:pt x="59" y="232"/>
                  </a:lnTo>
                  <a:lnTo>
                    <a:pt x="46" y="269"/>
                  </a:lnTo>
                  <a:lnTo>
                    <a:pt x="40" y="298"/>
                  </a:lnTo>
                  <a:lnTo>
                    <a:pt x="33" y="334"/>
                  </a:lnTo>
                  <a:lnTo>
                    <a:pt x="33" y="363"/>
                  </a:lnTo>
                  <a:lnTo>
                    <a:pt x="33" y="392"/>
                  </a:lnTo>
                  <a:lnTo>
                    <a:pt x="40" y="421"/>
                  </a:lnTo>
                  <a:lnTo>
                    <a:pt x="40" y="457"/>
                  </a:lnTo>
                  <a:lnTo>
                    <a:pt x="53" y="494"/>
                  </a:lnTo>
                  <a:lnTo>
                    <a:pt x="53" y="523"/>
                  </a:lnTo>
                  <a:lnTo>
                    <a:pt x="53" y="581"/>
                  </a:lnTo>
                  <a:lnTo>
                    <a:pt x="53" y="610"/>
                  </a:lnTo>
                  <a:lnTo>
                    <a:pt x="53" y="653"/>
                  </a:lnTo>
                  <a:lnTo>
                    <a:pt x="53" y="697"/>
                  </a:lnTo>
                  <a:lnTo>
                    <a:pt x="59" y="741"/>
                  </a:lnTo>
                  <a:lnTo>
                    <a:pt x="66" y="770"/>
                  </a:lnTo>
                  <a:lnTo>
                    <a:pt x="66" y="799"/>
                  </a:lnTo>
                  <a:lnTo>
                    <a:pt x="59" y="835"/>
                  </a:lnTo>
                  <a:lnTo>
                    <a:pt x="46" y="871"/>
                  </a:lnTo>
                  <a:lnTo>
                    <a:pt x="53" y="900"/>
                  </a:lnTo>
                  <a:lnTo>
                    <a:pt x="66" y="929"/>
                  </a:lnTo>
                  <a:lnTo>
                    <a:pt x="66" y="958"/>
                  </a:lnTo>
                  <a:lnTo>
                    <a:pt x="59" y="1016"/>
                  </a:lnTo>
                  <a:lnTo>
                    <a:pt x="53" y="1060"/>
                  </a:lnTo>
                  <a:lnTo>
                    <a:pt x="53" y="1089"/>
                  </a:lnTo>
                  <a:lnTo>
                    <a:pt x="59" y="1118"/>
                  </a:lnTo>
                  <a:lnTo>
                    <a:pt x="72" y="1147"/>
                  </a:lnTo>
                  <a:lnTo>
                    <a:pt x="72" y="1176"/>
                  </a:lnTo>
                  <a:lnTo>
                    <a:pt x="59" y="1213"/>
                  </a:lnTo>
                  <a:lnTo>
                    <a:pt x="46" y="1242"/>
                  </a:lnTo>
                  <a:lnTo>
                    <a:pt x="53" y="1278"/>
                  </a:lnTo>
                  <a:lnTo>
                    <a:pt x="66" y="1307"/>
                  </a:lnTo>
                  <a:lnTo>
                    <a:pt x="72" y="1336"/>
                  </a:lnTo>
                  <a:lnTo>
                    <a:pt x="79" y="1365"/>
                  </a:lnTo>
                  <a:lnTo>
                    <a:pt x="59" y="1300"/>
                  </a:lnTo>
                  <a:lnTo>
                    <a:pt x="40" y="1271"/>
                  </a:lnTo>
                  <a:lnTo>
                    <a:pt x="33" y="1242"/>
                  </a:lnTo>
                  <a:lnTo>
                    <a:pt x="33" y="1183"/>
                  </a:lnTo>
                  <a:lnTo>
                    <a:pt x="46" y="1154"/>
                  </a:lnTo>
                  <a:lnTo>
                    <a:pt x="59" y="1125"/>
                  </a:lnTo>
                  <a:lnTo>
                    <a:pt x="59" y="1089"/>
                  </a:lnTo>
                  <a:lnTo>
                    <a:pt x="59" y="1060"/>
                  </a:lnTo>
                  <a:lnTo>
                    <a:pt x="59" y="1031"/>
                  </a:lnTo>
                  <a:lnTo>
                    <a:pt x="66" y="995"/>
                  </a:lnTo>
                  <a:lnTo>
                    <a:pt x="66" y="966"/>
                  </a:lnTo>
                  <a:lnTo>
                    <a:pt x="66" y="922"/>
                  </a:lnTo>
                  <a:lnTo>
                    <a:pt x="66" y="864"/>
                  </a:lnTo>
                  <a:lnTo>
                    <a:pt x="40" y="835"/>
                  </a:lnTo>
                  <a:lnTo>
                    <a:pt x="26" y="799"/>
                  </a:lnTo>
                  <a:lnTo>
                    <a:pt x="26" y="770"/>
                  </a:lnTo>
                  <a:lnTo>
                    <a:pt x="26" y="726"/>
                  </a:lnTo>
                  <a:lnTo>
                    <a:pt x="26" y="683"/>
                  </a:lnTo>
                  <a:lnTo>
                    <a:pt x="26" y="639"/>
                  </a:lnTo>
                  <a:lnTo>
                    <a:pt x="26" y="610"/>
                  </a:lnTo>
                  <a:lnTo>
                    <a:pt x="26" y="581"/>
                  </a:lnTo>
                  <a:lnTo>
                    <a:pt x="26" y="552"/>
                  </a:lnTo>
                  <a:lnTo>
                    <a:pt x="40" y="523"/>
                  </a:lnTo>
                  <a:lnTo>
                    <a:pt x="46" y="486"/>
                  </a:lnTo>
                  <a:lnTo>
                    <a:pt x="46" y="450"/>
                  </a:lnTo>
                  <a:lnTo>
                    <a:pt x="46" y="421"/>
                  </a:lnTo>
                  <a:lnTo>
                    <a:pt x="46" y="392"/>
                  </a:lnTo>
                  <a:lnTo>
                    <a:pt x="46" y="349"/>
                  </a:lnTo>
                  <a:lnTo>
                    <a:pt x="46" y="319"/>
                  </a:lnTo>
                  <a:lnTo>
                    <a:pt x="46" y="290"/>
                  </a:lnTo>
                  <a:lnTo>
                    <a:pt x="46" y="254"/>
                  </a:lnTo>
                  <a:lnTo>
                    <a:pt x="46" y="225"/>
                  </a:lnTo>
                  <a:lnTo>
                    <a:pt x="53" y="196"/>
                  </a:lnTo>
                  <a:lnTo>
                    <a:pt x="59" y="160"/>
                  </a:lnTo>
                  <a:lnTo>
                    <a:pt x="46" y="131"/>
                  </a:lnTo>
                  <a:lnTo>
                    <a:pt x="26" y="102"/>
                  </a:lnTo>
                  <a:lnTo>
                    <a:pt x="13" y="73"/>
                  </a:lnTo>
                  <a:lnTo>
                    <a:pt x="13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2071" name="Freeform 23">
              <a:extLst>
                <a:ext uri="{FF2B5EF4-FFF2-40B4-BE49-F238E27FC236}">
                  <a16:creationId xmlns:a16="http://schemas.microsoft.com/office/drawing/2014/main" id="{CD06A3DC-B155-30DC-2B1F-2D064495E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107" cy="2135"/>
            </a:xfrm>
            <a:custGeom>
              <a:avLst/>
              <a:gdLst>
                <a:gd name="T0" fmla="*/ 0 w 107"/>
                <a:gd name="T1" fmla="*/ 0 h 2135"/>
                <a:gd name="T2" fmla="*/ 106 w 107"/>
                <a:gd name="T3" fmla="*/ 116 h 2135"/>
                <a:gd name="T4" fmla="*/ 106 w 107"/>
                <a:gd name="T5" fmla="*/ 987 h 2135"/>
                <a:gd name="T6" fmla="*/ 53 w 107"/>
                <a:gd name="T7" fmla="*/ 1045 h 2135"/>
                <a:gd name="T8" fmla="*/ 53 w 107"/>
                <a:gd name="T9" fmla="*/ 1161 h 2135"/>
                <a:gd name="T10" fmla="*/ 66 w 107"/>
                <a:gd name="T11" fmla="*/ 1219 h 2135"/>
                <a:gd name="T12" fmla="*/ 40 w 107"/>
                <a:gd name="T13" fmla="*/ 1277 h 2135"/>
                <a:gd name="T14" fmla="*/ 40 w 107"/>
                <a:gd name="T15" fmla="*/ 1336 h 2135"/>
                <a:gd name="T16" fmla="*/ 27 w 107"/>
                <a:gd name="T17" fmla="*/ 1394 h 2135"/>
                <a:gd name="T18" fmla="*/ 40 w 107"/>
                <a:gd name="T19" fmla="*/ 1452 h 2135"/>
                <a:gd name="T20" fmla="*/ 53 w 107"/>
                <a:gd name="T21" fmla="*/ 1510 h 2135"/>
                <a:gd name="T22" fmla="*/ 53 w 107"/>
                <a:gd name="T23" fmla="*/ 1568 h 2135"/>
                <a:gd name="T24" fmla="*/ 66 w 107"/>
                <a:gd name="T25" fmla="*/ 1626 h 2135"/>
                <a:gd name="T26" fmla="*/ 40 w 107"/>
                <a:gd name="T27" fmla="*/ 1684 h 2135"/>
                <a:gd name="T28" fmla="*/ 27 w 107"/>
                <a:gd name="T29" fmla="*/ 1742 h 2135"/>
                <a:gd name="T30" fmla="*/ 27 w 107"/>
                <a:gd name="T31" fmla="*/ 1800 h 2135"/>
                <a:gd name="T32" fmla="*/ 40 w 107"/>
                <a:gd name="T33" fmla="*/ 1873 h 2135"/>
                <a:gd name="T34" fmla="*/ 40 w 107"/>
                <a:gd name="T35" fmla="*/ 1945 h 2135"/>
                <a:gd name="T36" fmla="*/ 27 w 107"/>
                <a:gd name="T37" fmla="*/ 2018 h 2135"/>
                <a:gd name="T38" fmla="*/ 40 w 107"/>
                <a:gd name="T39" fmla="*/ 2076 h 2135"/>
                <a:gd name="T40" fmla="*/ 53 w 107"/>
                <a:gd name="T41" fmla="*/ 2134 h 2135"/>
                <a:gd name="T42" fmla="*/ 13 w 107"/>
                <a:gd name="T43" fmla="*/ 2061 h 2135"/>
                <a:gd name="T44" fmla="*/ 13 w 107"/>
                <a:gd name="T45" fmla="*/ 1974 h 2135"/>
                <a:gd name="T46" fmla="*/ 13 w 107"/>
                <a:gd name="T47" fmla="*/ 1916 h 2135"/>
                <a:gd name="T48" fmla="*/ 27 w 107"/>
                <a:gd name="T49" fmla="*/ 1858 h 2135"/>
                <a:gd name="T50" fmla="*/ 40 w 107"/>
                <a:gd name="T51" fmla="*/ 1800 h 2135"/>
                <a:gd name="T52" fmla="*/ 40 w 107"/>
                <a:gd name="T53" fmla="*/ 1684 h 2135"/>
                <a:gd name="T54" fmla="*/ 40 w 107"/>
                <a:gd name="T55" fmla="*/ 1597 h 2135"/>
                <a:gd name="T56" fmla="*/ 40 w 107"/>
                <a:gd name="T57" fmla="*/ 1539 h 2135"/>
                <a:gd name="T58" fmla="*/ 40 w 107"/>
                <a:gd name="T59" fmla="*/ 1481 h 2135"/>
                <a:gd name="T60" fmla="*/ 53 w 107"/>
                <a:gd name="T61" fmla="*/ 1423 h 2135"/>
                <a:gd name="T62" fmla="*/ 53 w 107"/>
                <a:gd name="T63" fmla="*/ 1350 h 2135"/>
                <a:gd name="T64" fmla="*/ 53 w 107"/>
                <a:gd name="T65" fmla="*/ 1292 h 2135"/>
                <a:gd name="T66" fmla="*/ 40 w 107"/>
                <a:gd name="T67" fmla="*/ 1234 h 2135"/>
                <a:gd name="T68" fmla="*/ 40 w 107"/>
                <a:gd name="T69" fmla="*/ 1176 h 2135"/>
                <a:gd name="T70" fmla="*/ 53 w 107"/>
                <a:gd name="T71" fmla="*/ 1118 h 2135"/>
                <a:gd name="T72" fmla="*/ 66 w 107"/>
                <a:gd name="T73" fmla="*/ 1060 h 2135"/>
                <a:gd name="T74" fmla="*/ 66 w 107"/>
                <a:gd name="T75" fmla="*/ 987 h 2135"/>
                <a:gd name="T76" fmla="*/ 66 w 107"/>
                <a:gd name="T77" fmla="*/ 929 h 2135"/>
                <a:gd name="T78" fmla="*/ 66 w 107"/>
                <a:gd name="T79" fmla="*/ 871 h 2135"/>
                <a:gd name="T80" fmla="*/ 66 w 107"/>
                <a:gd name="T81" fmla="*/ 798 h 2135"/>
                <a:gd name="T82" fmla="*/ 66 w 107"/>
                <a:gd name="T83" fmla="*/ 726 h 2135"/>
                <a:gd name="T84" fmla="*/ 66 w 107"/>
                <a:gd name="T85" fmla="*/ 668 h 2135"/>
                <a:gd name="T86" fmla="*/ 66 w 107"/>
                <a:gd name="T87" fmla="*/ 552 h 2135"/>
                <a:gd name="T88" fmla="*/ 53 w 107"/>
                <a:gd name="T89" fmla="*/ 494 h 2135"/>
                <a:gd name="T90" fmla="*/ 53 w 107"/>
                <a:gd name="T91" fmla="*/ 436 h 2135"/>
                <a:gd name="T92" fmla="*/ 53 w 107"/>
                <a:gd name="T93" fmla="*/ 377 h 2135"/>
                <a:gd name="T94" fmla="*/ 53 w 107"/>
                <a:gd name="T95" fmla="*/ 319 h 2135"/>
                <a:gd name="T96" fmla="*/ 53 w 107"/>
                <a:gd name="T97" fmla="*/ 261 h 2135"/>
                <a:gd name="T98" fmla="*/ 53 w 107"/>
                <a:gd name="T99" fmla="*/ 203 h 2135"/>
                <a:gd name="T100" fmla="*/ 53 w 107"/>
                <a:gd name="T101" fmla="*/ 145 h 2135"/>
                <a:gd name="T102" fmla="*/ 27 w 107"/>
                <a:gd name="T103" fmla="*/ 87 h 2135"/>
                <a:gd name="T104" fmla="*/ 0 w 107"/>
                <a:gd name="T105" fmla="*/ 0 h 2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7" h="2135">
                  <a:moveTo>
                    <a:pt x="0" y="0"/>
                  </a:moveTo>
                  <a:lnTo>
                    <a:pt x="106" y="116"/>
                  </a:lnTo>
                  <a:lnTo>
                    <a:pt x="106" y="987"/>
                  </a:lnTo>
                  <a:lnTo>
                    <a:pt x="53" y="1045"/>
                  </a:lnTo>
                  <a:lnTo>
                    <a:pt x="53" y="1161"/>
                  </a:lnTo>
                  <a:lnTo>
                    <a:pt x="66" y="1219"/>
                  </a:lnTo>
                  <a:lnTo>
                    <a:pt x="40" y="1277"/>
                  </a:lnTo>
                  <a:lnTo>
                    <a:pt x="40" y="1336"/>
                  </a:lnTo>
                  <a:lnTo>
                    <a:pt x="27" y="1394"/>
                  </a:lnTo>
                  <a:lnTo>
                    <a:pt x="40" y="1452"/>
                  </a:lnTo>
                  <a:lnTo>
                    <a:pt x="53" y="1510"/>
                  </a:lnTo>
                  <a:lnTo>
                    <a:pt x="53" y="1568"/>
                  </a:lnTo>
                  <a:lnTo>
                    <a:pt x="66" y="1626"/>
                  </a:lnTo>
                  <a:lnTo>
                    <a:pt x="40" y="1684"/>
                  </a:lnTo>
                  <a:lnTo>
                    <a:pt x="27" y="1742"/>
                  </a:lnTo>
                  <a:lnTo>
                    <a:pt x="27" y="1800"/>
                  </a:lnTo>
                  <a:lnTo>
                    <a:pt x="40" y="1873"/>
                  </a:lnTo>
                  <a:lnTo>
                    <a:pt x="40" y="1945"/>
                  </a:lnTo>
                  <a:lnTo>
                    <a:pt x="27" y="2018"/>
                  </a:lnTo>
                  <a:lnTo>
                    <a:pt x="40" y="2076"/>
                  </a:lnTo>
                  <a:lnTo>
                    <a:pt x="53" y="2134"/>
                  </a:lnTo>
                  <a:lnTo>
                    <a:pt x="13" y="2061"/>
                  </a:lnTo>
                  <a:lnTo>
                    <a:pt x="13" y="1974"/>
                  </a:lnTo>
                  <a:lnTo>
                    <a:pt x="13" y="1916"/>
                  </a:lnTo>
                  <a:lnTo>
                    <a:pt x="27" y="1858"/>
                  </a:lnTo>
                  <a:lnTo>
                    <a:pt x="40" y="1800"/>
                  </a:lnTo>
                  <a:lnTo>
                    <a:pt x="40" y="1684"/>
                  </a:lnTo>
                  <a:lnTo>
                    <a:pt x="40" y="1597"/>
                  </a:lnTo>
                  <a:lnTo>
                    <a:pt x="40" y="1539"/>
                  </a:lnTo>
                  <a:lnTo>
                    <a:pt x="40" y="1481"/>
                  </a:lnTo>
                  <a:lnTo>
                    <a:pt x="53" y="1423"/>
                  </a:lnTo>
                  <a:lnTo>
                    <a:pt x="53" y="1350"/>
                  </a:lnTo>
                  <a:lnTo>
                    <a:pt x="53" y="1292"/>
                  </a:lnTo>
                  <a:lnTo>
                    <a:pt x="40" y="1234"/>
                  </a:lnTo>
                  <a:lnTo>
                    <a:pt x="40" y="1176"/>
                  </a:lnTo>
                  <a:lnTo>
                    <a:pt x="53" y="1118"/>
                  </a:lnTo>
                  <a:lnTo>
                    <a:pt x="66" y="1060"/>
                  </a:lnTo>
                  <a:lnTo>
                    <a:pt x="66" y="987"/>
                  </a:lnTo>
                  <a:lnTo>
                    <a:pt x="66" y="929"/>
                  </a:lnTo>
                  <a:lnTo>
                    <a:pt x="66" y="871"/>
                  </a:lnTo>
                  <a:lnTo>
                    <a:pt x="66" y="798"/>
                  </a:lnTo>
                  <a:lnTo>
                    <a:pt x="66" y="726"/>
                  </a:lnTo>
                  <a:lnTo>
                    <a:pt x="66" y="668"/>
                  </a:lnTo>
                  <a:lnTo>
                    <a:pt x="66" y="552"/>
                  </a:lnTo>
                  <a:lnTo>
                    <a:pt x="53" y="494"/>
                  </a:lnTo>
                  <a:lnTo>
                    <a:pt x="53" y="436"/>
                  </a:lnTo>
                  <a:lnTo>
                    <a:pt x="53" y="377"/>
                  </a:lnTo>
                  <a:lnTo>
                    <a:pt x="53" y="319"/>
                  </a:lnTo>
                  <a:lnTo>
                    <a:pt x="53" y="261"/>
                  </a:lnTo>
                  <a:lnTo>
                    <a:pt x="53" y="203"/>
                  </a:lnTo>
                  <a:lnTo>
                    <a:pt x="53" y="145"/>
                  </a:lnTo>
                  <a:lnTo>
                    <a:pt x="27" y="87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2072" name="Freeform 24">
              <a:extLst>
                <a:ext uri="{FF2B5EF4-FFF2-40B4-BE49-F238E27FC236}">
                  <a16:creationId xmlns:a16="http://schemas.microsoft.com/office/drawing/2014/main" id="{0E4A4627-372C-FAD7-7A77-AC62E9180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" y="437"/>
              <a:ext cx="93" cy="1699"/>
            </a:xfrm>
            <a:custGeom>
              <a:avLst/>
              <a:gdLst>
                <a:gd name="T0" fmla="*/ 92 w 93"/>
                <a:gd name="T1" fmla="*/ 0 h 1699"/>
                <a:gd name="T2" fmla="*/ 79 w 93"/>
                <a:gd name="T3" fmla="*/ 73 h 1699"/>
                <a:gd name="T4" fmla="*/ 79 w 93"/>
                <a:gd name="T5" fmla="*/ 131 h 1699"/>
                <a:gd name="T6" fmla="*/ 66 w 93"/>
                <a:gd name="T7" fmla="*/ 189 h 1699"/>
                <a:gd name="T8" fmla="*/ 26 w 93"/>
                <a:gd name="T9" fmla="*/ 247 h 1699"/>
                <a:gd name="T10" fmla="*/ 26 w 93"/>
                <a:gd name="T11" fmla="*/ 305 h 1699"/>
                <a:gd name="T12" fmla="*/ 26 w 93"/>
                <a:gd name="T13" fmla="*/ 363 h 1699"/>
                <a:gd name="T14" fmla="*/ 39 w 93"/>
                <a:gd name="T15" fmla="*/ 421 h 1699"/>
                <a:gd name="T16" fmla="*/ 53 w 93"/>
                <a:gd name="T17" fmla="*/ 479 h 1699"/>
                <a:gd name="T18" fmla="*/ 53 w 93"/>
                <a:gd name="T19" fmla="*/ 537 h 1699"/>
                <a:gd name="T20" fmla="*/ 39 w 93"/>
                <a:gd name="T21" fmla="*/ 610 h 1699"/>
                <a:gd name="T22" fmla="*/ 39 w 93"/>
                <a:gd name="T23" fmla="*/ 668 h 1699"/>
                <a:gd name="T24" fmla="*/ 39 w 93"/>
                <a:gd name="T25" fmla="*/ 726 h 1699"/>
                <a:gd name="T26" fmla="*/ 39 w 93"/>
                <a:gd name="T27" fmla="*/ 784 h 1699"/>
                <a:gd name="T28" fmla="*/ 13 w 93"/>
                <a:gd name="T29" fmla="*/ 856 h 1699"/>
                <a:gd name="T30" fmla="*/ 0 w 93"/>
                <a:gd name="T31" fmla="*/ 914 h 1699"/>
                <a:gd name="T32" fmla="*/ 0 w 93"/>
                <a:gd name="T33" fmla="*/ 972 h 1699"/>
                <a:gd name="T34" fmla="*/ 26 w 93"/>
                <a:gd name="T35" fmla="*/ 1030 h 1699"/>
                <a:gd name="T36" fmla="*/ 26 w 93"/>
                <a:gd name="T37" fmla="*/ 1103 h 1699"/>
                <a:gd name="T38" fmla="*/ 13 w 93"/>
                <a:gd name="T39" fmla="*/ 1176 h 1699"/>
                <a:gd name="T40" fmla="*/ 13 w 93"/>
                <a:gd name="T41" fmla="*/ 1234 h 1699"/>
                <a:gd name="T42" fmla="*/ 13 w 93"/>
                <a:gd name="T43" fmla="*/ 1292 h 1699"/>
                <a:gd name="T44" fmla="*/ 13 w 93"/>
                <a:gd name="T45" fmla="*/ 1350 h 1699"/>
                <a:gd name="T46" fmla="*/ 0 w 93"/>
                <a:gd name="T47" fmla="*/ 1408 h 1699"/>
                <a:gd name="T48" fmla="*/ 0 w 93"/>
                <a:gd name="T49" fmla="*/ 1466 h 1699"/>
                <a:gd name="T50" fmla="*/ 13 w 93"/>
                <a:gd name="T51" fmla="*/ 1524 h 1699"/>
                <a:gd name="T52" fmla="*/ 53 w 93"/>
                <a:gd name="T53" fmla="*/ 1582 h 1699"/>
                <a:gd name="T54" fmla="*/ 53 w 93"/>
                <a:gd name="T55" fmla="*/ 1640 h 1699"/>
                <a:gd name="T56" fmla="*/ 26 w 93"/>
                <a:gd name="T57" fmla="*/ 1698 h 1699"/>
                <a:gd name="T58" fmla="*/ 53 w 93"/>
                <a:gd name="T59" fmla="*/ 1640 h 1699"/>
                <a:gd name="T60" fmla="*/ 39 w 93"/>
                <a:gd name="T61" fmla="*/ 1567 h 1699"/>
                <a:gd name="T62" fmla="*/ 26 w 93"/>
                <a:gd name="T63" fmla="*/ 1509 h 1699"/>
                <a:gd name="T64" fmla="*/ 26 w 93"/>
                <a:gd name="T65" fmla="*/ 1437 h 1699"/>
                <a:gd name="T66" fmla="*/ 26 w 93"/>
                <a:gd name="T67" fmla="*/ 1379 h 1699"/>
                <a:gd name="T68" fmla="*/ 26 w 93"/>
                <a:gd name="T69" fmla="*/ 1321 h 1699"/>
                <a:gd name="T70" fmla="*/ 26 w 93"/>
                <a:gd name="T71" fmla="*/ 1263 h 1699"/>
                <a:gd name="T72" fmla="*/ 26 w 93"/>
                <a:gd name="T73" fmla="*/ 1205 h 1699"/>
                <a:gd name="T74" fmla="*/ 53 w 93"/>
                <a:gd name="T75" fmla="*/ 1147 h 1699"/>
                <a:gd name="T76" fmla="*/ 66 w 93"/>
                <a:gd name="T77" fmla="*/ 1088 h 1699"/>
                <a:gd name="T78" fmla="*/ 39 w 93"/>
                <a:gd name="T79" fmla="*/ 1030 h 1699"/>
                <a:gd name="T80" fmla="*/ 13 w 93"/>
                <a:gd name="T81" fmla="*/ 972 h 1699"/>
                <a:gd name="T82" fmla="*/ 13 w 93"/>
                <a:gd name="T83" fmla="*/ 914 h 1699"/>
                <a:gd name="T84" fmla="*/ 26 w 93"/>
                <a:gd name="T85" fmla="*/ 856 h 1699"/>
                <a:gd name="T86" fmla="*/ 39 w 93"/>
                <a:gd name="T87" fmla="*/ 798 h 1699"/>
                <a:gd name="T88" fmla="*/ 39 w 93"/>
                <a:gd name="T89" fmla="*/ 740 h 1699"/>
                <a:gd name="T90" fmla="*/ 53 w 93"/>
                <a:gd name="T91" fmla="*/ 682 h 1699"/>
                <a:gd name="T92" fmla="*/ 66 w 93"/>
                <a:gd name="T93" fmla="*/ 624 h 1699"/>
                <a:gd name="T94" fmla="*/ 66 w 93"/>
                <a:gd name="T95" fmla="*/ 566 h 1699"/>
                <a:gd name="T96" fmla="*/ 53 w 93"/>
                <a:gd name="T97" fmla="*/ 508 h 1699"/>
                <a:gd name="T98" fmla="*/ 39 w 93"/>
                <a:gd name="T99" fmla="*/ 450 h 1699"/>
                <a:gd name="T100" fmla="*/ 26 w 93"/>
                <a:gd name="T101" fmla="*/ 392 h 1699"/>
                <a:gd name="T102" fmla="*/ 26 w 93"/>
                <a:gd name="T103" fmla="*/ 334 h 1699"/>
                <a:gd name="T104" fmla="*/ 26 w 93"/>
                <a:gd name="T105" fmla="*/ 276 h 1699"/>
                <a:gd name="T106" fmla="*/ 66 w 93"/>
                <a:gd name="T107" fmla="*/ 218 h 1699"/>
                <a:gd name="T108" fmla="*/ 66 w 93"/>
                <a:gd name="T109" fmla="*/ 160 h 1699"/>
                <a:gd name="T110" fmla="*/ 66 w 93"/>
                <a:gd name="T111" fmla="*/ 102 h 1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3" h="1699">
                  <a:moveTo>
                    <a:pt x="92" y="0"/>
                  </a:moveTo>
                  <a:lnTo>
                    <a:pt x="79" y="73"/>
                  </a:lnTo>
                  <a:lnTo>
                    <a:pt x="79" y="131"/>
                  </a:lnTo>
                  <a:lnTo>
                    <a:pt x="66" y="189"/>
                  </a:lnTo>
                  <a:lnTo>
                    <a:pt x="26" y="247"/>
                  </a:lnTo>
                  <a:lnTo>
                    <a:pt x="26" y="305"/>
                  </a:lnTo>
                  <a:lnTo>
                    <a:pt x="26" y="363"/>
                  </a:lnTo>
                  <a:lnTo>
                    <a:pt x="39" y="421"/>
                  </a:lnTo>
                  <a:lnTo>
                    <a:pt x="53" y="479"/>
                  </a:lnTo>
                  <a:lnTo>
                    <a:pt x="53" y="537"/>
                  </a:lnTo>
                  <a:lnTo>
                    <a:pt x="39" y="610"/>
                  </a:lnTo>
                  <a:lnTo>
                    <a:pt x="39" y="668"/>
                  </a:lnTo>
                  <a:lnTo>
                    <a:pt x="39" y="726"/>
                  </a:lnTo>
                  <a:lnTo>
                    <a:pt x="39" y="784"/>
                  </a:lnTo>
                  <a:lnTo>
                    <a:pt x="13" y="856"/>
                  </a:lnTo>
                  <a:lnTo>
                    <a:pt x="0" y="914"/>
                  </a:lnTo>
                  <a:lnTo>
                    <a:pt x="0" y="972"/>
                  </a:lnTo>
                  <a:lnTo>
                    <a:pt x="26" y="1030"/>
                  </a:lnTo>
                  <a:lnTo>
                    <a:pt x="26" y="1103"/>
                  </a:lnTo>
                  <a:lnTo>
                    <a:pt x="13" y="1176"/>
                  </a:lnTo>
                  <a:lnTo>
                    <a:pt x="13" y="1234"/>
                  </a:lnTo>
                  <a:lnTo>
                    <a:pt x="13" y="1292"/>
                  </a:lnTo>
                  <a:lnTo>
                    <a:pt x="13" y="1350"/>
                  </a:lnTo>
                  <a:lnTo>
                    <a:pt x="0" y="1408"/>
                  </a:lnTo>
                  <a:lnTo>
                    <a:pt x="0" y="1466"/>
                  </a:lnTo>
                  <a:lnTo>
                    <a:pt x="13" y="1524"/>
                  </a:lnTo>
                  <a:lnTo>
                    <a:pt x="53" y="1582"/>
                  </a:lnTo>
                  <a:lnTo>
                    <a:pt x="53" y="1640"/>
                  </a:lnTo>
                  <a:lnTo>
                    <a:pt x="26" y="1698"/>
                  </a:lnTo>
                  <a:lnTo>
                    <a:pt x="53" y="1640"/>
                  </a:lnTo>
                  <a:lnTo>
                    <a:pt x="39" y="1567"/>
                  </a:lnTo>
                  <a:lnTo>
                    <a:pt x="26" y="1509"/>
                  </a:lnTo>
                  <a:lnTo>
                    <a:pt x="26" y="1437"/>
                  </a:lnTo>
                  <a:lnTo>
                    <a:pt x="26" y="1379"/>
                  </a:lnTo>
                  <a:lnTo>
                    <a:pt x="26" y="1321"/>
                  </a:lnTo>
                  <a:lnTo>
                    <a:pt x="26" y="1263"/>
                  </a:lnTo>
                  <a:lnTo>
                    <a:pt x="26" y="1205"/>
                  </a:lnTo>
                  <a:lnTo>
                    <a:pt x="53" y="1147"/>
                  </a:lnTo>
                  <a:lnTo>
                    <a:pt x="66" y="1088"/>
                  </a:lnTo>
                  <a:lnTo>
                    <a:pt x="39" y="1030"/>
                  </a:lnTo>
                  <a:lnTo>
                    <a:pt x="13" y="972"/>
                  </a:lnTo>
                  <a:lnTo>
                    <a:pt x="13" y="914"/>
                  </a:lnTo>
                  <a:lnTo>
                    <a:pt x="26" y="856"/>
                  </a:lnTo>
                  <a:lnTo>
                    <a:pt x="39" y="798"/>
                  </a:lnTo>
                  <a:lnTo>
                    <a:pt x="39" y="740"/>
                  </a:lnTo>
                  <a:lnTo>
                    <a:pt x="53" y="682"/>
                  </a:lnTo>
                  <a:lnTo>
                    <a:pt x="66" y="624"/>
                  </a:lnTo>
                  <a:lnTo>
                    <a:pt x="66" y="566"/>
                  </a:lnTo>
                  <a:lnTo>
                    <a:pt x="53" y="508"/>
                  </a:lnTo>
                  <a:lnTo>
                    <a:pt x="39" y="450"/>
                  </a:lnTo>
                  <a:lnTo>
                    <a:pt x="26" y="392"/>
                  </a:lnTo>
                  <a:lnTo>
                    <a:pt x="26" y="334"/>
                  </a:lnTo>
                  <a:lnTo>
                    <a:pt x="26" y="276"/>
                  </a:lnTo>
                  <a:lnTo>
                    <a:pt x="66" y="218"/>
                  </a:lnTo>
                  <a:lnTo>
                    <a:pt x="66" y="160"/>
                  </a:lnTo>
                  <a:lnTo>
                    <a:pt x="66" y="102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2073" name="Freeform 25">
              <a:extLst>
                <a:ext uri="{FF2B5EF4-FFF2-40B4-BE49-F238E27FC236}">
                  <a16:creationId xmlns:a16="http://schemas.microsoft.com/office/drawing/2014/main" id="{D8BF5466-9FA1-61A0-47B1-5205480C72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" y="204"/>
              <a:ext cx="2527" cy="117"/>
            </a:xfrm>
            <a:custGeom>
              <a:avLst/>
              <a:gdLst>
                <a:gd name="T0" fmla="*/ 81 w 2527"/>
                <a:gd name="T1" fmla="*/ 73 h 117"/>
                <a:gd name="T2" fmla="*/ 188 w 2527"/>
                <a:gd name="T3" fmla="*/ 44 h 117"/>
                <a:gd name="T4" fmla="*/ 296 w 2527"/>
                <a:gd name="T5" fmla="*/ 58 h 117"/>
                <a:gd name="T6" fmla="*/ 417 w 2527"/>
                <a:gd name="T7" fmla="*/ 87 h 117"/>
                <a:gd name="T8" fmla="*/ 524 w 2527"/>
                <a:gd name="T9" fmla="*/ 87 h 117"/>
                <a:gd name="T10" fmla="*/ 645 w 2527"/>
                <a:gd name="T11" fmla="*/ 73 h 117"/>
                <a:gd name="T12" fmla="*/ 833 w 2527"/>
                <a:gd name="T13" fmla="*/ 58 h 117"/>
                <a:gd name="T14" fmla="*/ 941 w 2527"/>
                <a:gd name="T15" fmla="*/ 44 h 117"/>
                <a:gd name="T16" fmla="*/ 1061 w 2527"/>
                <a:gd name="T17" fmla="*/ 58 h 117"/>
                <a:gd name="T18" fmla="*/ 1209 w 2527"/>
                <a:gd name="T19" fmla="*/ 58 h 117"/>
                <a:gd name="T20" fmla="*/ 1344 w 2527"/>
                <a:gd name="T21" fmla="*/ 44 h 117"/>
                <a:gd name="T22" fmla="*/ 1451 w 2527"/>
                <a:gd name="T23" fmla="*/ 44 h 117"/>
                <a:gd name="T24" fmla="*/ 1559 w 2527"/>
                <a:gd name="T25" fmla="*/ 0 h 117"/>
                <a:gd name="T26" fmla="*/ 2472 w 2527"/>
                <a:gd name="T27" fmla="*/ 0 h 117"/>
                <a:gd name="T28" fmla="*/ 2472 w 2527"/>
                <a:gd name="T29" fmla="*/ 58 h 117"/>
                <a:gd name="T30" fmla="*/ 2351 w 2527"/>
                <a:gd name="T31" fmla="*/ 58 h 117"/>
                <a:gd name="T32" fmla="*/ 2244 w 2527"/>
                <a:gd name="T33" fmla="*/ 58 h 117"/>
                <a:gd name="T34" fmla="*/ 2123 w 2527"/>
                <a:gd name="T35" fmla="*/ 73 h 117"/>
                <a:gd name="T36" fmla="*/ 2015 w 2527"/>
                <a:gd name="T37" fmla="*/ 87 h 117"/>
                <a:gd name="T38" fmla="*/ 1868 w 2527"/>
                <a:gd name="T39" fmla="*/ 73 h 117"/>
                <a:gd name="T40" fmla="*/ 1760 w 2527"/>
                <a:gd name="T41" fmla="*/ 58 h 117"/>
                <a:gd name="T42" fmla="*/ 1639 w 2527"/>
                <a:gd name="T43" fmla="*/ 58 h 117"/>
                <a:gd name="T44" fmla="*/ 1532 w 2527"/>
                <a:gd name="T45" fmla="*/ 73 h 117"/>
                <a:gd name="T46" fmla="*/ 1424 w 2527"/>
                <a:gd name="T47" fmla="*/ 73 h 117"/>
                <a:gd name="T48" fmla="*/ 1317 w 2527"/>
                <a:gd name="T49" fmla="*/ 58 h 117"/>
                <a:gd name="T50" fmla="*/ 1088 w 2527"/>
                <a:gd name="T51" fmla="*/ 73 h 117"/>
                <a:gd name="T52" fmla="*/ 967 w 2527"/>
                <a:gd name="T53" fmla="*/ 73 h 117"/>
                <a:gd name="T54" fmla="*/ 846 w 2527"/>
                <a:gd name="T55" fmla="*/ 87 h 117"/>
                <a:gd name="T56" fmla="*/ 726 w 2527"/>
                <a:gd name="T57" fmla="*/ 73 h 117"/>
                <a:gd name="T58" fmla="*/ 591 w 2527"/>
                <a:gd name="T59" fmla="*/ 73 h 117"/>
                <a:gd name="T60" fmla="*/ 470 w 2527"/>
                <a:gd name="T61" fmla="*/ 73 h 117"/>
                <a:gd name="T62" fmla="*/ 363 w 2527"/>
                <a:gd name="T63" fmla="*/ 73 h 117"/>
                <a:gd name="T64" fmla="*/ 255 w 2527"/>
                <a:gd name="T65" fmla="*/ 44 h 117"/>
                <a:gd name="T66" fmla="*/ 148 w 2527"/>
                <a:gd name="T67" fmla="*/ 73 h 117"/>
                <a:gd name="T68" fmla="*/ 0 w 2527"/>
                <a:gd name="T69" fmla="*/ 11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27" h="117">
                  <a:moveTo>
                    <a:pt x="0" y="116"/>
                  </a:moveTo>
                  <a:lnTo>
                    <a:pt x="81" y="73"/>
                  </a:lnTo>
                  <a:lnTo>
                    <a:pt x="134" y="58"/>
                  </a:lnTo>
                  <a:lnTo>
                    <a:pt x="188" y="44"/>
                  </a:lnTo>
                  <a:lnTo>
                    <a:pt x="242" y="44"/>
                  </a:lnTo>
                  <a:lnTo>
                    <a:pt x="296" y="58"/>
                  </a:lnTo>
                  <a:lnTo>
                    <a:pt x="363" y="87"/>
                  </a:lnTo>
                  <a:lnTo>
                    <a:pt x="417" y="87"/>
                  </a:lnTo>
                  <a:lnTo>
                    <a:pt x="470" y="87"/>
                  </a:lnTo>
                  <a:lnTo>
                    <a:pt x="524" y="87"/>
                  </a:lnTo>
                  <a:lnTo>
                    <a:pt x="591" y="87"/>
                  </a:lnTo>
                  <a:lnTo>
                    <a:pt x="645" y="73"/>
                  </a:lnTo>
                  <a:lnTo>
                    <a:pt x="752" y="58"/>
                  </a:lnTo>
                  <a:lnTo>
                    <a:pt x="833" y="58"/>
                  </a:lnTo>
                  <a:lnTo>
                    <a:pt x="887" y="44"/>
                  </a:lnTo>
                  <a:lnTo>
                    <a:pt x="941" y="44"/>
                  </a:lnTo>
                  <a:lnTo>
                    <a:pt x="1008" y="58"/>
                  </a:lnTo>
                  <a:lnTo>
                    <a:pt x="1061" y="58"/>
                  </a:lnTo>
                  <a:lnTo>
                    <a:pt x="1115" y="58"/>
                  </a:lnTo>
                  <a:lnTo>
                    <a:pt x="1209" y="58"/>
                  </a:lnTo>
                  <a:lnTo>
                    <a:pt x="1276" y="44"/>
                  </a:lnTo>
                  <a:lnTo>
                    <a:pt x="1344" y="44"/>
                  </a:lnTo>
                  <a:lnTo>
                    <a:pt x="1397" y="44"/>
                  </a:lnTo>
                  <a:lnTo>
                    <a:pt x="1451" y="44"/>
                  </a:lnTo>
                  <a:lnTo>
                    <a:pt x="1505" y="29"/>
                  </a:lnTo>
                  <a:lnTo>
                    <a:pt x="1559" y="0"/>
                  </a:lnTo>
                  <a:lnTo>
                    <a:pt x="2472" y="0"/>
                  </a:lnTo>
                  <a:lnTo>
                    <a:pt x="2472" y="0"/>
                  </a:lnTo>
                  <a:lnTo>
                    <a:pt x="2526" y="29"/>
                  </a:lnTo>
                  <a:lnTo>
                    <a:pt x="2472" y="58"/>
                  </a:lnTo>
                  <a:lnTo>
                    <a:pt x="2419" y="58"/>
                  </a:lnTo>
                  <a:lnTo>
                    <a:pt x="2351" y="58"/>
                  </a:lnTo>
                  <a:lnTo>
                    <a:pt x="2298" y="58"/>
                  </a:lnTo>
                  <a:lnTo>
                    <a:pt x="2244" y="58"/>
                  </a:lnTo>
                  <a:lnTo>
                    <a:pt x="2177" y="102"/>
                  </a:lnTo>
                  <a:lnTo>
                    <a:pt x="2123" y="73"/>
                  </a:lnTo>
                  <a:lnTo>
                    <a:pt x="2069" y="73"/>
                  </a:lnTo>
                  <a:lnTo>
                    <a:pt x="2015" y="87"/>
                  </a:lnTo>
                  <a:lnTo>
                    <a:pt x="1935" y="87"/>
                  </a:lnTo>
                  <a:lnTo>
                    <a:pt x="1868" y="73"/>
                  </a:lnTo>
                  <a:lnTo>
                    <a:pt x="1814" y="58"/>
                  </a:lnTo>
                  <a:lnTo>
                    <a:pt x="1760" y="58"/>
                  </a:lnTo>
                  <a:lnTo>
                    <a:pt x="1706" y="58"/>
                  </a:lnTo>
                  <a:lnTo>
                    <a:pt x="1639" y="58"/>
                  </a:lnTo>
                  <a:lnTo>
                    <a:pt x="1585" y="58"/>
                  </a:lnTo>
                  <a:lnTo>
                    <a:pt x="1532" y="73"/>
                  </a:lnTo>
                  <a:lnTo>
                    <a:pt x="1478" y="73"/>
                  </a:lnTo>
                  <a:lnTo>
                    <a:pt x="1424" y="73"/>
                  </a:lnTo>
                  <a:lnTo>
                    <a:pt x="1370" y="58"/>
                  </a:lnTo>
                  <a:lnTo>
                    <a:pt x="1317" y="58"/>
                  </a:lnTo>
                  <a:lnTo>
                    <a:pt x="1196" y="58"/>
                  </a:lnTo>
                  <a:lnTo>
                    <a:pt x="1088" y="73"/>
                  </a:lnTo>
                  <a:lnTo>
                    <a:pt x="1035" y="73"/>
                  </a:lnTo>
                  <a:lnTo>
                    <a:pt x="967" y="73"/>
                  </a:lnTo>
                  <a:lnTo>
                    <a:pt x="914" y="87"/>
                  </a:lnTo>
                  <a:lnTo>
                    <a:pt x="846" y="87"/>
                  </a:lnTo>
                  <a:lnTo>
                    <a:pt x="779" y="73"/>
                  </a:lnTo>
                  <a:lnTo>
                    <a:pt x="726" y="73"/>
                  </a:lnTo>
                  <a:lnTo>
                    <a:pt x="658" y="73"/>
                  </a:lnTo>
                  <a:lnTo>
                    <a:pt x="591" y="73"/>
                  </a:lnTo>
                  <a:lnTo>
                    <a:pt x="524" y="73"/>
                  </a:lnTo>
                  <a:lnTo>
                    <a:pt x="470" y="73"/>
                  </a:lnTo>
                  <a:lnTo>
                    <a:pt x="417" y="73"/>
                  </a:lnTo>
                  <a:lnTo>
                    <a:pt x="363" y="73"/>
                  </a:lnTo>
                  <a:lnTo>
                    <a:pt x="309" y="44"/>
                  </a:lnTo>
                  <a:lnTo>
                    <a:pt x="255" y="44"/>
                  </a:lnTo>
                  <a:lnTo>
                    <a:pt x="202" y="44"/>
                  </a:lnTo>
                  <a:lnTo>
                    <a:pt x="148" y="73"/>
                  </a:lnTo>
                  <a:lnTo>
                    <a:pt x="94" y="73"/>
                  </a:lnTo>
                  <a:lnTo>
                    <a:pt x="0" y="116"/>
                  </a:lnTo>
                </a:path>
              </a:pathLst>
            </a:cu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2074" name="Freeform 26">
              <a:extLst>
                <a:ext uri="{FF2B5EF4-FFF2-40B4-BE49-F238E27FC236}">
                  <a16:creationId xmlns:a16="http://schemas.microsoft.com/office/drawing/2014/main" id="{FC384396-FB4C-9C17-932C-72AFC4852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" y="204"/>
              <a:ext cx="1763" cy="75"/>
            </a:xfrm>
            <a:custGeom>
              <a:avLst/>
              <a:gdLst>
                <a:gd name="T0" fmla="*/ 188 w 1763"/>
                <a:gd name="T1" fmla="*/ 0 h 75"/>
                <a:gd name="T2" fmla="*/ 363 w 1763"/>
                <a:gd name="T3" fmla="*/ 74 h 75"/>
                <a:gd name="T4" fmla="*/ 444 w 1763"/>
                <a:gd name="T5" fmla="*/ 74 h 75"/>
                <a:gd name="T6" fmla="*/ 565 w 1763"/>
                <a:gd name="T7" fmla="*/ 74 h 75"/>
                <a:gd name="T8" fmla="*/ 619 w 1763"/>
                <a:gd name="T9" fmla="*/ 74 h 75"/>
                <a:gd name="T10" fmla="*/ 699 w 1763"/>
                <a:gd name="T11" fmla="*/ 59 h 75"/>
                <a:gd name="T12" fmla="*/ 753 w 1763"/>
                <a:gd name="T13" fmla="*/ 59 h 75"/>
                <a:gd name="T14" fmla="*/ 807 w 1763"/>
                <a:gd name="T15" fmla="*/ 44 h 75"/>
                <a:gd name="T16" fmla="*/ 874 w 1763"/>
                <a:gd name="T17" fmla="*/ 44 h 75"/>
                <a:gd name="T18" fmla="*/ 928 w 1763"/>
                <a:gd name="T19" fmla="*/ 44 h 75"/>
                <a:gd name="T20" fmla="*/ 995 w 1763"/>
                <a:gd name="T21" fmla="*/ 74 h 75"/>
                <a:gd name="T22" fmla="*/ 1103 w 1763"/>
                <a:gd name="T23" fmla="*/ 74 h 75"/>
                <a:gd name="T24" fmla="*/ 1157 w 1763"/>
                <a:gd name="T25" fmla="*/ 74 h 75"/>
                <a:gd name="T26" fmla="*/ 1211 w 1763"/>
                <a:gd name="T27" fmla="*/ 74 h 75"/>
                <a:gd name="T28" fmla="*/ 1332 w 1763"/>
                <a:gd name="T29" fmla="*/ 74 h 75"/>
                <a:gd name="T30" fmla="*/ 1399 w 1763"/>
                <a:gd name="T31" fmla="*/ 59 h 75"/>
                <a:gd name="T32" fmla="*/ 1453 w 1763"/>
                <a:gd name="T33" fmla="*/ 44 h 75"/>
                <a:gd name="T34" fmla="*/ 1506 w 1763"/>
                <a:gd name="T35" fmla="*/ 44 h 75"/>
                <a:gd name="T36" fmla="*/ 1560 w 1763"/>
                <a:gd name="T37" fmla="*/ 30 h 75"/>
                <a:gd name="T38" fmla="*/ 1654 w 1763"/>
                <a:gd name="T39" fmla="*/ 30 h 75"/>
                <a:gd name="T40" fmla="*/ 1708 w 1763"/>
                <a:gd name="T41" fmla="*/ 30 h 75"/>
                <a:gd name="T42" fmla="*/ 1762 w 1763"/>
                <a:gd name="T43" fmla="*/ 30 h 75"/>
                <a:gd name="T44" fmla="*/ 1708 w 1763"/>
                <a:gd name="T45" fmla="*/ 30 h 75"/>
                <a:gd name="T46" fmla="*/ 1654 w 1763"/>
                <a:gd name="T47" fmla="*/ 44 h 75"/>
                <a:gd name="T48" fmla="*/ 1601 w 1763"/>
                <a:gd name="T49" fmla="*/ 74 h 75"/>
                <a:gd name="T50" fmla="*/ 1547 w 1763"/>
                <a:gd name="T51" fmla="*/ 74 h 75"/>
                <a:gd name="T52" fmla="*/ 1493 w 1763"/>
                <a:gd name="T53" fmla="*/ 74 h 75"/>
                <a:gd name="T54" fmla="*/ 1426 w 1763"/>
                <a:gd name="T55" fmla="*/ 59 h 75"/>
                <a:gd name="T56" fmla="*/ 1372 w 1763"/>
                <a:gd name="T57" fmla="*/ 59 h 75"/>
                <a:gd name="T58" fmla="*/ 1251 w 1763"/>
                <a:gd name="T59" fmla="*/ 59 h 75"/>
                <a:gd name="T60" fmla="*/ 1184 w 1763"/>
                <a:gd name="T61" fmla="*/ 59 h 75"/>
                <a:gd name="T62" fmla="*/ 1116 w 1763"/>
                <a:gd name="T63" fmla="*/ 59 h 75"/>
                <a:gd name="T64" fmla="*/ 1009 w 1763"/>
                <a:gd name="T65" fmla="*/ 59 h 75"/>
                <a:gd name="T66" fmla="*/ 955 w 1763"/>
                <a:gd name="T67" fmla="*/ 59 h 75"/>
                <a:gd name="T68" fmla="*/ 888 w 1763"/>
                <a:gd name="T69" fmla="*/ 59 h 75"/>
                <a:gd name="T70" fmla="*/ 820 w 1763"/>
                <a:gd name="T71" fmla="*/ 74 h 75"/>
                <a:gd name="T72" fmla="*/ 767 w 1763"/>
                <a:gd name="T73" fmla="*/ 74 h 75"/>
                <a:gd name="T74" fmla="*/ 699 w 1763"/>
                <a:gd name="T75" fmla="*/ 59 h 75"/>
                <a:gd name="T76" fmla="*/ 646 w 1763"/>
                <a:gd name="T77" fmla="*/ 44 h 75"/>
                <a:gd name="T78" fmla="*/ 592 w 1763"/>
                <a:gd name="T79" fmla="*/ 44 h 75"/>
                <a:gd name="T80" fmla="*/ 538 w 1763"/>
                <a:gd name="T81" fmla="*/ 44 h 75"/>
                <a:gd name="T82" fmla="*/ 484 w 1763"/>
                <a:gd name="T83" fmla="*/ 59 h 75"/>
                <a:gd name="T84" fmla="*/ 430 w 1763"/>
                <a:gd name="T85" fmla="*/ 59 h 75"/>
                <a:gd name="T86" fmla="*/ 377 w 1763"/>
                <a:gd name="T87" fmla="*/ 30 h 75"/>
                <a:gd name="T88" fmla="*/ 323 w 1763"/>
                <a:gd name="T89" fmla="*/ 15 h 75"/>
                <a:gd name="T90" fmla="*/ 269 w 1763"/>
                <a:gd name="T91" fmla="*/ 15 h 75"/>
                <a:gd name="T92" fmla="*/ 215 w 1763"/>
                <a:gd name="T93" fmla="*/ 15 h 75"/>
                <a:gd name="T94" fmla="*/ 161 w 1763"/>
                <a:gd name="T95" fmla="*/ 15 h 75"/>
                <a:gd name="T96" fmla="*/ 108 w 1763"/>
                <a:gd name="T97" fmla="*/ 30 h 75"/>
                <a:gd name="T98" fmla="*/ 54 w 1763"/>
                <a:gd name="T99" fmla="*/ 44 h 75"/>
                <a:gd name="T100" fmla="*/ 0 w 1763"/>
                <a:gd name="T101" fmla="*/ 59 h 75"/>
                <a:gd name="T102" fmla="*/ 54 w 1763"/>
                <a:gd name="T103" fmla="*/ 59 h 75"/>
                <a:gd name="T104" fmla="*/ 108 w 1763"/>
                <a:gd name="T105" fmla="*/ 30 h 75"/>
                <a:gd name="T106" fmla="*/ 161 w 1763"/>
                <a:gd name="T107" fmla="*/ 30 h 75"/>
                <a:gd name="T108" fmla="*/ 188 w 1763"/>
                <a:gd name="T10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63" h="75">
                  <a:moveTo>
                    <a:pt x="188" y="0"/>
                  </a:moveTo>
                  <a:lnTo>
                    <a:pt x="363" y="74"/>
                  </a:lnTo>
                  <a:lnTo>
                    <a:pt x="444" y="74"/>
                  </a:lnTo>
                  <a:lnTo>
                    <a:pt x="565" y="74"/>
                  </a:lnTo>
                  <a:lnTo>
                    <a:pt x="619" y="74"/>
                  </a:lnTo>
                  <a:lnTo>
                    <a:pt x="699" y="59"/>
                  </a:lnTo>
                  <a:lnTo>
                    <a:pt x="753" y="59"/>
                  </a:lnTo>
                  <a:lnTo>
                    <a:pt x="807" y="44"/>
                  </a:lnTo>
                  <a:lnTo>
                    <a:pt x="874" y="44"/>
                  </a:lnTo>
                  <a:lnTo>
                    <a:pt x="928" y="44"/>
                  </a:lnTo>
                  <a:lnTo>
                    <a:pt x="995" y="74"/>
                  </a:lnTo>
                  <a:lnTo>
                    <a:pt x="1103" y="74"/>
                  </a:lnTo>
                  <a:lnTo>
                    <a:pt x="1157" y="74"/>
                  </a:lnTo>
                  <a:lnTo>
                    <a:pt x="1211" y="74"/>
                  </a:lnTo>
                  <a:lnTo>
                    <a:pt x="1332" y="74"/>
                  </a:lnTo>
                  <a:lnTo>
                    <a:pt x="1399" y="59"/>
                  </a:lnTo>
                  <a:lnTo>
                    <a:pt x="1453" y="44"/>
                  </a:lnTo>
                  <a:lnTo>
                    <a:pt x="1506" y="44"/>
                  </a:lnTo>
                  <a:lnTo>
                    <a:pt x="1560" y="30"/>
                  </a:lnTo>
                  <a:lnTo>
                    <a:pt x="1654" y="30"/>
                  </a:lnTo>
                  <a:lnTo>
                    <a:pt x="1708" y="30"/>
                  </a:lnTo>
                  <a:lnTo>
                    <a:pt x="1762" y="30"/>
                  </a:lnTo>
                  <a:lnTo>
                    <a:pt x="1708" y="30"/>
                  </a:lnTo>
                  <a:lnTo>
                    <a:pt x="1654" y="44"/>
                  </a:lnTo>
                  <a:lnTo>
                    <a:pt x="1601" y="74"/>
                  </a:lnTo>
                  <a:lnTo>
                    <a:pt x="1547" y="74"/>
                  </a:lnTo>
                  <a:lnTo>
                    <a:pt x="1493" y="74"/>
                  </a:lnTo>
                  <a:lnTo>
                    <a:pt x="1426" y="59"/>
                  </a:lnTo>
                  <a:lnTo>
                    <a:pt x="1372" y="59"/>
                  </a:lnTo>
                  <a:lnTo>
                    <a:pt x="1251" y="59"/>
                  </a:lnTo>
                  <a:lnTo>
                    <a:pt x="1184" y="59"/>
                  </a:lnTo>
                  <a:lnTo>
                    <a:pt x="1116" y="59"/>
                  </a:lnTo>
                  <a:lnTo>
                    <a:pt x="1009" y="59"/>
                  </a:lnTo>
                  <a:lnTo>
                    <a:pt x="955" y="59"/>
                  </a:lnTo>
                  <a:lnTo>
                    <a:pt x="888" y="59"/>
                  </a:lnTo>
                  <a:lnTo>
                    <a:pt x="820" y="74"/>
                  </a:lnTo>
                  <a:lnTo>
                    <a:pt x="767" y="74"/>
                  </a:lnTo>
                  <a:lnTo>
                    <a:pt x="699" y="59"/>
                  </a:lnTo>
                  <a:lnTo>
                    <a:pt x="646" y="44"/>
                  </a:lnTo>
                  <a:lnTo>
                    <a:pt x="592" y="44"/>
                  </a:lnTo>
                  <a:lnTo>
                    <a:pt x="538" y="44"/>
                  </a:lnTo>
                  <a:lnTo>
                    <a:pt x="484" y="59"/>
                  </a:lnTo>
                  <a:lnTo>
                    <a:pt x="430" y="59"/>
                  </a:lnTo>
                  <a:lnTo>
                    <a:pt x="377" y="30"/>
                  </a:lnTo>
                  <a:lnTo>
                    <a:pt x="323" y="15"/>
                  </a:lnTo>
                  <a:lnTo>
                    <a:pt x="269" y="15"/>
                  </a:lnTo>
                  <a:lnTo>
                    <a:pt x="215" y="15"/>
                  </a:lnTo>
                  <a:lnTo>
                    <a:pt x="161" y="15"/>
                  </a:lnTo>
                  <a:lnTo>
                    <a:pt x="108" y="30"/>
                  </a:lnTo>
                  <a:lnTo>
                    <a:pt x="54" y="44"/>
                  </a:lnTo>
                  <a:lnTo>
                    <a:pt x="0" y="59"/>
                  </a:lnTo>
                  <a:lnTo>
                    <a:pt x="54" y="59"/>
                  </a:lnTo>
                  <a:lnTo>
                    <a:pt x="108" y="30"/>
                  </a:lnTo>
                  <a:lnTo>
                    <a:pt x="161" y="30"/>
                  </a:lnTo>
                  <a:lnTo>
                    <a:pt x="188" y="0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42075" name="Group 27">
            <a:extLst>
              <a:ext uri="{FF2B5EF4-FFF2-40B4-BE49-F238E27FC236}">
                <a16:creationId xmlns:a16="http://schemas.microsoft.com/office/drawing/2014/main" id="{63A11078-EEED-8750-4CCD-C26EAD44E80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2252663" cy="1955800"/>
            <a:chOff x="0" y="0"/>
            <a:chExt cx="1246" cy="1232"/>
          </a:xfrm>
        </p:grpSpPr>
        <p:sp>
          <p:nvSpPr>
            <p:cNvPr id="642076" name="Rectangle 28">
              <a:extLst>
                <a:ext uri="{FF2B5EF4-FFF2-40B4-BE49-F238E27FC236}">
                  <a16:creationId xmlns:a16="http://schemas.microsoft.com/office/drawing/2014/main" id="{9F42B231-5D59-F1D5-66E7-88C6A0F563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2077" name="Rectangle 29">
              <a:extLst>
                <a:ext uri="{FF2B5EF4-FFF2-40B4-BE49-F238E27FC236}">
                  <a16:creationId xmlns:a16="http://schemas.microsoft.com/office/drawing/2014/main" id="{EAED028A-E746-FA42-6732-3F8783C9EC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2078" name="Rectangle 30">
              <a:extLst>
                <a:ext uri="{FF2B5EF4-FFF2-40B4-BE49-F238E27FC236}">
                  <a16:creationId xmlns:a16="http://schemas.microsoft.com/office/drawing/2014/main" id="{F5419B15-6AF9-5F6E-AB5D-3A37F2C735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2079" name="Rectangle 31">
            <a:extLst>
              <a:ext uri="{FF2B5EF4-FFF2-40B4-BE49-F238E27FC236}">
                <a16:creationId xmlns:a16="http://schemas.microsoft.com/office/drawing/2014/main" id="{FC7CEB9D-7D0E-A5FD-E691-983C584B7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42080" name="Rectangle 32">
            <a:extLst>
              <a:ext uri="{FF2B5EF4-FFF2-40B4-BE49-F238E27FC236}">
                <a16:creationId xmlns:a16="http://schemas.microsoft.com/office/drawing/2014/main" id="{B64A2954-7A8F-EC9D-4280-F6061ECAE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2081" name="Rectangle 33">
            <a:extLst>
              <a:ext uri="{FF2B5EF4-FFF2-40B4-BE49-F238E27FC236}">
                <a16:creationId xmlns:a16="http://schemas.microsoft.com/office/drawing/2014/main" id="{6CE8E36C-FC8D-7DCC-C20A-55C240D6B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2082" name="Rectangle 34">
            <a:extLst>
              <a:ext uri="{FF2B5EF4-FFF2-40B4-BE49-F238E27FC236}">
                <a16:creationId xmlns:a16="http://schemas.microsoft.com/office/drawing/2014/main" id="{F32CF371-B034-7974-7860-D10A9DAA6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2083" name="Rectangle 35">
            <a:extLst>
              <a:ext uri="{FF2B5EF4-FFF2-40B4-BE49-F238E27FC236}">
                <a16:creationId xmlns:a16="http://schemas.microsoft.com/office/drawing/2014/main" id="{B3AA4EDE-5695-4C51-0FC4-9A3FB0EB6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13" y="49213"/>
            <a:ext cx="1993900" cy="10033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ru-RU" altLang="en-US">
                <a:solidFill>
                  <a:srgbClr val="FFFF00"/>
                </a:solidFill>
                <a:latin typeface="Arial" panose="020B0604020202020204" pitchFamily="34" charset="0"/>
              </a:rPr>
              <a:t>ПОДГОТОВКА</a:t>
            </a:r>
          </a:p>
          <a:p>
            <a:r>
              <a:rPr lang="ru-RU" altLang="en-US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  </a:t>
            </a:r>
            <a:r>
              <a:rPr lang="ru-RU" altLang="en-US">
                <a:solidFill>
                  <a:srgbClr val="FFFF00"/>
                </a:solidFill>
                <a:latin typeface="Arial" panose="020B0604020202020204" pitchFamily="34" charset="0"/>
              </a:rPr>
              <a:t>СЦЕНЫ</a:t>
            </a:r>
            <a:endParaRPr lang="en-US" altLang="en-US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42084" name="Line 36">
            <a:extLst>
              <a:ext uri="{FF2B5EF4-FFF2-40B4-BE49-F238E27FC236}">
                <a16:creationId xmlns:a16="http://schemas.microsoft.com/office/drawing/2014/main" id="{9215737B-45A3-B3CF-047E-E971C36D2314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2085" name="Text Box 37">
            <a:extLst>
              <a:ext uri="{FF2B5EF4-FFF2-40B4-BE49-F238E27FC236}">
                <a16:creationId xmlns:a16="http://schemas.microsoft.com/office/drawing/2014/main" id="{9D0F9B48-0B3A-7EEF-59EE-4F62026D9DB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09588" y="6572250"/>
            <a:ext cx="9477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  <p:sp>
        <p:nvSpPr>
          <p:cNvPr id="642087" name="Text Box 39">
            <a:extLst>
              <a:ext uri="{FF2B5EF4-FFF2-40B4-BE49-F238E27FC236}">
                <a16:creationId xmlns:a16="http://schemas.microsoft.com/office/drawing/2014/main" id="{C097A069-5163-C594-7E50-81A6B3864F1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447925" y="1331913"/>
            <a:ext cx="40195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800" b="0" i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42088" name="Rectangle 40">
            <a:extLst>
              <a:ext uri="{FF2B5EF4-FFF2-40B4-BE49-F238E27FC236}">
                <a16:creationId xmlns:a16="http://schemas.microsoft.com/office/drawing/2014/main" id="{6026FF0F-09B6-4841-26DE-D1030989316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67613" y="6565900"/>
            <a:ext cx="736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8.0.03d.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ransition spd="med">
    <p:fade/>
  </p:transition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4" name="Rectangle 2">
            <a:extLst>
              <a:ext uri="{FF2B5EF4-FFF2-40B4-BE49-F238E27FC236}">
                <a16:creationId xmlns:a16="http://schemas.microsoft.com/office/drawing/2014/main" id="{6A962A99-CBD9-16DE-AF38-F1AB0ECC9C6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113" y="12700"/>
            <a:ext cx="9132887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3075" name="Group 3">
            <a:extLst>
              <a:ext uri="{FF2B5EF4-FFF2-40B4-BE49-F238E27FC236}">
                <a16:creationId xmlns:a16="http://schemas.microsoft.com/office/drawing/2014/main" id="{343BA39F-B90D-54DB-9C9F-81034FB3F49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01638" y="336550"/>
            <a:ext cx="8367712" cy="6173788"/>
            <a:chOff x="246" y="204"/>
            <a:chExt cx="5271" cy="3889"/>
          </a:xfrm>
        </p:grpSpPr>
        <p:sp>
          <p:nvSpPr>
            <p:cNvPr id="643076" name="Rectangle 4">
              <a:extLst>
                <a:ext uri="{FF2B5EF4-FFF2-40B4-BE49-F238E27FC236}">
                  <a16:creationId xmlns:a16="http://schemas.microsoft.com/office/drawing/2014/main" id="{B3AD7D87-8D4C-1703-9E14-392FB9BB8B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" y="228"/>
              <a:ext cx="5217" cy="3850"/>
            </a:xfrm>
            <a:prstGeom prst="rect">
              <a:avLst/>
            </a:prstGeom>
            <a:solidFill>
              <a:srgbClr val="535353"/>
            </a:solidFill>
            <a:ln>
              <a:noFill/>
            </a:ln>
            <a:effectLst>
              <a:outerShdw dist="197566" dir="2700000" algn="ctr" rotWithShape="0">
                <a:srgbClr val="000000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3077" name="Freeform 5">
              <a:extLst>
                <a:ext uri="{FF2B5EF4-FFF2-40B4-BE49-F238E27FC236}">
                  <a16:creationId xmlns:a16="http://schemas.microsoft.com/office/drawing/2014/main" id="{A9F6302D-33AF-78D7-8023-F9BC419F9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2" y="378"/>
              <a:ext cx="1411" cy="3440"/>
            </a:xfrm>
            <a:custGeom>
              <a:avLst/>
              <a:gdLst>
                <a:gd name="T0" fmla="*/ 91 w 1411"/>
                <a:gd name="T1" fmla="*/ 33 h 3440"/>
                <a:gd name="T2" fmla="*/ 212 w 1411"/>
                <a:gd name="T3" fmla="*/ 76 h 3440"/>
                <a:gd name="T4" fmla="*/ 332 w 1411"/>
                <a:gd name="T5" fmla="*/ 174 h 3440"/>
                <a:gd name="T6" fmla="*/ 383 w 1411"/>
                <a:gd name="T7" fmla="*/ 305 h 3440"/>
                <a:gd name="T8" fmla="*/ 443 w 1411"/>
                <a:gd name="T9" fmla="*/ 446 h 3440"/>
                <a:gd name="T10" fmla="*/ 453 w 1411"/>
                <a:gd name="T11" fmla="*/ 620 h 3440"/>
                <a:gd name="T12" fmla="*/ 494 w 1411"/>
                <a:gd name="T13" fmla="*/ 751 h 3440"/>
                <a:gd name="T14" fmla="*/ 494 w 1411"/>
                <a:gd name="T15" fmla="*/ 882 h 3440"/>
                <a:gd name="T16" fmla="*/ 483 w 1411"/>
                <a:gd name="T17" fmla="*/ 1012 h 3440"/>
                <a:gd name="T18" fmla="*/ 473 w 1411"/>
                <a:gd name="T19" fmla="*/ 1143 h 3440"/>
                <a:gd name="T20" fmla="*/ 463 w 1411"/>
                <a:gd name="T21" fmla="*/ 1284 h 3440"/>
                <a:gd name="T22" fmla="*/ 433 w 1411"/>
                <a:gd name="T23" fmla="*/ 1426 h 3440"/>
                <a:gd name="T24" fmla="*/ 383 w 1411"/>
                <a:gd name="T25" fmla="*/ 1556 h 3440"/>
                <a:gd name="T26" fmla="*/ 353 w 1411"/>
                <a:gd name="T27" fmla="*/ 1687 h 3440"/>
                <a:gd name="T28" fmla="*/ 443 w 1411"/>
                <a:gd name="T29" fmla="*/ 1796 h 3440"/>
                <a:gd name="T30" fmla="*/ 494 w 1411"/>
                <a:gd name="T31" fmla="*/ 1937 h 3440"/>
                <a:gd name="T32" fmla="*/ 524 w 1411"/>
                <a:gd name="T33" fmla="*/ 2068 h 3440"/>
                <a:gd name="T34" fmla="*/ 614 w 1411"/>
                <a:gd name="T35" fmla="*/ 2198 h 3440"/>
                <a:gd name="T36" fmla="*/ 705 w 1411"/>
                <a:gd name="T37" fmla="*/ 2351 h 3440"/>
                <a:gd name="T38" fmla="*/ 836 w 1411"/>
                <a:gd name="T39" fmla="*/ 2470 h 3440"/>
                <a:gd name="T40" fmla="*/ 947 w 1411"/>
                <a:gd name="T41" fmla="*/ 2612 h 3440"/>
                <a:gd name="T42" fmla="*/ 1078 w 1411"/>
                <a:gd name="T43" fmla="*/ 2721 h 3440"/>
                <a:gd name="T44" fmla="*/ 1158 w 1411"/>
                <a:gd name="T45" fmla="*/ 2851 h 3440"/>
                <a:gd name="T46" fmla="*/ 1269 w 1411"/>
                <a:gd name="T47" fmla="*/ 3004 h 3440"/>
                <a:gd name="T48" fmla="*/ 1319 w 1411"/>
                <a:gd name="T49" fmla="*/ 3156 h 3440"/>
                <a:gd name="T50" fmla="*/ 1370 w 1411"/>
                <a:gd name="T51" fmla="*/ 3308 h 3440"/>
                <a:gd name="T52" fmla="*/ 1400 w 1411"/>
                <a:gd name="T53" fmla="*/ 3439 h 3440"/>
                <a:gd name="T54" fmla="*/ 1410 w 1411"/>
                <a:gd name="T55" fmla="*/ 3145 h 3440"/>
                <a:gd name="T56" fmla="*/ 1340 w 1411"/>
                <a:gd name="T57" fmla="*/ 3058 h 3440"/>
                <a:gd name="T58" fmla="*/ 1259 w 1411"/>
                <a:gd name="T59" fmla="*/ 2862 h 3440"/>
                <a:gd name="T60" fmla="*/ 1098 w 1411"/>
                <a:gd name="T61" fmla="*/ 2721 h 3440"/>
                <a:gd name="T62" fmla="*/ 997 w 1411"/>
                <a:gd name="T63" fmla="*/ 2514 h 3440"/>
                <a:gd name="T64" fmla="*/ 806 w 1411"/>
                <a:gd name="T65" fmla="*/ 2449 h 3440"/>
                <a:gd name="T66" fmla="*/ 735 w 1411"/>
                <a:gd name="T67" fmla="*/ 2307 h 3440"/>
                <a:gd name="T68" fmla="*/ 635 w 1411"/>
                <a:gd name="T69" fmla="*/ 2187 h 3440"/>
                <a:gd name="T70" fmla="*/ 534 w 1411"/>
                <a:gd name="T71" fmla="*/ 1959 h 3440"/>
                <a:gd name="T72" fmla="*/ 443 w 1411"/>
                <a:gd name="T73" fmla="*/ 1785 h 3440"/>
                <a:gd name="T74" fmla="*/ 403 w 1411"/>
                <a:gd name="T75" fmla="*/ 1632 h 3440"/>
                <a:gd name="T76" fmla="*/ 433 w 1411"/>
                <a:gd name="T77" fmla="*/ 1491 h 3440"/>
                <a:gd name="T78" fmla="*/ 483 w 1411"/>
                <a:gd name="T79" fmla="*/ 1349 h 3440"/>
                <a:gd name="T80" fmla="*/ 483 w 1411"/>
                <a:gd name="T81" fmla="*/ 1208 h 3440"/>
                <a:gd name="T82" fmla="*/ 524 w 1411"/>
                <a:gd name="T83" fmla="*/ 1023 h 3440"/>
                <a:gd name="T84" fmla="*/ 514 w 1411"/>
                <a:gd name="T85" fmla="*/ 805 h 3440"/>
                <a:gd name="T86" fmla="*/ 534 w 1411"/>
                <a:gd name="T87" fmla="*/ 642 h 3440"/>
                <a:gd name="T88" fmla="*/ 554 w 1411"/>
                <a:gd name="T89" fmla="*/ 522 h 3440"/>
                <a:gd name="T90" fmla="*/ 665 w 1411"/>
                <a:gd name="T91" fmla="*/ 392 h 3440"/>
                <a:gd name="T92" fmla="*/ 826 w 1411"/>
                <a:gd name="T93" fmla="*/ 218 h 3440"/>
                <a:gd name="T94" fmla="*/ 876 w 1411"/>
                <a:gd name="T95" fmla="*/ 76 h 3440"/>
                <a:gd name="T96" fmla="*/ 917 w 1411"/>
                <a:gd name="T97" fmla="*/ 11 h 3440"/>
                <a:gd name="T98" fmla="*/ 765 w 1411"/>
                <a:gd name="T99" fmla="*/ 87 h 3440"/>
                <a:gd name="T100" fmla="*/ 755 w 1411"/>
                <a:gd name="T101" fmla="*/ 218 h 3440"/>
                <a:gd name="T102" fmla="*/ 745 w 1411"/>
                <a:gd name="T103" fmla="*/ 305 h 3440"/>
                <a:gd name="T104" fmla="*/ 624 w 1411"/>
                <a:gd name="T105" fmla="*/ 435 h 3440"/>
                <a:gd name="T106" fmla="*/ 534 w 1411"/>
                <a:gd name="T107" fmla="*/ 522 h 3440"/>
                <a:gd name="T108" fmla="*/ 483 w 1411"/>
                <a:gd name="T109" fmla="*/ 664 h 3440"/>
                <a:gd name="T110" fmla="*/ 473 w 1411"/>
                <a:gd name="T111" fmla="*/ 511 h 3440"/>
                <a:gd name="T112" fmla="*/ 443 w 1411"/>
                <a:gd name="T113" fmla="*/ 348 h 3440"/>
                <a:gd name="T114" fmla="*/ 383 w 1411"/>
                <a:gd name="T115" fmla="*/ 218 h 3440"/>
                <a:gd name="T116" fmla="*/ 302 w 1411"/>
                <a:gd name="T117" fmla="*/ 98 h 3440"/>
                <a:gd name="T118" fmla="*/ 181 w 1411"/>
                <a:gd name="T119" fmla="*/ 33 h 3440"/>
                <a:gd name="T120" fmla="*/ 60 w 1411"/>
                <a:gd name="T121" fmla="*/ 11 h 3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11" h="3440">
                  <a:moveTo>
                    <a:pt x="0" y="0"/>
                  </a:moveTo>
                  <a:lnTo>
                    <a:pt x="50" y="22"/>
                  </a:lnTo>
                  <a:lnTo>
                    <a:pt x="91" y="33"/>
                  </a:lnTo>
                  <a:lnTo>
                    <a:pt x="131" y="22"/>
                  </a:lnTo>
                  <a:lnTo>
                    <a:pt x="171" y="54"/>
                  </a:lnTo>
                  <a:lnTo>
                    <a:pt x="212" y="76"/>
                  </a:lnTo>
                  <a:lnTo>
                    <a:pt x="252" y="98"/>
                  </a:lnTo>
                  <a:lnTo>
                    <a:pt x="292" y="141"/>
                  </a:lnTo>
                  <a:lnTo>
                    <a:pt x="332" y="174"/>
                  </a:lnTo>
                  <a:lnTo>
                    <a:pt x="342" y="218"/>
                  </a:lnTo>
                  <a:lnTo>
                    <a:pt x="342" y="261"/>
                  </a:lnTo>
                  <a:lnTo>
                    <a:pt x="383" y="305"/>
                  </a:lnTo>
                  <a:lnTo>
                    <a:pt x="413" y="348"/>
                  </a:lnTo>
                  <a:lnTo>
                    <a:pt x="413" y="403"/>
                  </a:lnTo>
                  <a:lnTo>
                    <a:pt x="443" y="446"/>
                  </a:lnTo>
                  <a:lnTo>
                    <a:pt x="463" y="490"/>
                  </a:lnTo>
                  <a:lnTo>
                    <a:pt x="453" y="577"/>
                  </a:lnTo>
                  <a:lnTo>
                    <a:pt x="453" y="620"/>
                  </a:lnTo>
                  <a:lnTo>
                    <a:pt x="473" y="664"/>
                  </a:lnTo>
                  <a:lnTo>
                    <a:pt x="483" y="707"/>
                  </a:lnTo>
                  <a:lnTo>
                    <a:pt x="494" y="751"/>
                  </a:lnTo>
                  <a:lnTo>
                    <a:pt x="494" y="794"/>
                  </a:lnTo>
                  <a:lnTo>
                    <a:pt x="494" y="838"/>
                  </a:lnTo>
                  <a:lnTo>
                    <a:pt x="494" y="882"/>
                  </a:lnTo>
                  <a:lnTo>
                    <a:pt x="494" y="925"/>
                  </a:lnTo>
                  <a:lnTo>
                    <a:pt x="504" y="969"/>
                  </a:lnTo>
                  <a:lnTo>
                    <a:pt x="483" y="1012"/>
                  </a:lnTo>
                  <a:lnTo>
                    <a:pt x="473" y="1056"/>
                  </a:lnTo>
                  <a:lnTo>
                    <a:pt x="473" y="1099"/>
                  </a:lnTo>
                  <a:lnTo>
                    <a:pt x="473" y="1143"/>
                  </a:lnTo>
                  <a:lnTo>
                    <a:pt x="483" y="1186"/>
                  </a:lnTo>
                  <a:lnTo>
                    <a:pt x="483" y="1230"/>
                  </a:lnTo>
                  <a:lnTo>
                    <a:pt x="463" y="1284"/>
                  </a:lnTo>
                  <a:lnTo>
                    <a:pt x="453" y="1328"/>
                  </a:lnTo>
                  <a:lnTo>
                    <a:pt x="453" y="1382"/>
                  </a:lnTo>
                  <a:lnTo>
                    <a:pt x="433" y="1426"/>
                  </a:lnTo>
                  <a:lnTo>
                    <a:pt x="403" y="1469"/>
                  </a:lnTo>
                  <a:lnTo>
                    <a:pt x="383" y="1513"/>
                  </a:lnTo>
                  <a:lnTo>
                    <a:pt x="383" y="1556"/>
                  </a:lnTo>
                  <a:lnTo>
                    <a:pt x="383" y="1600"/>
                  </a:lnTo>
                  <a:lnTo>
                    <a:pt x="363" y="1643"/>
                  </a:lnTo>
                  <a:lnTo>
                    <a:pt x="353" y="1687"/>
                  </a:lnTo>
                  <a:lnTo>
                    <a:pt x="363" y="1730"/>
                  </a:lnTo>
                  <a:lnTo>
                    <a:pt x="383" y="1785"/>
                  </a:lnTo>
                  <a:lnTo>
                    <a:pt x="443" y="1796"/>
                  </a:lnTo>
                  <a:lnTo>
                    <a:pt x="463" y="1850"/>
                  </a:lnTo>
                  <a:lnTo>
                    <a:pt x="483" y="1894"/>
                  </a:lnTo>
                  <a:lnTo>
                    <a:pt x="494" y="1937"/>
                  </a:lnTo>
                  <a:lnTo>
                    <a:pt x="494" y="1981"/>
                  </a:lnTo>
                  <a:lnTo>
                    <a:pt x="524" y="2024"/>
                  </a:lnTo>
                  <a:lnTo>
                    <a:pt x="524" y="2068"/>
                  </a:lnTo>
                  <a:lnTo>
                    <a:pt x="544" y="2122"/>
                  </a:lnTo>
                  <a:lnTo>
                    <a:pt x="584" y="2155"/>
                  </a:lnTo>
                  <a:lnTo>
                    <a:pt x="614" y="2198"/>
                  </a:lnTo>
                  <a:lnTo>
                    <a:pt x="624" y="2275"/>
                  </a:lnTo>
                  <a:lnTo>
                    <a:pt x="685" y="2285"/>
                  </a:lnTo>
                  <a:lnTo>
                    <a:pt x="705" y="2351"/>
                  </a:lnTo>
                  <a:lnTo>
                    <a:pt x="745" y="2394"/>
                  </a:lnTo>
                  <a:lnTo>
                    <a:pt x="786" y="2438"/>
                  </a:lnTo>
                  <a:lnTo>
                    <a:pt x="836" y="2470"/>
                  </a:lnTo>
                  <a:lnTo>
                    <a:pt x="876" y="2514"/>
                  </a:lnTo>
                  <a:lnTo>
                    <a:pt x="896" y="2568"/>
                  </a:lnTo>
                  <a:lnTo>
                    <a:pt x="947" y="2612"/>
                  </a:lnTo>
                  <a:lnTo>
                    <a:pt x="997" y="2634"/>
                  </a:lnTo>
                  <a:lnTo>
                    <a:pt x="1027" y="2677"/>
                  </a:lnTo>
                  <a:lnTo>
                    <a:pt x="1078" y="2721"/>
                  </a:lnTo>
                  <a:lnTo>
                    <a:pt x="1108" y="2764"/>
                  </a:lnTo>
                  <a:lnTo>
                    <a:pt x="1128" y="2808"/>
                  </a:lnTo>
                  <a:lnTo>
                    <a:pt x="1158" y="2851"/>
                  </a:lnTo>
                  <a:lnTo>
                    <a:pt x="1188" y="2906"/>
                  </a:lnTo>
                  <a:lnTo>
                    <a:pt x="1229" y="2949"/>
                  </a:lnTo>
                  <a:lnTo>
                    <a:pt x="1269" y="3004"/>
                  </a:lnTo>
                  <a:lnTo>
                    <a:pt x="1279" y="3058"/>
                  </a:lnTo>
                  <a:lnTo>
                    <a:pt x="1289" y="3113"/>
                  </a:lnTo>
                  <a:lnTo>
                    <a:pt x="1319" y="3156"/>
                  </a:lnTo>
                  <a:lnTo>
                    <a:pt x="1350" y="3210"/>
                  </a:lnTo>
                  <a:lnTo>
                    <a:pt x="1360" y="3265"/>
                  </a:lnTo>
                  <a:lnTo>
                    <a:pt x="1370" y="3308"/>
                  </a:lnTo>
                  <a:lnTo>
                    <a:pt x="1390" y="3352"/>
                  </a:lnTo>
                  <a:lnTo>
                    <a:pt x="1400" y="3395"/>
                  </a:lnTo>
                  <a:lnTo>
                    <a:pt x="1400" y="3439"/>
                  </a:lnTo>
                  <a:lnTo>
                    <a:pt x="1400" y="3319"/>
                  </a:lnTo>
                  <a:lnTo>
                    <a:pt x="1410" y="3232"/>
                  </a:lnTo>
                  <a:lnTo>
                    <a:pt x="1410" y="3145"/>
                  </a:lnTo>
                  <a:lnTo>
                    <a:pt x="1410" y="3102"/>
                  </a:lnTo>
                  <a:lnTo>
                    <a:pt x="1380" y="3058"/>
                  </a:lnTo>
                  <a:lnTo>
                    <a:pt x="1340" y="3058"/>
                  </a:lnTo>
                  <a:lnTo>
                    <a:pt x="1309" y="2982"/>
                  </a:lnTo>
                  <a:lnTo>
                    <a:pt x="1299" y="2938"/>
                  </a:lnTo>
                  <a:lnTo>
                    <a:pt x="1259" y="2862"/>
                  </a:lnTo>
                  <a:lnTo>
                    <a:pt x="1239" y="2819"/>
                  </a:lnTo>
                  <a:lnTo>
                    <a:pt x="1178" y="2753"/>
                  </a:lnTo>
                  <a:lnTo>
                    <a:pt x="1098" y="2721"/>
                  </a:lnTo>
                  <a:lnTo>
                    <a:pt x="1037" y="2721"/>
                  </a:lnTo>
                  <a:lnTo>
                    <a:pt x="1007" y="2579"/>
                  </a:lnTo>
                  <a:lnTo>
                    <a:pt x="997" y="2514"/>
                  </a:lnTo>
                  <a:lnTo>
                    <a:pt x="967" y="2470"/>
                  </a:lnTo>
                  <a:lnTo>
                    <a:pt x="886" y="2460"/>
                  </a:lnTo>
                  <a:lnTo>
                    <a:pt x="806" y="2449"/>
                  </a:lnTo>
                  <a:lnTo>
                    <a:pt x="765" y="2438"/>
                  </a:lnTo>
                  <a:lnTo>
                    <a:pt x="755" y="2351"/>
                  </a:lnTo>
                  <a:lnTo>
                    <a:pt x="735" y="2307"/>
                  </a:lnTo>
                  <a:lnTo>
                    <a:pt x="715" y="2253"/>
                  </a:lnTo>
                  <a:lnTo>
                    <a:pt x="675" y="2209"/>
                  </a:lnTo>
                  <a:lnTo>
                    <a:pt x="635" y="2187"/>
                  </a:lnTo>
                  <a:lnTo>
                    <a:pt x="554" y="2100"/>
                  </a:lnTo>
                  <a:lnTo>
                    <a:pt x="534" y="2057"/>
                  </a:lnTo>
                  <a:lnTo>
                    <a:pt x="534" y="1959"/>
                  </a:lnTo>
                  <a:lnTo>
                    <a:pt x="524" y="1894"/>
                  </a:lnTo>
                  <a:lnTo>
                    <a:pt x="494" y="1839"/>
                  </a:lnTo>
                  <a:lnTo>
                    <a:pt x="443" y="1785"/>
                  </a:lnTo>
                  <a:lnTo>
                    <a:pt x="413" y="1741"/>
                  </a:lnTo>
                  <a:lnTo>
                    <a:pt x="393" y="1687"/>
                  </a:lnTo>
                  <a:lnTo>
                    <a:pt x="403" y="1632"/>
                  </a:lnTo>
                  <a:lnTo>
                    <a:pt x="403" y="1589"/>
                  </a:lnTo>
                  <a:lnTo>
                    <a:pt x="413" y="1545"/>
                  </a:lnTo>
                  <a:lnTo>
                    <a:pt x="433" y="1491"/>
                  </a:lnTo>
                  <a:lnTo>
                    <a:pt x="433" y="1447"/>
                  </a:lnTo>
                  <a:lnTo>
                    <a:pt x="463" y="1393"/>
                  </a:lnTo>
                  <a:lnTo>
                    <a:pt x="483" y="1349"/>
                  </a:lnTo>
                  <a:lnTo>
                    <a:pt x="494" y="1295"/>
                  </a:lnTo>
                  <a:lnTo>
                    <a:pt x="494" y="1252"/>
                  </a:lnTo>
                  <a:lnTo>
                    <a:pt x="483" y="1208"/>
                  </a:lnTo>
                  <a:lnTo>
                    <a:pt x="494" y="1164"/>
                  </a:lnTo>
                  <a:lnTo>
                    <a:pt x="524" y="1067"/>
                  </a:lnTo>
                  <a:lnTo>
                    <a:pt x="524" y="1023"/>
                  </a:lnTo>
                  <a:lnTo>
                    <a:pt x="524" y="936"/>
                  </a:lnTo>
                  <a:lnTo>
                    <a:pt x="524" y="871"/>
                  </a:lnTo>
                  <a:lnTo>
                    <a:pt x="514" y="805"/>
                  </a:lnTo>
                  <a:lnTo>
                    <a:pt x="524" y="762"/>
                  </a:lnTo>
                  <a:lnTo>
                    <a:pt x="544" y="707"/>
                  </a:lnTo>
                  <a:lnTo>
                    <a:pt x="534" y="642"/>
                  </a:lnTo>
                  <a:lnTo>
                    <a:pt x="524" y="599"/>
                  </a:lnTo>
                  <a:lnTo>
                    <a:pt x="514" y="555"/>
                  </a:lnTo>
                  <a:lnTo>
                    <a:pt x="554" y="522"/>
                  </a:lnTo>
                  <a:lnTo>
                    <a:pt x="584" y="479"/>
                  </a:lnTo>
                  <a:lnTo>
                    <a:pt x="594" y="435"/>
                  </a:lnTo>
                  <a:lnTo>
                    <a:pt x="665" y="392"/>
                  </a:lnTo>
                  <a:lnTo>
                    <a:pt x="725" y="305"/>
                  </a:lnTo>
                  <a:lnTo>
                    <a:pt x="786" y="239"/>
                  </a:lnTo>
                  <a:lnTo>
                    <a:pt x="826" y="218"/>
                  </a:lnTo>
                  <a:lnTo>
                    <a:pt x="856" y="174"/>
                  </a:lnTo>
                  <a:lnTo>
                    <a:pt x="856" y="131"/>
                  </a:lnTo>
                  <a:lnTo>
                    <a:pt x="876" y="76"/>
                  </a:lnTo>
                  <a:lnTo>
                    <a:pt x="917" y="44"/>
                  </a:lnTo>
                  <a:lnTo>
                    <a:pt x="957" y="0"/>
                  </a:lnTo>
                  <a:lnTo>
                    <a:pt x="917" y="11"/>
                  </a:lnTo>
                  <a:lnTo>
                    <a:pt x="856" y="22"/>
                  </a:lnTo>
                  <a:lnTo>
                    <a:pt x="796" y="44"/>
                  </a:lnTo>
                  <a:lnTo>
                    <a:pt x="765" y="87"/>
                  </a:lnTo>
                  <a:lnTo>
                    <a:pt x="776" y="131"/>
                  </a:lnTo>
                  <a:lnTo>
                    <a:pt x="755" y="174"/>
                  </a:lnTo>
                  <a:lnTo>
                    <a:pt x="755" y="218"/>
                  </a:lnTo>
                  <a:lnTo>
                    <a:pt x="826" y="229"/>
                  </a:lnTo>
                  <a:lnTo>
                    <a:pt x="786" y="272"/>
                  </a:lnTo>
                  <a:lnTo>
                    <a:pt x="745" y="305"/>
                  </a:lnTo>
                  <a:lnTo>
                    <a:pt x="705" y="348"/>
                  </a:lnTo>
                  <a:lnTo>
                    <a:pt x="665" y="424"/>
                  </a:lnTo>
                  <a:lnTo>
                    <a:pt x="624" y="435"/>
                  </a:lnTo>
                  <a:lnTo>
                    <a:pt x="584" y="468"/>
                  </a:lnTo>
                  <a:lnTo>
                    <a:pt x="544" y="479"/>
                  </a:lnTo>
                  <a:lnTo>
                    <a:pt x="534" y="522"/>
                  </a:lnTo>
                  <a:lnTo>
                    <a:pt x="534" y="566"/>
                  </a:lnTo>
                  <a:lnTo>
                    <a:pt x="494" y="620"/>
                  </a:lnTo>
                  <a:lnTo>
                    <a:pt x="483" y="664"/>
                  </a:lnTo>
                  <a:lnTo>
                    <a:pt x="483" y="707"/>
                  </a:lnTo>
                  <a:lnTo>
                    <a:pt x="483" y="620"/>
                  </a:lnTo>
                  <a:lnTo>
                    <a:pt x="473" y="511"/>
                  </a:lnTo>
                  <a:lnTo>
                    <a:pt x="463" y="446"/>
                  </a:lnTo>
                  <a:lnTo>
                    <a:pt x="453" y="403"/>
                  </a:lnTo>
                  <a:lnTo>
                    <a:pt x="443" y="348"/>
                  </a:lnTo>
                  <a:lnTo>
                    <a:pt x="413" y="305"/>
                  </a:lnTo>
                  <a:lnTo>
                    <a:pt x="383" y="261"/>
                  </a:lnTo>
                  <a:lnTo>
                    <a:pt x="383" y="218"/>
                  </a:lnTo>
                  <a:lnTo>
                    <a:pt x="353" y="174"/>
                  </a:lnTo>
                  <a:lnTo>
                    <a:pt x="312" y="141"/>
                  </a:lnTo>
                  <a:lnTo>
                    <a:pt x="302" y="98"/>
                  </a:lnTo>
                  <a:lnTo>
                    <a:pt x="262" y="76"/>
                  </a:lnTo>
                  <a:lnTo>
                    <a:pt x="222" y="76"/>
                  </a:lnTo>
                  <a:lnTo>
                    <a:pt x="181" y="33"/>
                  </a:lnTo>
                  <a:lnTo>
                    <a:pt x="141" y="11"/>
                  </a:lnTo>
                  <a:lnTo>
                    <a:pt x="101" y="0"/>
                  </a:lnTo>
                  <a:lnTo>
                    <a:pt x="60" y="11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3078" name="Freeform 6">
              <a:extLst>
                <a:ext uri="{FF2B5EF4-FFF2-40B4-BE49-F238E27FC236}">
                  <a16:creationId xmlns:a16="http://schemas.microsoft.com/office/drawing/2014/main" id="{641D8CFD-06FD-E066-0C77-1189C2ED0C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" y="3415"/>
              <a:ext cx="1965" cy="490"/>
            </a:xfrm>
            <a:custGeom>
              <a:avLst/>
              <a:gdLst>
                <a:gd name="T0" fmla="*/ 40 w 1965"/>
                <a:gd name="T1" fmla="*/ 43 h 490"/>
                <a:gd name="T2" fmla="*/ 141 w 1965"/>
                <a:gd name="T3" fmla="*/ 65 h 490"/>
                <a:gd name="T4" fmla="*/ 232 w 1965"/>
                <a:gd name="T5" fmla="*/ 76 h 490"/>
                <a:gd name="T6" fmla="*/ 363 w 1965"/>
                <a:gd name="T7" fmla="*/ 130 h 490"/>
                <a:gd name="T8" fmla="*/ 504 w 1965"/>
                <a:gd name="T9" fmla="*/ 130 h 490"/>
                <a:gd name="T10" fmla="*/ 604 w 1965"/>
                <a:gd name="T11" fmla="*/ 141 h 490"/>
                <a:gd name="T12" fmla="*/ 705 w 1965"/>
                <a:gd name="T13" fmla="*/ 196 h 490"/>
                <a:gd name="T14" fmla="*/ 765 w 1965"/>
                <a:gd name="T15" fmla="*/ 250 h 490"/>
                <a:gd name="T16" fmla="*/ 906 w 1965"/>
                <a:gd name="T17" fmla="*/ 261 h 490"/>
                <a:gd name="T18" fmla="*/ 1007 w 1965"/>
                <a:gd name="T19" fmla="*/ 261 h 490"/>
                <a:gd name="T20" fmla="*/ 1148 w 1965"/>
                <a:gd name="T21" fmla="*/ 250 h 490"/>
                <a:gd name="T22" fmla="*/ 1219 w 1965"/>
                <a:gd name="T23" fmla="*/ 304 h 490"/>
                <a:gd name="T24" fmla="*/ 1299 w 1965"/>
                <a:gd name="T25" fmla="*/ 315 h 490"/>
                <a:gd name="T26" fmla="*/ 1380 w 1965"/>
                <a:gd name="T27" fmla="*/ 380 h 490"/>
                <a:gd name="T28" fmla="*/ 1460 w 1965"/>
                <a:gd name="T29" fmla="*/ 424 h 490"/>
                <a:gd name="T30" fmla="*/ 1541 w 1965"/>
                <a:gd name="T31" fmla="*/ 446 h 490"/>
                <a:gd name="T32" fmla="*/ 1662 w 1965"/>
                <a:gd name="T33" fmla="*/ 446 h 490"/>
                <a:gd name="T34" fmla="*/ 1752 w 1965"/>
                <a:gd name="T35" fmla="*/ 456 h 490"/>
                <a:gd name="T36" fmla="*/ 1883 w 1965"/>
                <a:gd name="T37" fmla="*/ 467 h 490"/>
                <a:gd name="T38" fmla="*/ 1964 w 1965"/>
                <a:gd name="T39" fmla="*/ 489 h 490"/>
                <a:gd name="T40" fmla="*/ 1863 w 1965"/>
                <a:gd name="T41" fmla="*/ 467 h 490"/>
                <a:gd name="T42" fmla="*/ 1783 w 1965"/>
                <a:gd name="T43" fmla="*/ 446 h 490"/>
                <a:gd name="T44" fmla="*/ 1692 w 1965"/>
                <a:gd name="T45" fmla="*/ 446 h 490"/>
                <a:gd name="T46" fmla="*/ 1611 w 1965"/>
                <a:gd name="T47" fmla="*/ 402 h 490"/>
                <a:gd name="T48" fmla="*/ 1531 w 1965"/>
                <a:gd name="T49" fmla="*/ 413 h 490"/>
                <a:gd name="T50" fmla="*/ 1450 w 1965"/>
                <a:gd name="T51" fmla="*/ 369 h 490"/>
                <a:gd name="T52" fmla="*/ 1370 w 1965"/>
                <a:gd name="T53" fmla="*/ 348 h 490"/>
                <a:gd name="T54" fmla="*/ 1289 w 1965"/>
                <a:gd name="T55" fmla="*/ 272 h 490"/>
                <a:gd name="T56" fmla="*/ 1209 w 1965"/>
                <a:gd name="T57" fmla="*/ 283 h 490"/>
                <a:gd name="T58" fmla="*/ 1047 w 1965"/>
                <a:gd name="T59" fmla="*/ 130 h 490"/>
                <a:gd name="T60" fmla="*/ 927 w 1965"/>
                <a:gd name="T61" fmla="*/ 130 h 490"/>
                <a:gd name="T62" fmla="*/ 886 w 1965"/>
                <a:gd name="T63" fmla="*/ 228 h 490"/>
                <a:gd name="T64" fmla="*/ 806 w 1965"/>
                <a:gd name="T65" fmla="*/ 228 h 490"/>
                <a:gd name="T66" fmla="*/ 725 w 1965"/>
                <a:gd name="T67" fmla="*/ 196 h 490"/>
                <a:gd name="T68" fmla="*/ 624 w 1965"/>
                <a:gd name="T69" fmla="*/ 152 h 490"/>
                <a:gd name="T70" fmla="*/ 544 w 1965"/>
                <a:gd name="T71" fmla="*/ 109 h 490"/>
                <a:gd name="T72" fmla="*/ 443 w 1965"/>
                <a:gd name="T73" fmla="*/ 109 h 490"/>
                <a:gd name="T74" fmla="*/ 353 w 1965"/>
                <a:gd name="T75" fmla="*/ 76 h 490"/>
                <a:gd name="T76" fmla="*/ 262 w 1965"/>
                <a:gd name="T77" fmla="*/ 87 h 490"/>
                <a:gd name="T78" fmla="*/ 181 w 1965"/>
                <a:gd name="T79" fmla="*/ 43 h 490"/>
                <a:gd name="T80" fmla="*/ 101 w 1965"/>
                <a:gd name="T81" fmla="*/ 33 h 490"/>
                <a:gd name="T82" fmla="*/ 20 w 1965"/>
                <a:gd name="T83" fmla="*/ 11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5" h="490">
                  <a:moveTo>
                    <a:pt x="0" y="0"/>
                  </a:moveTo>
                  <a:lnTo>
                    <a:pt x="40" y="43"/>
                  </a:lnTo>
                  <a:lnTo>
                    <a:pt x="81" y="65"/>
                  </a:lnTo>
                  <a:lnTo>
                    <a:pt x="141" y="65"/>
                  </a:lnTo>
                  <a:lnTo>
                    <a:pt x="181" y="76"/>
                  </a:lnTo>
                  <a:lnTo>
                    <a:pt x="232" y="76"/>
                  </a:lnTo>
                  <a:lnTo>
                    <a:pt x="272" y="109"/>
                  </a:lnTo>
                  <a:lnTo>
                    <a:pt x="363" y="130"/>
                  </a:lnTo>
                  <a:lnTo>
                    <a:pt x="443" y="130"/>
                  </a:lnTo>
                  <a:lnTo>
                    <a:pt x="504" y="130"/>
                  </a:lnTo>
                  <a:lnTo>
                    <a:pt x="544" y="130"/>
                  </a:lnTo>
                  <a:lnTo>
                    <a:pt x="604" y="141"/>
                  </a:lnTo>
                  <a:lnTo>
                    <a:pt x="665" y="152"/>
                  </a:lnTo>
                  <a:lnTo>
                    <a:pt x="705" y="196"/>
                  </a:lnTo>
                  <a:lnTo>
                    <a:pt x="725" y="239"/>
                  </a:lnTo>
                  <a:lnTo>
                    <a:pt x="765" y="250"/>
                  </a:lnTo>
                  <a:lnTo>
                    <a:pt x="816" y="250"/>
                  </a:lnTo>
                  <a:lnTo>
                    <a:pt x="906" y="261"/>
                  </a:lnTo>
                  <a:lnTo>
                    <a:pt x="967" y="250"/>
                  </a:lnTo>
                  <a:lnTo>
                    <a:pt x="1007" y="261"/>
                  </a:lnTo>
                  <a:lnTo>
                    <a:pt x="1068" y="261"/>
                  </a:lnTo>
                  <a:lnTo>
                    <a:pt x="1148" y="250"/>
                  </a:lnTo>
                  <a:lnTo>
                    <a:pt x="1188" y="261"/>
                  </a:lnTo>
                  <a:lnTo>
                    <a:pt x="1219" y="304"/>
                  </a:lnTo>
                  <a:lnTo>
                    <a:pt x="1259" y="326"/>
                  </a:lnTo>
                  <a:lnTo>
                    <a:pt x="1299" y="315"/>
                  </a:lnTo>
                  <a:lnTo>
                    <a:pt x="1340" y="348"/>
                  </a:lnTo>
                  <a:lnTo>
                    <a:pt x="1380" y="380"/>
                  </a:lnTo>
                  <a:lnTo>
                    <a:pt x="1420" y="402"/>
                  </a:lnTo>
                  <a:lnTo>
                    <a:pt x="1460" y="424"/>
                  </a:lnTo>
                  <a:lnTo>
                    <a:pt x="1501" y="446"/>
                  </a:lnTo>
                  <a:lnTo>
                    <a:pt x="1541" y="446"/>
                  </a:lnTo>
                  <a:lnTo>
                    <a:pt x="1622" y="446"/>
                  </a:lnTo>
                  <a:lnTo>
                    <a:pt x="1662" y="446"/>
                  </a:lnTo>
                  <a:lnTo>
                    <a:pt x="1712" y="456"/>
                  </a:lnTo>
                  <a:lnTo>
                    <a:pt x="1752" y="456"/>
                  </a:lnTo>
                  <a:lnTo>
                    <a:pt x="1843" y="456"/>
                  </a:lnTo>
                  <a:lnTo>
                    <a:pt x="1883" y="467"/>
                  </a:lnTo>
                  <a:lnTo>
                    <a:pt x="1924" y="489"/>
                  </a:lnTo>
                  <a:lnTo>
                    <a:pt x="1964" y="489"/>
                  </a:lnTo>
                  <a:lnTo>
                    <a:pt x="1914" y="467"/>
                  </a:lnTo>
                  <a:lnTo>
                    <a:pt x="1863" y="467"/>
                  </a:lnTo>
                  <a:lnTo>
                    <a:pt x="1823" y="446"/>
                  </a:lnTo>
                  <a:lnTo>
                    <a:pt x="1783" y="446"/>
                  </a:lnTo>
                  <a:lnTo>
                    <a:pt x="1742" y="446"/>
                  </a:lnTo>
                  <a:lnTo>
                    <a:pt x="1692" y="446"/>
                  </a:lnTo>
                  <a:lnTo>
                    <a:pt x="1652" y="413"/>
                  </a:lnTo>
                  <a:lnTo>
                    <a:pt x="1611" y="402"/>
                  </a:lnTo>
                  <a:lnTo>
                    <a:pt x="1571" y="402"/>
                  </a:lnTo>
                  <a:lnTo>
                    <a:pt x="1531" y="413"/>
                  </a:lnTo>
                  <a:lnTo>
                    <a:pt x="1491" y="402"/>
                  </a:lnTo>
                  <a:lnTo>
                    <a:pt x="1450" y="369"/>
                  </a:lnTo>
                  <a:lnTo>
                    <a:pt x="1410" y="348"/>
                  </a:lnTo>
                  <a:lnTo>
                    <a:pt x="1370" y="348"/>
                  </a:lnTo>
                  <a:lnTo>
                    <a:pt x="1329" y="304"/>
                  </a:lnTo>
                  <a:lnTo>
                    <a:pt x="1289" y="272"/>
                  </a:lnTo>
                  <a:lnTo>
                    <a:pt x="1249" y="261"/>
                  </a:lnTo>
                  <a:lnTo>
                    <a:pt x="1209" y="283"/>
                  </a:lnTo>
                  <a:lnTo>
                    <a:pt x="1128" y="196"/>
                  </a:lnTo>
                  <a:lnTo>
                    <a:pt x="1047" y="130"/>
                  </a:lnTo>
                  <a:lnTo>
                    <a:pt x="1007" y="120"/>
                  </a:lnTo>
                  <a:lnTo>
                    <a:pt x="927" y="130"/>
                  </a:lnTo>
                  <a:lnTo>
                    <a:pt x="917" y="185"/>
                  </a:lnTo>
                  <a:lnTo>
                    <a:pt x="886" y="228"/>
                  </a:lnTo>
                  <a:lnTo>
                    <a:pt x="846" y="239"/>
                  </a:lnTo>
                  <a:lnTo>
                    <a:pt x="806" y="228"/>
                  </a:lnTo>
                  <a:lnTo>
                    <a:pt x="765" y="206"/>
                  </a:lnTo>
                  <a:lnTo>
                    <a:pt x="725" y="196"/>
                  </a:lnTo>
                  <a:lnTo>
                    <a:pt x="675" y="152"/>
                  </a:lnTo>
                  <a:lnTo>
                    <a:pt x="624" y="152"/>
                  </a:lnTo>
                  <a:lnTo>
                    <a:pt x="584" y="141"/>
                  </a:lnTo>
                  <a:lnTo>
                    <a:pt x="544" y="109"/>
                  </a:lnTo>
                  <a:lnTo>
                    <a:pt x="483" y="109"/>
                  </a:lnTo>
                  <a:lnTo>
                    <a:pt x="443" y="109"/>
                  </a:lnTo>
                  <a:lnTo>
                    <a:pt x="403" y="109"/>
                  </a:lnTo>
                  <a:lnTo>
                    <a:pt x="353" y="76"/>
                  </a:lnTo>
                  <a:lnTo>
                    <a:pt x="312" y="65"/>
                  </a:lnTo>
                  <a:lnTo>
                    <a:pt x="262" y="87"/>
                  </a:lnTo>
                  <a:lnTo>
                    <a:pt x="222" y="87"/>
                  </a:lnTo>
                  <a:lnTo>
                    <a:pt x="181" y="43"/>
                  </a:lnTo>
                  <a:lnTo>
                    <a:pt x="141" y="33"/>
                  </a:lnTo>
                  <a:lnTo>
                    <a:pt x="101" y="33"/>
                  </a:lnTo>
                  <a:lnTo>
                    <a:pt x="60" y="43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3079" name="Freeform 7">
              <a:extLst>
                <a:ext uri="{FF2B5EF4-FFF2-40B4-BE49-F238E27FC236}">
                  <a16:creationId xmlns:a16="http://schemas.microsoft.com/office/drawing/2014/main" id="{F02699A0-A1AA-F57E-3DC7-B0C5DF3524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" y="399"/>
              <a:ext cx="1042" cy="1764"/>
            </a:xfrm>
            <a:custGeom>
              <a:avLst/>
              <a:gdLst>
                <a:gd name="T0" fmla="*/ 977 w 1042"/>
                <a:gd name="T1" fmla="*/ 76 h 1764"/>
                <a:gd name="T2" fmla="*/ 907 w 1042"/>
                <a:gd name="T3" fmla="*/ 152 h 1764"/>
                <a:gd name="T4" fmla="*/ 826 w 1042"/>
                <a:gd name="T5" fmla="*/ 131 h 1764"/>
                <a:gd name="T6" fmla="*/ 745 w 1042"/>
                <a:gd name="T7" fmla="*/ 152 h 1764"/>
                <a:gd name="T8" fmla="*/ 685 w 1042"/>
                <a:gd name="T9" fmla="*/ 229 h 1764"/>
                <a:gd name="T10" fmla="*/ 604 w 1042"/>
                <a:gd name="T11" fmla="*/ 250 h 1764"/>
                <a:gd name="T12" fmla="*/ 524 w 1042"/>
                <a:gd name="T13" fmla="*/ 283 h 1764"/>
                <a:gd name="T14" fmla="*/ 443 w 1042"/>
                <a:gd name="T15" fmla="*/ 348 h 1764"/>
                <a:gd name="T16" fmla="*/ 383 w 1042"/>
                <a:gd name="T17" fmla="*/ 435 h 1764"/>
                <a:gd name="T18" fmla="*/ 343 w 1042"/>
                <a:gd name="T19" fmla="*/ 511 h 1764"/>
                <a:gd name="T20" fmla="*/ 302 w 1042"/>
                <a:gd name="T21" fmla="*/ 599 h 1764"/>
                <a:gd name="T22" fmla="*/ 222 w 1042"/>
                <a:gd name="T23" fmla="*/ 599 h 1764"/>
                <a:gd name="T24" fmla="*/ 141 w 1042"/>
                <a:gd name="T25" fmla="*/ 653 h 1764"/>
                <a:gd name="T26" fmla="*/ 60 w 1042"/>
                <a:gd name="T27" fmla="*/ 653 h 1764"/>
                <a:gd name="T28" fmla="*/ 0 w 1042"/>
                <a:gd name="T29" fmla="*/ 707 h 1764"/>
                <a:gd name="T30" fmla="*/ 81 w 1042"/>
                <a:gd name="T31" fmla="*/ 729 h 1764"/>
                <a:gd name="T32" fmla="*/ 141 w 1042"/>
                <a:gd name="T33" fmla="*/ 816 h 1764"/>
                <a:gd name="T34" fmla="*/ 222 w 1042"/>
                <a:gd name="T35" fmla="*/ 816 h 1764"/>
                <a:gd name="T36" fmla="*/ 302 w 1042"/>
                <a:gd name="T37" fmla="*/ 860 h 1764"/>
                <a:gd name="T38" fmla="*/ 383 w 1042"/>
                <a:gd name="T39" fmla="*/ 914 h 1764"/>
                <a:gd name="T40" fmla="*/ 463 w 1042"/>
                <a:gd name="T41" fmla="*/ 914 h 1764"/>
                <a:gd name="T42" fmla="*/ 524 w 1042"/>
                <a:gd name="T43" fmla="*/ 882 h 1764"/>
                <a:gd name="T44" fmla="*/ 584 w 1042"/>
                <a:gd name="T45" fmla="*/ 816 h 1764"/>
                <a:gd name="T46" fmla="*/ 655 w 1042"/>
                <a:gd name="T47" fmla="*/ 784 h 1764"/>
                <a:gd name="T48" fmla="*/ 705 w 1042"/>
                <a:gd name="T49" fmla="*/ 871 h 1764"/>
                <a:gd name="T50" fmla="*/ 735 w 1042"/>
                <a:gd name="T51" fmla="*/ 958 h 1764"/>
                <a:gd name="T52" fmla="*/ 796 w 1042"/>
                <a:gd name="T53" fmla="*/ 1088 h 1764"/>
                <a:gd name="T54" fmla="*/ 846 w 1042"/>
                <a:gd name="T55" fmla="*/ 1186 h 1764"/>
                <a:gd name="T56" fmla="*/ 876 w 1042"/>
                <a:gd name="T57" fmla="*/ 1273 h 1764"/>
                <a:gd name="T58" fmla="*/ 907 w 1042"/>
                <a:gd name="T59" fmla="*/ 1360 h 1764"/>
                <a:gd name="T60" fmla="*/ 917 w 1042"/>
                <a:gd name="T61" fmla="*/ 1447 h 1764"/>
                <a:gd name="T62" fmla="*/ 957 w 1042"/>
                <a:gd name="T63" fmla="*/ 1534 h 1764"/>
                <a:gd name="T64" fmla="*/ 977 w 1042"/>
                <a:gd name="T65" fmla="*/ 1622 h 1764"/>
                <a:gd name="T66" fmla="*/ 1017 w 1042"/>
                <a:gd name="T67" fmla="*/ 1709 h 1764"/>
                <a:gd name="T68" fmla="*/ 1041 w 1042"/>
                <a:gd name="T69" fmla="*/ 1763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42" h="1764">
                  <a:moveTo>
                    <a:pt x="1038" y="0"/>
                  </a:moveTo>
                  <a:lnTo>
                    <a:pt x="977" y="76"/>
                  </a:lnTo>
                  <a:lnTo>
                    <a:pt x="937" y="109"/>
                  </a:lnTo>
                  <a:lnTo>
                    <a:pt x="907" y="152"/>
                  </a:lnTo>
                  <a:lnTo>
                    <a:pt x="866" y="131"/>
                  </a:lnTo>
                  <a:lnTo>
                    <a:pt x="826" y="131"/>
                  </a:lnTo>
                  <a:lnTo>
                    <a:pt x="786" y="131"/>
                  </a:lnTo>
                  <a:lnTo>
                    <a:pt x="745" y="152"/>
                  </a:lnTo>
                  <a:lnTo>
                    <a:pt x="725" y="196"/>
                  </a:lnTo>
                  <a:lnTo>
                    <a:pt x="685" y="229"/>
                  </a:lnTo>
                  <a:lnTo>
                    <a:pt x="645" y="229"/>
                  </a:lnTo>
                  <a:lnTo>
                    <a:pt x="604" y="250"/>
                  </a:lnTo>
                  <a:lnTo>
                    <a:pt x="564" y="283"/>
                  </a:lnTo>
                  <a:lnTo>
                    <a:pt x="524" y="283"/>
                  </a:lnTo>
                  <a:lnTo>
                    <a:pt x="484" y="305"/>
                  </a:lnTo>
                  <a:lnTo>
                    <a:pt x="443" y="348"/>
                  </a:lnTo>
                  <a:lnTo>
                    <a:pt x="413" y="392"/>
                  </a:lnTo>
                  <a:lnTo>
                    <a:pt x="383" y="435"/>
                  </a:lnTo>
                  <a:lnTo>
                    <a:pt x="343" y="446"/>
                  </a:lnTo>
                  <a:lnTo>
                    <a:pt x="343" y="511"/>
                  </a:lnTo>
                  <a:lnTo>
                    <a:pt x="332" y="555"/>
                  </a:lnTo>
                  <a:lnTo>
                    <a:pt x="302" y="599"/>
                  </a:lnTo>
                  <a:lnTo>
                    <a:pt x="262" y="609"/>
                  </a:lnTo>
                  <a:lnTo>
                    <a:pt x="222" y="599"/>
                  </a:lnTo>
                  <a:lnTo>
                    <a:pt x="181" y="609"/>
                  </a:lnTo>
                  <a:lnTo>
                    <a:pt x="141" y="653"/>
                  </a:lnTo>
                  <a:lnTo>
                    <a:pt x="101" y="664"/>
                  </a:lnTo>
                  <a:lnTo>
                    <a:pt x="60" y="653"/>
                  </a:lnTo>
                  <a:lnTo>
                    <a:pt x="20" y="664"/>
                  </a:lnTo>
                  <a:lnTo>
                    <a:pt x="0" y="707"/>
                  </a:lnTo>
                  <a:lnTo>
                    <a:pt x="40" y="729"/>
                  </a:lnTo>
                  <a:lnTo>
                    <a:pt x="81" y="729"/>
                  </a:lnTo>
                  <a:lnTo>
                    <a:pt x="121" y="773"/>
                  </a:lnTo>
                  <a:lnTo>
                    <a:pt x="141" y="816"/>
                  </a:lnTo>
                  <a:lnTo>
                    <a:pt x="181" y="816"/>
                  </a:lnTo>
                  <a:lnTo>
                    <a:pt x="222" y="816"/>
                  </a:lnTo>
                  <a:lnTo>
                    <a:pt x="262" y="827"/>
                  </a:lnTo>
                  <a:lnTo>
                    <a:pt x="302" y="860"/>
                  </a:lnTo>
                  <a:lnTo>
                    <a:pt x="343" y="903"/>
                  </a:lnTo>
                  <a:lnTo>
                    <a:pt x="383" y="914"/>
                  </a:lnTo>
                  <a:lnTo>
                    <a:pt x="423" y="914"/>
                  </a:lnTo>
                  <a:lnTo>
                    <a:pt x="463" y="914"/>
                  </a:lnTo>
                  <a:lnTo>
                    <a:pt x="504" y="925"/>
                  </a:lnTo>
                  <a:lnTo>
                    <a:pt x="524" y="882"/>
                  </a:lnTo>
                  <a:lnTo>
                    <a:pt x="544" y="838"/>
                  </a:lnTo>
                  <a:lnTo>
                    <a:pt x="584" y="816"/>
                  </a:lnTo>
                  <a:lnTo>
                    <a:pt x="615" y="773"/>
                  </a:lnTo>
                  <a:lnTo>
                    <a:pt x="655" y="784"/>
                  </a:lnTo>
                  <a:lnTo>
                    <a:pt x="675" y="827"/>
                  </a:lnTo>
                  <a:lnTo>
                    <a:pt x="705" y="871"/>
                  </a:lnTo>
                  <a:lnTo>
                    <a:pt x="715" y="914"/>
                  </a:lnTo>
                  <a:lnTo>
                    <a:pt x="735" y="958"/>
                  </a:lnTo>
                  <a:lnTo>
                    <a:pt x="776" y="1045"/>
                  </a:lnTo>
                  <a:lnTo>
                    <a:pt x="796" y="1088"/>
                  </a:lnTo>
                  <a:lnTo>
                    <a:pt x="796" y="1132"/>
                  </a:lnTo>
                  <a:lnTo>
                    <a:pt x="846" y="1186"/>
                  </a:lnTo>
                  <a:lnTo>
                    <a:pt x="876" y="1230"/>
                  </a:lnTo>
                  <a:lnTo>
                    <a:pt x="876" y="1273"/>
                  </a:lnTo>
                  <a:lnTo>
                    <a:pt x="887" y="1317"/>
                  </a:lnTo>
                  <a:lnTo>
                    <a:pt x="907" y="1360"/>
                  </a:lnTo>
                  <a:lnTo>
                    <a:pt x="917" y="1404"/>
                  </a:lnTo>
                  <a:lnTo>
                    <a:pt x="917" y="1447"/>
                  </a:lnTo>
                  <a:lnTo>
                    <a:pt x="917" y="1491"/>
                  </a:lnTo>
                  <a:lnTo>
                    <a:pt x="957" y="1534"/>
                  </a:lnTo>
                  <a:lnTo>
                    <a:pt x="977" y="1578"/>
                  </a:lnTo>
                  <a:lnTo>
                    <a:pt x="977" y="1622"/>
                  </a:lnTo>
                  <a:lnTo>
                    <a:pt x="1017" y="1665"/>
                  </a:lnTo>
                  <a:lnTo>
                    <a:pt x="1017" y="1709"/>
                  </a:lnTo>
                  <a:lnTo>
                    <a:pt x="1038" y="1748"/>
                  </a:lnTo>
                  <a:lnTo>
                    <a:pt x="1041" y="1763"/>
                  </a:lnTo>
                  <a:lnTo>
                    <a:pt x="1038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3080" name="Freeform 8">
              <a:extLst>
                <a:ext uri="{FF2B5EF4-FFF2-40B4-BE49-F238E27FC236}">
                  <a16:creationId xmlns:a16="http://schemas.microsoft.com/office/drawing/2014/main" id="{25478D3E-B809-A3B8-EF50-3266AAB27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" y="1226"/>
              <a:ext cx="4882" cy="1403"/>
            </a:xfrm>
            <a:custGeom>
              <a:avLst/>
              <a:gdLst>
                <a:gd name="T0" fmla="*/ 151 w 4882"/>
                <a:gd name="T1" fmla="*/ 54 h 1403"/>
                <a:gd name="T2" fmla="*/ 282 w 4882"/>
                <a:gd name="T3" fmla="*/ 250 h 1403"/>
                <a:gd name="T4" fmla="*/ 524 w 4882"/>
                <a:gd name="T5" fmla="*/ 261 h 1403"/>
                <a:gd name="T6" fmla="*/ 686 w 4882"/>
                <a:gd name="T7" fmla="*/ 467 h 1403"/>
                <a:gd name="T8" fmla="*/ 766 w 4882"/>
                <a:gd name="T9" fmla="*/ 706 h 1403"/>
                <a:gd name="T10" fmla="*/ 918 w 4882"/>
                <a:gd name="T11" fmla="*/ 739 h 1403"/>
                <a:gd name="T12" fmla="*/ 1008 w 4882"/>
                <a:gd name="T13" fmla="*/ 815 h 1403"/>
                <a:gd name="T14" fmla="*/ 1210 w 4882"/>
                <a:gd name="T15" fmla="*/ 869 h 1403"/>
                <a:gd name="T16" fmla="*/ 1331 w 4882"/>
                <a:gd name="T17" fmla="*/ 772 h 1403"/>
                <a:gd name="T18" fmla="*/ 1412 w 4882"/>
                <a:gd name="T19" fmla="*/ 565 h 1403"/>
                <a:gd name="T20" fmla="*/ 1291 w 4882"/>
                <a:gd name="T21" fmla="*/ 359 h 1403"/>
                <a:gd name="T22" fmla="*/ 1412 w 4882"/>
                <a:gd name="T23" fmla="*/ 163 h 1403"/>
                <a:gd name="T24" fmla="*/ 1603 w 4882"/>
                <a:gd name="T25" fmla="*/ 206 h 1403"/>
                <a:gd name="T26" fmla="*/ 1785 w 4882"/>
                <a:gd name="T27" fmla="*/ 250 h 1403"/>
                <a:gd name="T28" fmla="*/ 1967 w 4882"/>
                <a:gd name="T29" fmla="*/ 250 h 1403"/>
                <a:gd name="T30" fmla="*/ 2088 w 4882"/>
                <a:gd name="T31" fmla="*/ 217 h 1403"/>
                <a:gd name="T32" fmla="*/ 2219 w 4882"/>
                <a:gd name="T33" fmla="*/ 120 h 1403"/>
                <a:gd name="T34" fmla="*/ 2420 w 4882"/>
                <a:gd name="T35" fmla="*/ 261 h 1403"/>
                <a:gd name="T36" fmla="*/ 2612 w 4882"/>
                <a:gd name="T37" fmla="*/ 348 h 1403"/>
                <a:gd name="T38" fmla="*/ 2783 w 4882"/>
                <a:gd name="T39" fmla="*/ 478 h 1403"/>
                <a:gd name="T40" fmla="*/ 2985 w 4882"/>
                <a:gd name="T41" fmla="*/ 576 h 1403"/>
                <a:gd name="T42" fmla="*/ 3177 w 4882"/>
                <a:gd name="T43" fmla="*/ 652 h 1403"/>
                <a:gd name="T44" fmla="*/ 3378 w 4882"/>
                <a:gd name="T45" fmla="*/ 772 h 1403"/>
                <a:gd name="T46" fmla="*/ 3580 w 4882"/>
                <a:gd name="T47" fmla="*/ 706 h 1403"/>
                <a:gd name="T48" fmla="*/ 3782 w 4882"/>
                <a:gd name="T49" fmla="*/ 772 h 1403"/>
                <a:gd name="T50" fmla="*/ 3983 w 4882"/>
                <a:gd name="T51" fmla="*/ 706 h 1403"/>
                <a:gd name="T52" fmla="*/ 4195 w 4882"/>
                <a:gd name="T53" fmla="*/ 696 h 1403"/>
                <a:gd name="T54" fmla="*/ 4397 w 4882"/>
                <a:gd name="T55" fmla="*/ 783 h 1403"/>
                <a:gd name="T56" fmla="*/ 4599 w 4882"/>
                <a:gd name="T57" fmla="*/ 783 h 1403"/>
                <a:gd name="T58" fmla="*/ 4800 w 4882"/>
                <a:gd name="T59" fmla="*/ 761 h 1403"/>
                <a:gd name="T60" fmla="*/ 4760 w 4882"/>
                <a:gd name="T61" fmla="*/ 848 h 1403"/>
                <a:gd name="T62" fmla="*/ 4498 w 4882"/>
                <a:gd name="T63" fmla="*/ 924 h 1403"/>
                <a:gd name="T64" fmla="*/ 4296 w 4882"/>
                <a:gd name="T65" fmla="*/ 978 h 1403"/>
                <a:gd name="T66" fmla="*/ 4276 w 4882"/>
                <a:gd name="T67" fmla="*/ 1130 h 1403"/>
                <a:gd name="T68" fmla="*/ 4165 w 4882"/>
                <a:gd name="T69" fmla="*/ 1293 h 1403"/>
                <a:gd name="T70" fmla="*/ 3933 w 4882"/>
                <a:gd name="T71" fmla="*/ 1337 h 1403"/>
                <a:gd name="T72" fmla="*/ 3620 w 4882"/>
                <a:gd name="T73" fmla="*/ 1185 h 1403"/>
                <a:gd name="T74" fmla="*/ 3409 w 4882"/>
                <a:gd name="T75" fmla="*/ 1011 h 1403"/>
                <a:gd name="T76" fmla="*/ 3177 w 4882"/>
                <a:gd name="T77" fmla="*/ 978 h 1403"/>
                <a:gd name="T78" fmla="*/ 2955 w 4882"/>
                <a:gd name="T79" fmla="*/ 859 h 1403"/>
                <a:gd name="T80" fmla="*/ 2703 w 4882"/>
                <a:gd name="T81" fmla="*/ 848 h 1403"/>
                <a:gd name="T82" fmla="*/ 2471 w 4882"/>
                <a:gd name="T83" fmla="*/ 924 h 1403"/>
                <a:gd name="T84" fmla="*/ 2239 w 4882"/>
                <a:gd name="T85" fmla="*/ 859 h 1403"/>
                <a:gd name="T86" fmla="*/ 2027 w 4882"/>
                <a:gd name="T87" fmla="*/ 772 h 1403"/>
                <a:gd name="T88" fmla="*/ 1926 w 4882"/>
                <a:gd name="T89" fmla="*/ 946 h 1403"/>
                <a:gd name="T90" fmla="*/ 1916 w 4882"/>
                <a:gd name="T91" fmla="*/ 1163 h 1403"/>
                <a:gd name="T92" fmla="*/ 1805 w 4882"/>
                <a:gd name="T93" fmla="*/ 1359 h 1403"/>
                <a:gd name="T94" fmla="*/ 1593 w 4882"/>
                <a:gd name="T95" fmla="*/ 1402 h 1403"/>
                <a:gd name="T96" fmla="*/ 1382 w 4882"/>
                <a:gd name="T97" fmla="*/ 1326 h 1403"/>
                <a:gd name="T98" fmla="*/ 1180 w 4882"/>
                <a:gd name="T99" fmla="*/ 1239 h 1403"/>
                <a:gd name="T100" fmla="*/ 978 w 4882"/>
                <a:gd name="T101" fmla="*/ 1217 h 1403"/>
                <a:gd name="T102" fmla="*/ 777 w 4882"/>
                <a:gd name="T103" fmla="*/ 1337 h 1403"/>
                <a:gd name="T104" fmla="*/ 625 w 4882"/>
                <a:gd name="T105" fmla="*/ 1250 h 1403"/>
                <a:gd name="T106" fmla="*/ 504 w 4882"/>
                <a:gd name="T107" fmla="*/ 1087 h 1403"/>
                <a:gd name="T108" fmla="*/ 373 w 4882"/>
                <a:gd name="T109" fmla="*/ 902 h 1403"/>
                <a:gd name="T110" fmla="*/ 182 w 4882"/>
                <a:gd name="T111" fmla="*/ 783 h 1403"/>
                <a:gd name="T112" fmla="*/ 121 w 4882"/>
                <a:gd name="T113" fmla="*/ 598 h 1403"/>
                <a:gd name="T114" fmla="*/ 61 w 4882"/>
                <a:gd name="T115" fmla="*/ 413 h 1403"/>
                <a:gd name="T116" fmla="*/ 61 w 4882"/>
                <a:gd name="T117" fmla="*/ 196 h 1403"/>
                <a:gd name="T118" fmla="*/ 0 w 4882"/>
                <a:gd name="T119" fmla="*/ 0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82" h="1403">
                  <a:moveTo>
                    <a:pt x="0" y="0"/>
                  </a:moveTo>
                  <a:lnTo>
                    <a:pt x="40" y="22"/>
                  </a:lnTo>
                  <a:lnTo>
                    <a:pt x="81" y="33"/>
                  </a:lnTo>
                  <a:lnTo>
                    <a:pt x="121" y="11"/>
                  </a:lnTo>
                  <a:lnTo>
                    <a:pt x="151" y="54"/>
                  </a:lnTo>
                  <a:lnTo>
                    <a:pt x="192" y="76"/>
                  </a:lnTo>
                  <a:lnTo>
                    <a:pt x="222" y="120"/>
                  </a:lnTo>
                  <a:lnTo>
                    <a:pt x="242" y="163"/>
                  </a:lnTo>
                  <a:lnTo>
                    <a:pt x="252" y="206"/>
                  </a:lnTo>
                  <a:lnTo>
                    <a:pt x="282" y="250"/>
                  </a:lnTo>
                  <a:lnTo>
                    <a:pt x="323" y="272"/>
                  </a:lnTo>
                  <a:lnTo>
                    <a:pt x="363" y="272"/>
                  </a:lnTo>
                  <a:lnTo>
                    <a:pt x="403" y="250"/>
                  </a:lnTo>
                  <a:lnTo>
                    <a:pt x="484" y="250"/>
                  </a:lnTo>
                  <a:lnTo>
                    <a:pt x="524" y="261"/>
                  </a:lnTo>
                  <a:lnTo>
                    <a:pt x="565" y="304"/>
                  </a:lnTo>
                  <a:lnTo>
                    <a:pt x="595" y="348"/>
                  </a:lnTo>
                  <a:lnTo>
                    <a:pt x="635" y="380"/>
                  </a:lnTo>
                  <a:lnTo>
                    <a:pt x="666" y="424"/>
                  </a:lnTo>
                  <a:lnTo>
                    <a:pt x="686" y="467"/>
                  </a:lnTo>
                  <a:lnTo>
                    <a:pt x="686" y="511"/>
                  </a:lnTo>
                  <a:lnTo>
                    <a:pt x="686" y="554"/>
                  </a:lnTo>
                  <a:lnTo>
                    <a:pt x="706" y="609"/>
                  </a:lnTo>
                  <a:lnTo>
                    <a:pt x="726" y="663"/>
                  </a:lnTo>
                  <a:lnTo>
                    <a:pt x="766" y="706"/>
                  </a:lnTo>
                  <a:lnTo>
                    <a:pt x="807" y="717"/>
                  </a:lnTo>
                  <a:lnTo>
                    <a:pt x="847" y="674"/>
                  </a:lnTo>
                  <a:lnTo>
                    <a:pt x="887" y="652"/>
                  </a:lnTo>
                  <a:lnTo>
                    <a:pt x="908" y="696"/>
                  </a:lnTo>
                  <a:lnTo>
                    <a:pt x="918" y="739"/>
                  </a:lnTo>
                  <a:lnTo>
                    <a:pt x="898" y="783"/>
                  </a:lnTo>
                  <a:lnTo>
                    <a:pt x="887" y="826"/>
                  </a:lnTo>
                  <a:lnTo>
                    <a:pt x="928" y="869"/>
                  </a:lnTo>
                  <a:lnTo>
                    <a:pt x="968" y="848"/>
                  </a:lnTo>
                  <a:lnTo>
                    <a:pt x="1008" y="815"/>
                  </a:lnTo>
                  <a:lnTo>
                    <a:pt x="1049" y="826"/>
                  </a:lnTo>
                  <a:lnTo>
                    <a:pt x="1089" y="848"/>
                  </a:lnTo>
                  <a:lnTo>
                    <a:pt x="1129" y="848"/>
                  </a:lnTo>
                  <a:lnTo>
                    <a:pt x="1170" y="859"/>
                  </a:lnTo>
                  <a:lnTo>
                    <a:pt x="1210" y="869"/>
                  </a:lnTo>
                  <a:lnTo>
                    <a:pt x="1220" y="826"/>
                  </a:lnTo>
                  <a:lnTo>
                    <a:pt x="1261" y="815"/>
                  </a:lnTo>
                  <a:lnTo>
                    <a:pt x="1301" y="826"/>
                  </a:lnTo>
                  <a:lnTo>
                    <a:pt x="1341" y="815"/>
                  </a:lnTo>
                  <a:lnTo>
                    <a:pt x="1331" y="772"/>
                  </a:lnTo>
                  <a:lnTo>
                    <a:pt x="1331" y="728"/>
                  </a:lnTo>
                  <a:lnTo>
                    <a:pt x="1372" y="696"/>
                  </a:lnTo>
                  <a:lnTo>
                    <a:pt x="1392" y="652"/>
                  </a:lnTo>
                  <a:lnTo>
                    <a:pt x="1382" y="609"/>
                  </a:lnTo>
                  <a:lnTo>
                    <a:pt x="1412" y="565"/>
                  </a:lnTo>
                  <a:lnTo>
                    <a:pt x="1412" y="522"/>
                  </a:lnTo>
                  <a:lnTo>
                    <a:pt x="1372" y="500"/>
                  </a:lnTo>
                  <a:lnTo>
                    <a:pt x="1331" y="446"/>
                  </a:lnTo>
                  <a:lnTo>
                    <a:pt x="1301" y="402"/>
                  </a:lnTo>
                  <a:lnTo>
                    <a:pt x="1291" y="359"/>
                  </a:lnTo>
                  <a:lnTo>
                    <a:pt x="1291" y="315"/>
                  </a:lnTo>
                  <a:lnTo>
                    <a:pt x="1301" y="272"/>
                  </a:lnTo>
                  <a:lnTo>
                    <a:pt x="1341" y="228"/>
                  </a:lnTo>
                  <a:lnTo>
                    <a:pt x="1372" y="185"/>
                  </a:lnTo>
                  <a:lnTo>
                    <a:pt x="1412" y="163"/>
                  </a:lnTo>
                  <a:lnTo>
                    <a:pt x="1442" y="206"/>
                  </a:lnTo>
                  <a:lnTo>
                    <a:pt x="1482" y="217"/>
                  </a:lnTo>
                  <a:lnTo>
                    <a:pt x="1523" y="206"/>
                  </a:lnTo>
                  <a:lnTo>
                    <a:pt x="1563" y="206"/>
                  </a:lnTo>
                  <a:lnTo>
                    <a:pt x="1603" y="206"/>
                  </a:lnTo>
                  <a:lnTo>
                    <a:pt x="1654" y="196"/>
                  </a:lnTo>
                  <a:lnTo>
                    <a:pt x="1694" y="185"/>
                  </a:lnTo>
                  <a:lnTo>
                    <a:pt x="1735" y="185"/>
                  </a:lnTo>
                  <a:lnTo>
                    <a:pt x="1775" y="206"/>
                  </a:lnTo>
                  <a:lnTo>
                    <a:pt x="1785" y="250"/>
                  </a:lnTo>
                  <a:lnTo>
                    <a:pt x="1825" y="250"/>
                  </a:lnTo>
                  <a:lnTo>
                    <a:pt x="1866" y="283"/>
                  </a:lnTo>
                  <a:lnTo>
                    <a:pt x="1906" y="315"/>
                  </a:lnTo>
                  <a:lnTo>
                    <a:pt x="1946" y="293"/>
                  </a:lnTo>
                  <a:lnTo>
                    <a:pt x="1967" y="250"/>
                  </a:lnTo>
                  <a:lnTo>
                    <a:pt x="1977" y="206"/>
                  </a:lnTo>
                  <a:lnTo>
                    <a:pt x="1997" y="163"/>
                  </a:lnTo>
                  <a:lnTo>
                    <a:pt x="2037" y="152"/>
                  </a:lnTo>
                  <a:lnTo>
                    <a:pt x="2047" y="196"/>
                  </a:lnTo>
                  <a:lnTo>
                    <a:pt x="2088" y="217"/>
                  </a:lnTo>
                  <a:lnTo>
                    <a:pt x="2128" y="217"/>
                  </a:lnTo>
                  <a:lnTo>
                    <a:pt x="2138" y="174"/>
                  </a:lnTo>
                  <a:lnTo>
                    <a:pt x="2138" y="130"/>
                  </a:lnTo>
                  <a:lnTo>
                    <a:pt x="2178" y="120"/>
                  </a:lnTo>
                  <a:lnTo>
                    <a:pt x="2219" y="120"/>
                  </a:lnTo>
                  <a:lnTo>
                    <a:pt x="2259" y="163"/>
                  </a:lnTo>
                  <a:lnTo>
                    <a:pt x="2299" y="196"/>
                  </a:lnTo>
                  <a:lnTo>
                    <a:pt x="2340" y="196"/>
                  </a:lnTo>
                  <a:lnTo>
                    <a:pt x="2380" y="217"/>
                  </a:lnTo>
                  <a:lnTo>
                    <a:pt x="2420" y="261"/>
                  </a:lnTo>
                  <a:lnTo>
                    <a:pt x="2451" y="304"/>
                  </a:lnTo>
                  <a:lnTo>
                    <a:pt x="2491" y="337"/>
                  </a:lnTo>
                  <a:lnTo>
                    <a:pt x="2531" y="348"/>
                  </a:lnTo>
                  <a:lnTo>
                    <a:pt x="2572" y="348"/>
                  </a:lnTo>
                  <a:lnTo>
                    <a:pt x="2612" y="348"/>
                  </a:lnTo>
                  <a:lnTo>
                    <a:pt x="2652" y="359"/>
                  </a:lnTo>
                  <a:lnTo>
                    <a:pt x="2693" y="370"/>
                  </a:lnTo>
                  <a:lnTo>
                    <a:pt x="2733" y="391"/>
                  </a:lnTo>
                  <a:lnTo>
                    <a:pt x="2773" y="435"/>
                  </a:lnTo>
                  <a:lnTo>
                    <a:pt x="2783" y="478"/>
                  </a:lnTo>
                  <a:lnTo>
                    <a:pt x="2804" y="522"/>
                  </a:lnTo>
                  <a:lnTo>
                    <a:pt x="2854" y="565"/>
                  </a:lnTo>
                  <a:lnTo>
                    <a:pt x="2894" y="576"/>
                  </a:lnTo>
                  <a:lnTo>
                    <a:pt x="2945" y="576"/>
                  </a:lnTo>
                  <a:lnTo>
                    <a:pt x="2985" y="576"/>
                  </a:lnTo>
                  <a:lnTo>
                    <a:pt x="3025" y="576"/>
                  </a:lnTo>
                  <a:lnTo>
                    <a:pt x="3066" y="576"/>
                  </a:lnTo>
                  <a:lnTo>
                    <a:pt x="3106" y="587"/>
                  </a:lnTo>
                  <a:lnTo>
                    <a:pt x="3146" y="609"/>
                  </a:lnTo>
                  <a:lnTo>
                    <a:pt x="3177" y="652"/>
                  </a:lnTo>
                  <a:lnTo>
                    <a:pt x="3217" y="685"/>
                  </a:lnTo>
                  <a:lnTo>
                    <a:pt x="3257" y="696"/>
                  </a:lnTo>
                  <a:lnTo>
                    <a:pt x="3298" y="728"/>
                  </a:lnTo>
                  <a:lnTo>
                    <a:pt x="3338" y="772"/>
                  </a:lnTo>
                  <a:lnTo>
                    <a:pt x="3378" y="772"/>
                  </a:lnTo>
                  <a:lnTo>
                    <a:pt x="3419" y="772"/>
                  </a:lnTo>
                  <a:lnTo>
                    <a:pt x="3469" y="761"/>
                  </a:lnTo>
                  <a:lnTo>
                    <a:pt x="3509" y="761"/>
                  </a:lnTo>
                  <a:lnTo>
                    <a:pt x="3540" y="717"/>
                  </a:lnTo>
                  <a:lnTo>
                    <a:pt x="3580" y="706"/>
                  </a:lnTo>
                  <a:lnTo>
                    <a:pt x="3620" y="706"/>
                  </a:lnTo>
                  <a:lnTo>
                    <a:pt x="3661" y="706"/>
                  </a:lnTo>
                  <a:lnTo>
                    <a:pt x="3701" y="750"/>
                  </a:lnTo>
                  <a:lnTo>
                    <a:pt x="3741" y="772"/>
                  </a:lnTo>
                  <a:lnTo>
                    <a:pt x="3782" y="772"/>
                  </a:lnTo>
                  <a:lnTo>
                    <a:pt x="3822" y="761"/>
                  </a:lnTo>
                  <a:lnTo>
                    <a:pt x="3862" y="739"/>
                  </a:lnTo>
                  <a:lnTo>
                    <a:pt x="3903" y="717"/>
                  </a:lnTo>
                  <a:lnTo>
                    <a:pt x="3943" y="706"/>
                  </a:lnTo>
                  <a:lnTo>
                    <a:pt x="3983" y="706"/>
                  </a:lnTo>
                  <a:lnTo>
                    <a:pt x="4034" y="706"/>
                  </a:lnTo>
                  <a:lnTo>
                    <a:pt x="4074" y="696"/>
                  </a:lnTo>
                  <a:lnTo>
                    <a:pt x="4115" y="696"/>
                  </a:lnTo>
                  <a:lnTo>
                    <a:pt x="4155" y="696"/>
                  </a:lnTo>
                  <a:lnTo>
                    <a:pt x="4195" y="696"/>
                  </a:lnTo>
                  <a:lnTo>
                    <a:pt x="4236" y="717"/>
                  </a:lnTo>
                  <a:lnTo>
                    <a:pt x="4276" y="750"/>
                  </a:lnTo>
                  <a:lnTo>
                    <a:pt x="4316" y="772"/>
                  </a:lnTo>
                  <a:lnTo>
                    <a:pt x="4357" y="783"/>
                  </a:lnTo>
                  <a:lnTo>
                    <a:pt x="4397" y="783"/>
                  </a:lnTo>
                  <a:lnTo>
                    <a:pt x="4437" y="783"/>
                  </a:lnTo>
                  <a:lnTo>
                    <a:pt x="4478" y="783"/>
                  </a:lnTo>
                  <a:lnTo>
                    <a:pt x="4518" y="783"/>
                  </a:lnTo>
                  <a:lnTo>
                    <a:pt x="4558" y="783"/>
                  </a:lnTo>
                  <a:lnTo>
                    <a:pt x="4599" y="783"/>
                  </a:lnTo>
                  <a:lnTo>
                    <a:pt x="4639" y="783"/>
                  </a:lnTo>
                  <a:lnTo>
                    <a:pt x="4679" y="772"/>
                  </a:lnTo>
                  <a:lnTo>
                    <a:pt x="4720" y="761"/>
                  </a:lnTo>
                  <a:lnTo>
                    <a:pt x="4760" y="761"/>
                  </a:lnTo>
                  <a:lnTo>
                    <a:pt x="4800" y="761"/>
                  </a:lnTo>
                  <a:lnTo>
                    <a:pt x="4841" y="772"/>
                  </a:lnTo>
                  <a:lnTo>
                    <a:pt x="4881" y="772"/>
                  </a:lnTo>
                  <a:lnTo>
                    <a:pt x="4841" y="815"/>
                  </a:lnTo>
                  <a:lnTo>
                    <a:pt x="4800" y="826"/>
                  </a:lnTo>
                  <a:lnTo>
                    <a:pt x="4760" y="848"/>
                  </a:lnTo>
                  <a:lnTo>
                    <a:pt x="4720" y="880"/>
                  </a:lnTo>
                  <a:lnTo>
                    <a:pt x="4679" y="891"/>
                  </a:lnTo>
                  <a:lnTo>
                    <a:pt x="4629" y="913"/>
                  </a:lnTo>
                  <a:lnTo>
                    <a:pt x="4548" y="924"/>
                  </a:lnTo>
                  <a:lnTo>
                    <a:pt x="4498" y="924"/>
                  </a:lnTo>
                  <a:lnTo>
                    <a:pt x="4457" y="935"/>
                  </a:lnTo>
                  <a:lnTo>
                    <a:pt x="4417" y="967"/>
                  </a:lnTo>
                  <a:lnTo>
                    <a:pt x="4377" y="978"/>
                  </a:lnTo>
                  <a:lnTo>
                    <a:pt x="4336" y="978"/>
                  </a:lnTo>
                  <a:lnTo>
                    <a:pt x="4296" y="978"/>
                  </a:lnTo>
                  <a:lnTo>
                    <a:pt x="4246" y="978"/>
                  </a:lnTo>
                  <a:lnTo>
                    <a:pt x="4205" y="1000"/>
                  </a:lnTo>
                  <a:lnTo>
                    <a:pt x="4205" y="1076"/>
                  </a:lnTo>
                  <a:lnTo>
                    <a:pt x="4215" y="1119"/>
                  </a:lnTo>
                  <a:lnTo>
                    <a:pt x="4276" y="1130"/>
                  </a:lnTo>
                  <a:lnTo>
                    <a:pt x="4316" y="1152"/>
                  </a:lnTo>
                  <a:lnTo>
                    <a:pt x="4276" y="1206"/>
                  </a:lnTo>
                  <a:lnTo>
                    <a:pt x="4236" y="1228"/>
                  </a:lnTo>
                  <a:lnTo>
                    <a:pt x="4195" y="1250"/>
                  </a:lnTo>
                  <a:lnTo>
                    <a:pt x="4165" y="1293"/>
                  </a:lnTo>
                  <a:lnTo>
                    <a:pt x="4125" y="1337"/>
                  </a:lnTo>
                  <a:lnTo>
                    <a:pt x="4074" y="1337"/>
                  </a:lnTo>
                  <a:lnTo>
                    <a:pt x="4024" y="1337"/>
                  </a:lnTo>
                  <a:lnTo>
                    <a:pt x="3973" y="1337"/>
                  </a:lnTo>
                  <a:lnTo>
                    <a:pt x="3933" y="1337"/>
                  </a:lnTo>
                  <a:lnTo>
                    <a:pt x="3842" y="1337"/>
                  </a:lnTo>
                  <a:lnTo>
                    <a:pt x="3731" y="1315"/>
                  </a:lnTo>
                  <a:lnTo>
                    <a:pt x="3691" y="1293"/>
                  </a:lnTo>
                  <a:lnTo>
                    <a:pt x="3651" y="1239"/>
                  </a:lnTo>
                  <a:lnTo>
                    <a:pt x="3620" y="1185"/>
                  </a:lnTo>
                  <a:lnTo>
                    <a:pt x="3600" y="1141"/>
                  </a:lnTo>
                  <a:lnTo>
                    <a:pt x="3550" y="1109"/>
                  </a:lnTo>
                  <a:lnTo>
                    <a:pt x="3489" y="1087"/>
                  </a:lnTo>
                  <a:lnTo>
                    <a:pt x="3449" y="1043"/>
                  </a:lnTo>
                  <a:lnTo>
                    <a:pt x="3409" y="1011"/>
                  </a:lnTo>
                  <a:lnTo>
                    <a:pt x="3368" y="989"/>
                  </a:lnTo>
                  <a:lnTo>
                    <a:pt x="3328" y="978"/>
                  </a:lnTo>
                  <a:lnTo>
                    <a:pt x="3257" y="967"/>
                  </a:lnTo>
                  <a:lnTo>
                    <a:pt x="3217" y="967"/>
                  </a:lnTo>
                  <a:lnTo>
                    <a:pt x="3177" y="978"/>
                  </a:lnTo>
                  <a:lnTo>
                    <a:pt x="3136" y="978"/>
                  </a:lnTo>
                  <a:lnTo>
                    <a:pt x="3106" y="935"/>
                  </a:lnTo>
                  <a:lnTo>
                    <a:pt x="3076" y="891"/>
                  </a:lnTo>
                  <a:lnTo>
                    <a:pt x="2995" y="869"/>
                  </a:lnTo>
                  <a:lnTo>
                    <a:pt x="2955" y="859"/>
                  </a:lnTo>
                  <a:lnTo>
                    <a:pt x="2904" y="837"/>
                  </a:lnTo>
                  <a:lnTo>
                    <a:pt x="2824" y="826"/>
                  </a:lnTo>
                  <a:lnTo>
                    <a:pt x="2783" y="815"/>
                  </a:lnTo>
                  <a:lnTo>
                    <a:pt x="2743" y="826"/>
                  </a:lnTo>
                  <a:lnTo>
                    <a:pt x="2703" y="848"/>
                  </a:lnTo>
                  <a:lnTo>
                    <a:pt x="2662" y="869"/>
                  </a:lnTo>
                  <a:lnTo>
                    <a:pt x="2612" y="880"/>
                  </a:lnTo>
                  <a:lnTo>
                    <a:pt x="2562" y="891"/>
                  </a:lnTo>
                  <a:lnTo>
                    <a:pt x="2511" y="902"/>
                  </a:lnTo>
                  <a:lnTo>
                    <a:pt x="2471" y="924"/>
                  </a:lnTo>
                  <a:lnTo>
                    <a:pt x="2430" y="924"/>
                  </a:lnTo>
                  <a:lnTo>
                    <a:pt x="2390" y="913"/>
                  </a:lnTo>
                  <a:lnTo>
                    <a:pt x="2350" y="902"/>
                  </a:lnTo>
                  <a:lnTo>
                    <a:pt x="2279" y="869"/>
                  </a:lnTo>
                  <a:lnTo>
                    <a:pt x="2239" y="859"/>
                  </a:lnTo>
                  <a:lnTo>
                    <a:pt x="2198" y="837"/>
                  </a:lnTo>
                  <a:lnTo>
                    <a:pt x="2158" y="815"/>
                  </a:lnTo>
                  <a:lnTo>
                    <a:pt x="2118" y="783"/>
                  </a:lnTo>
                  <a:lnTo>
                    <a:pt x="2067" y="772"/>
                  </a:lnTo>
                  <a:lnTo>
                    <a:pt x="2027" y="772"/>
                  </a:lnTo>
                  <a:lnTo>
                    <a:pt x="1987" y="793"/>
                  </a:lnTo>
                  <a:lnTo>
                    <a:pt x="1946" y="815"/>
                  </a:lnTo>
                  <a:lnTo>
                    <a:pt x="1926" y="859"/>
                  </a:lnTo>
                  <a:lnTo>
                    <a:pt x="1926" y="902"/>
                  </a:lnTo>
                  <a:lnTo>
                    <a:pt x="1926" y="946"/>
                  </a:lnTo>
                  <a:lnTo>
                    <a:pt x="1896" y="989"/>
                  </a:lnTo>
                  <a:lnTo>
                    <a:pt x="1876" y="1032"/>
                  </a:lnTo>
                  <a:lnTo>
                    <a:pt x="1876" y="1076"/>
                  </a:lnTo>
                  <a:lnTo>
                    <a:pt x="1896" y="1119"/>
                  </a:lnTo>
                  <a:lnTo>
                    <a:pt x="1916" y="1163"/>
                  </a:lnTo>
                  <a:lnTo>
                    <a:pt x="1916" y="1206"/>
                  </a:lnTo>
                  <a:lnTo>
                    <a:pt x="1916" y="1293"/>
                  </a:lnTo>
                  <a:lnTo>
                    <a:pt x="1906" y="1337"/>
                  </a:lnTo>
                  <a:lnTo>
                    <a:pt x="1866" y="1359"/>
                  </a:lnTo>
                  <a:lnTo>
                    <a:pt x="1805" y="1359"/>
                  </a:lnTo>
                  <a:lnTo>
                    <a:pt x="1755" y="1380"/>
                  </a:lnTo>
                  <a:lnTo>
                    <a:pt x="1714" y="1380"/>
                  </a:lnTo>
                  <a:lnTo>
                    <a:pt x="1674" y="1391"/>
                  </a:lnTo>
                  <a:lnTo>
                    <a:pt x="1634" y="1391"/>
                  </a:lnTo>
                  <a:lnTo>
                    <a:pt x="1593" y="1402"/>
                  </a:lnTo>
                  <a:lnTo>
                    <a:pt x="1553" y="1369"/>
                  </a:lnTo>
                  <a:lnTo>
                    <a:pt x="1513" y="1348"/>
                  </a:lnTo>
                  <a:lnTo>
                    <a:pt x="1472" y="1348"/>
                  </a:lnTo>
                  <a:lnTo>
                    <a:pt x="1432" y="1348"/>
                  </a:lnTo>
                  <a:lnTo>
                    <a:pt x="1382" y="1326"/>
                  </a:lnTo>
                  <a:lnTo>
                    <a:pt x="1341" y="1304"/>
                  </a:lnTo>
                  <a:lnTo>
                    <a:pt x="1301" y="1272"/>
                  </a:lnTo>
                  <a:lnTo>
                    <a:pt x="1261" y="1250"/>
                  </a:lnTo>
                  <a:lnTo>
                    <a:pt x="1220" y="1239"/>
                  </a:lnTo>
                  <a:lnTo>
                    <a:pt x="1180" y="1239"/>
                  </a:lnTo>
                  <a:lnTo>
                    <a:pt x="1140" y="1239"/>
                  </a:lnTo>
                  <a:lnTo>
                    <a:pt x="1099" y="1228"/>
                  </a:lnTo>
                  <a:lnTo>
                    <a:pt x="1059" y="1228"/>
                  </a:lnTo>
                  <a:lnTo>
                    <a:pt x="1019" y="1217"/>
                  </a:lnTo>
                  <a:lnTo>
                    <a:pt x="978" y="1217"/>
                  </a:lnTo>
                  <a:lnTo>
                    <a:pt x="938" y="1228"/>
                  </a:lnTo>
                  <a:lnTo>
                    <a:pt x="898" y="1250"/>
                  </a:lnTo>
                  <a:lnTo>
                    <a:pt x="857" y="1282"/>
                  </a:lnTo>
                  <a:lnTo>
                    <a:pt x="817" y="1315"/>
                  </a:lnTo>
                  <a:lnTo>
                    <a:pt x="777" y="1337"/>
                  </a:lnTo>
                  <a:lnTo>
                    <a:pt x="736" y="1369"/>
                  </a:lnTo>
                  <a:lnTo>
                    <a:pt x="696" y="1380"/>
                  </a:lnTo>
                  <a:lnTo>
                    <a:pt x="656" y="1337"/>
                  </a:lnTo>
                  <a:lnTo>
                    <a:pt x="645" y="1293"/>
                  </a:lnTo>
                  <a:lnTo>
                    <a:pt x="625" y="1250"/>
                  </a:lnTo>
                  <a:lnTo>
                    <a:pt x="625" y="1206"/>
                  </a:lnTo>
                  <a:lnTo>
                    <a:pt x="615" y="1163"/>
                  </a:lnTo>
                  <a:lnTo>
                    <a:pt x="595" y="1119"/>
                  </a:lnTo>
                  <a:lnTo>
                    <a:pt x="555" y="1098"/>
                  </a:lnTo>
                  <a:lnTo>
                    <a:pt x="504" y="1087"/>
                  </a:lnTo>
                  <a:lnTo>
                    <a:pt x="464" y="1076"/>
                  </a:lnTo>
                  <a:lnTo>
                    <a:pt x="424" y="1043"/>
                  </a:lnTo>
                  <a:lnTo>
                    <a:pt x="393" y="1000"/>
                  </a:lnTo>
                  <a:lnTo>
                    <a:pt x="383" y="956"/>
                  </a:lnTo>
                  <a:lnTo>
                    <a:pt x="373" y="902"/>
                  </a:lnTo>
                  <a:lnTo>
                    <a:pt x="353" y="859"/>
                  </a:lnTo>
                  <a:lnTo>
                    <a:pt x="313" y="837"/>
                  </a:lnTo>
                  <a:lnTo>
                    <a:pt x="272" y="804"/>
                  </a:lnTo>
                  <a:lnTo>
                    <a:pt x="232" y="783"/>
                  </a:lnTo>
                  <a:lnTo>
                    <a:pt x="182" y="783"/>
                  </a:lnTo>
                  <a:lnTo>
                    <a:pt x="141" y="783"/>
                  </a:lnTo>
                  <a:lnTo>
                    <a:pt x="131" y="739"/>
                  </a:lnTo>
                  <a:lnTo>
                    <a:pt x="121" y="696"/>
                  </a:lnTo>
                  <a:lnTo>
                    <a:pt x="121" y="641"/>
                  </a:lnTo>
                  <a:lnTo>
                    <a:pt x="121" y="598"/>
                  </a:lnTo>
                  <a:lnTo>
                    <a:pt x="121" y="554"/>
                  </a:lnTo>
                  <a:lnTo>
                    <a:pt x="121" y="511"/>
                  </a:lnTo>
                  <a:lnTo>
                    <a:pt x="121" y="467"/>
                  </a:lnTo>
                  <a:lnTo>
                    <a:pt x="81" y="456"/>
                  </a:lnTo>
                  <a:lnTo>
                    <a:pt x="61" y="413"/>
                  </a:lnTo>
                  <a:lnTo>
                    <a:pt x="61" y="370"/>
                  </a:lnTo>
                  <a:lnTo>
                    <a:pt x="61" y="326"/>
                  </a:lnTo>
                  <a:lnTo>
                    <a:pt x="61" y="283"/>
                  </a:lnTo>
                  <a:lnTo>
                    <a:pt x="50" y="239"/>
                  </a:lnTo>
                  <a:lnTo>
                    <a:pt x="61" y="196"/>
                  </a:lnTo>
                  <a:lnTo>
                    <a:pt x="91" y="152"/>
                  </a:lnTo>
                  <a:lnTo>
                    <a:pt x="91" y="109"/>
                  </a:lnTo>
                  <a:lnTo>
                    <a:pt x="61" y="65"/>
                  </a:lnTo>
                  <a:lnTo>
                    <a:pt x="20" y="43"/>
                  </a:lnTo>
                  <a:lnTo>
                    <a:pt x="0" y="0"/>
                  </a:lnTo>
                  <a:lnTo>
                    <a:pt x="0" y="65"/>
                  </a:lnTo>
                  <a:lnTo>
                    <a:pt x="0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3081" name="Freeform 9">
              <a:extLst>
                <a:ext uri="{FF2B5EF4-FFF2-40B4-BE49-F238E27FC236}">
                  <a16:creationId xmlns:a16="http://schemas.microsoft.com/office/drawing/2014/main" id="{15CC2B49-8437-0289-2ADE-640E835DB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" y="549"/>
              <a:ext cx="4993" cy="3253"/>
            </a:xfrm>
            <a:custGeom>
              <a:avLst/>
              <a:gdLst>
                <a:gd name="T0" fmla="*/ 968 w 4993"/>
                <a:gd name="T1" fmla="*/ 2686 h 3253"/>
                <a:gd name="T2" fmla="*/ 766 w 4993"/>
                <a:gd name="T3" fmla="*/ 3045 h 3253"/>
                <a:gd name="T4" fmla="*/ 474 w 4993"/>
                <a:gd name="T5" fmla="*/ 3121 h 3253"/>
                <a:gd name="T6" fmla="*/ 161 w 4993"/>
                <a:gd name="T7" fmla="*/ 3067 h 3253"/>
                <a:gd name="T8" fmla="*/ 182 w 4993"/>
                <a:gd name="T9" fmla="*/ 2893 h 3253"/>
                <a:gd name="T10" fmla="*/ 504 w 4993"/>
                <a:gd name="T11" fmla="*/ 2828 h 3253"/>
                <a:gd name="T12" fmla="*/ 807 w 4993"/>
                <a:gd name="T13" fmla="*/ 2708 h 3253"/>
                <a:gd name="T14" fmla="*/ 958 w 4993"/>
                <a:gd name="T15" fmla="*/ 2447 h 3253"/>
                <a:gd name="T16" fmla="*/ 645 w 4993"/>
                <a:gd name="T17" fmla="*/ 2186 h 3253"/>
                <a:gd name="T18" fmla="*/ 303 w 4993"/>
                <a:gd name="T19" fmla="*/ 2001 h 3253"/>
                <a:gd name="T20" fmla="*/ 444 w 4993"/>
                <a:gd name="T21" fmla="*/ 2012 h 3253"/>
                <a:gd name="T22" fmla="*/ 837 w 4993"/>
                <a:gd name="T23" fmla="*/ 2077 h 3253"/>
                <a:gd name="T24" fmla="*/ 1190 w 4993"/>
                <a:gd name="T25" fmla="*/ 2186 h 3253"/>
                <a:gd name="T26" fmla="*/ 1291 w 4993"/>
                <a:gd name="T27" fmla="*/ 2230 h 3253"/>
                <a:gd name="T28" fmla="*/ 1553 w 4993"/>
                <a:gd name="T29" fmla="*/ 1990 h 3253"/>
                <a:gd name="T30" fmla="*/ 1896 w 4993"/>
                <a:gd name="T31" fmla="*/ 1795 h 3253"/>
                <a:gd name="T32" fmla="*/ 2047 w 4993"/>
                <a:gd name="T33" fmla="*/ 1468 h 3253"/>
                <a:gd name="T34" fmla="*/ 2148 w 4993"/>
                <a:gd name="T35" fmla="*/ 1523 h 3253"/>
                <a:gd name="T36" fmla="*/ 2350 w 4993"/>
                <a:gd name="T37" fmla="*/ 1370 h 3253"/>
                <a:gd name="T38" fmla="*/ 2158 w 4993"/>
                <a:gd name="T39" fmla="*/ 1088 h 3253"/>
                <a:gd name="T40" fmla="*/ 2077 w 4993"/>
                <a:gd name="T41" fmla="*/ 653 h 3253"/>
                <a:gd name="T42" fmla="*/ 1876 w 4993"/>
                <a:gd name="T43" fmla="*/ 359 h 3253"/>
                <a:gd name="T44" fmla="*/ 1674 w 4993"/>
                <a:gd name="T45" fmla="*/ 65 h 3253"/>
                <a:gd name="T46" fmla="*/ 1967 w 4993"/>
                <a:gd name="T47" fmla="*/ 131 h 3253"/>
                <a:gd name="T48" fmla="*/ 2198 w 4993"/>
                <a:gd name="T49" fmla="*/ 348 h 3253"/>
                <a:gd name="T50" fmla="*/ 2188 w 4993"/>
                <a:gd name="T51" fmla="*/ 674 h 3253"/>
                <a:gd name="T52" fmla="*/ 2309 w 4993"/>
                <a:gd name="T53" fmla="*/ 914 h 3253"/>
                <a:gd name="T54" fmla="*/ 2562 w 4993"/>
                <a:gd name="T55" fmla="*/ 707 h 3253"/>
                <a:gd name="T56" fmla="*/ 2400 w 4993"/>
                <a:gd name="T57" fmla="*/ 326 h 3253"/>
                <a:gd name="T58" fmla="*/ 2794 w 4993"/>
                <a:gd name="T59" fmla="*/ 163 h 3253"/>
                <a:gd name="T60" fmla="*/ 3207 w 4993"/>
                <a:gd name="T61" fmla="*/ 196 h 3253"/>
                <a:gd name="T62" fmla="*/ 3247 w 4993"/>
                <a:gd name="T63" fmla="*/ 555 h 3253"/>
                <a:gd name="T64" fmla="*/ 3086 w 4993"/>
                <a:gd name="T65" fmla="*/ 783 h 3253"/>
                <a:gd name="T66" fmla="*/ 2783 w 4993"/>
                <a:gd name="T67" fmla="*/ 881 h 3253"/>
                <a:gd name="T68" fmla="*/ 3096 w 4993"/>
                <a:gd name="T69" fmla="*/ 1055 h 3253"/>
                <a:gd name="T70" fmla="*/ 3499 w 4993"/>
                <a:gd name="T71" fmla="*/ 1033 h 3253"/>
                <a:gd name="T72" fmla="*/ 3741 w 4993"/>
                <a:gd name="T73" fmla="*/ 1283 h 3253"/>
                <a:gd name="T74" fmla="*/ 3661 w 4993"/>
                <a:gd name="T75" fmla="*/ 1664 h 3253"/>
                <a:gd name="T76" fmla="*/ 3873 w 4993"/>
                <a:gd name="T77" fmla="*/ 1903 h 3253"/>
                <a:gd name="T78" fmla="*/ 4175 w 4993"/>
                <a:gd name="T79" fmla="*/ 1784 h 3253"/>
                <a:gd name="T80" fmla="*/ 4468 w 4993"/>
                <a:gd name="T81" fmla="*/ 1631 h 3253"/>
                <a:gd name="T82" fmla="*/ 4720 w 4993"/>
                <a:gd name="T83" fmla="*/ 1392 h 3253"/>
                <a:gd name="T84" fmla="*/ 4992 w 4993"/>
                <a:gd name="T85" fmla="*/ 1490 h 3253"/>
                <a:gd name="T86" fmla="*/ 4730 w 4993"/>
                <a:gd name="T87" fmla="*/ 1762 h 3253"/>
                <a:gd name="T88" fmla="*/ 4518 w 4993"/>
                <a:gd name="T89" fmla="*/ 2132 h 3253"/>
                <a:gd name="T90" fmla="*/ 4266 w 4993"/>
                <a:gd name="T91" fmla="*/ 2491 h 3253"/>
                <a:gd name="T92" fmla="*/ 3812 w 4993"/>
                <a:gd name="T93" fmla="*/ 2469 h 3253"/>
                <a:gd name="T94" fmla="*/ 3560 w 4993"/>
                <a:gd name="T95" fmla="*/ 2317 h 3253"/>
                <a:gd name="T96" fmla="*/ 3550 w 4993"/>
                <a:gd name="T97" fmla="*/ 1849 h 3253"/>
                <a:gd name="T98" fmla="*/ 3348 w 4993"/>
                <a:gd name="T99" fmla="*/ 1566 h 3253"/>
                <a:gd name="T100" fmla="*/ 3005 w 4993"/>
                <a:gd name="T101" fmla="*/ 1773 h 3253"/>
                <a:gd name="T102" fmla="*/ 2824 w 4993"/>
                <a:gd name="T103" fmla="*/ 1566 h 3253"/>
                <a:gd name="T104" fmla="*/ 2582 w 4993"/>
                <a:gd name="T105" fmla="*/ 1294 h 3253"/>
                <a:gd name="T106" fmla="*/ 2279 w 4993"/>
                <a:gd name="T107" fmla="*/ 1577 h 3253"/>
                <a:gd name="T108" fmla="*/ 2158 w 4993"/>
                <a:gd name="T109" fmla="*/ 2001 h 3253"/>
                <a:gd name="T110" fmla="*/ 1896 w 4993"/>
                <a:gd name="T111" fmla="*/ 2328 h 3253"/>
                <a:gd name="T112" fmla="*/ 1755 w 4993"/>
                <a:gd name="T113" fmla="*/ 2643 h 3253"/>
                <a:gd name="T114" fmla="*/ 1392 w 4993"/>
                <a:gd name="T115" fmla="*/ 2436 h 3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993" h="3253">
                  <a:moveTo>
                    <a:pt x="1240" y="2415"/>
                  </a:moveTo>
                  <a:lnTo>
                    <a:pt x="1190" y="2436"/>
                  </a:lnTo>
                  <a:lnTo>
                    <a:pt x="1150" y="2458"/>
                  </a:lnTo>
                  <a:lnTo>
                    <a:pt x="1140" y="2502"/>
                  </a:lnTo>
                  <a:lnTo>
                    <a:pt x="1140" y="2545"/>
                  </a:lnTo>
                  <a:lnTo>
                    <a:pt x="1119" y="2589"/>
                  </a:lnTo>
                  <a:lnTo>
                    <a:pt x="1079" y="2610"/>
                  </a:lnTo>
                  <a:lnTo>
                    <a:pt x="1039" y="2621"/>
                  </a:lnTo>
                  <a:lnTo>
                    <a:pt x="998" y="2643"/>
                  </a:lnTo>
                  <a:lnTo>
                    <a:pt x="968" y="2686"/>
                  </a:lnTo>
                  <a:lnTo>
                    <a:pt x="968" y="2730"/>
                  </a:lnTo>
                  <a:lnTo>
                    <a:pt x="958" y="2784"/>
                  </a:lnTo>
                  <a:lnTo>
                    <a:pt x="958" y="2828"/>
                  </a:lnTo>
                  <a:lnTo>
                    <a:pt x="968" y="2871"/>
                  </a:lnTo>
                  <a:lnTo>
                    <a:pt x="968" y="2915"/>
                  </a:lnTo>
                  <a:lnTo>
                    <a:pt x="938" y="2958"/>
                  </a:lnTo>
                  <a:lnTo>
                    <a:pt x="887" y="2980"/>
                  </a:lnTo>
                  <a:lnTo>
                    <a:pt x="847" y="3013"/>
                  </a:lnTo>
                  <a:lnTo>
                    <a:pt x="807" y="3045"/>
                  </a:lnTo>
                  <a:lnTo>
                    <a:pt x="766" y="3045"/>
                  </a:lnTo>
                  <a:lnTo>
                    <a:pt x="716" y="3045"/>
                  </a:lnTo>
                  <a:lnTo>
                    <a:pt x="676" y="3056"/>
                  </a:lnTo>
                  <a:lnTo>
                    <a:pt x="666" y="3100"/>
                  </a:lnTo>
                  <a:lnTo>
                    <a:pt x="666" y="3154"/>
                  </a:lnTo>
                  <a:lnTo>
                    <a:pt x="645" y="3198"/>
                  </a:lnTo>
                  <a:lnTo>
                    <a:pt x="595" y="3241"/>
                  </a:lnTo>
                  <a:lnTo>
                    <a:pt x="555" y="3252"/>
                  </a:lnTo>
                  <a:lnTo>
                    <a:pt x="524" y="3208"/>
                  </a:lnTo>
                  <a:lnTo>
                    <a:pt x="504" y="3165"/>
                  </a:lnTo>
                  <a:lnTo>
                    <a:pt x="474" y="3121"/>
                  </a:lnTo>
                  <a:lnTo>
                    <a:pt x="484" y="3078"/>
                  </a:lnTo>
                  <a:lnTo>
                    <a:pt x="484" y="3034"/>
                  </a:lnTo>
                  <a:lnTo>
                    <a:pt x="444" y="3013"/>
                  </a:lnTo>
                  <a:lnTo>
                    <a:pt x="403" y="3013"/>
                  </a:lnTo>
                  <a:lnTo>
                    <a:pt x="363" y="3024"/>
                  </a:lnTo>
                  <a:lnTo>
                    <a:pt x="323" y="3045"/>
                  </a:lnTo>
                  <a:lnTo>
                    <a:pt x="282" y="3067"/>
                  </a:lnTo>
                  <a:lnTo>
                    <a:pt x="242" y="3078"/>
                  </a:lnTo>
                  <a:lnTo>
                    <a:pt x="202" y="3067"/>
                  </a:lnTo>
                  <a:lnTo>
                    <a:pt x="161" y="3067"/>
                  </a:lnTo>
                  <a:lnTo>
                    <a:pt x="121" y="3024"/>
                  </a:lnTo>
                  <a:lnTo>
                    <a:pt x="121" y="2980"/>
                  </a:lnTo>
                  <a:lnTo>
                    <a:pt x="91" y="2937"/>
                  </a:lnTo>
                  <a:lnTo>
                    <a:pt x="40" y="2915"/>
                  </a:lnTo>
                  <a:lnTo>
                    <a:pt x="0" y="2860"/>
                  </a:lnTo>
                  <a:lnTo>
                    <a:pt x="30" y="2817"/>
                  </a:lnTo>
                  <a:lnTo>
                    <a:pt x="71" y="2828"/>
                  </a:lnTo>
                  <a:lnTo>
                    <a:pt x="91" y="2871"/>
                  </a:lnTo>
                  <a:lnTo>
                    <a:pt x="141" y="2893"/>
                  </a:lnTo>
                  <a:lnTo>
                    <a:pt x="182" y="2893"/>
                  </a:lnTo>
                  <a:lnTo>
                    <a:pt x="202" y="2937"/>
                  </a:lnTo>
                  <a:lnTo>
                    <a:pt x="252" y="2969"/>
                  </a:lnTo>
                  <a:lnTo>
                    <a:pt x="292" y="2937"/>
                  </a:lnTo>
                  <a:lnTo>
                    <a:pt x="303" y="2893"/>
                  </a:lnTo>
                  <a:lnTo>
                    <a:pt x="303" y="2850"/>
                  </a:lnTo>
                  <a:lnTo>
                    <a:pt x="343" y="2839"/>
                  </a:lnTo>
                  <a:lnTo>
                    <a:pt x="383" y="2860"/>
                  </a:lnTo>
                  <a:lnTo>
                    <a:pt x="424" y="2828"/>
                  </a:lnTo>
                  <a:lnTo>
                    <a:pt x="464" y="2795"/>
                  </a:lnTo>
                  <a:lnTo>
                    <a:pt x="504" y="2828"/>
                  </a:lnTo>
                  <a:lnTo>
                    <a:pt x="555" y="2860"/>
                  </a:lnTo>
                  <a:lnTo>
                    <a:pt x="595" y="2871"/>
                  </a:lnTo>
                  <a:lnTo>
                    <a:pt x="645" y="2882"/>
                  </a:lnTo>
                  <a:lnTo>
                    <a:pt x="656" y="2839"/>
                  </a:lnTo>
                  <a:lnTo>
                    <a:pt x="645" y="2795"/>
                  </a:lnTo>
                  <a:lnTo>
                    <a:pt x="686" y="2773"/>
                  </a:lnTo>
                  <a:lnTo>
                    <a:pt x="686" y="2730"/>
                  </a:lnTo>
                  <a:lnTo>
                    <a:pt x="726" y="2708"/>
                  </a:lnTo>
                  <a:lnTo>
                    <a:pt x="766" y="2708"/>
                  </a:lnTo>
                  <a:lnTo>
                    <a:pt x="807" y="2708"/>
                  </a:lnTo>
                  <a:lnTo>
                    <a:pt x="847" y="2686"/>
                  </a:lnTo>
                  <a:lnTo>
                    <a:pt x="887" y="2665"/>
                  </a:lnTo>
                  <a:lnTo>
                    <a:pt x="918" y="2621"/>
                  </a:lnTo>
                  <a:lnTo>
                    <a:pt x="958" y="2599"/>
                  </a:lnTo>
                  <a:lnTo>
                    <a:pt x="998" y="2599"/>
                  </a:lnTo>
                  <a:lnTo>
                    <a:pt x="1019" y="2556"/>
                  </a:lnTo>
                  <a:lnTo>
                    <a:pt x="1049" y="2512"/>
                  </a:lnTo>
                  <a:lnTo>
                    <a:pt x="1039" y="2469"/>
                  </a:lnTo>
                  <a:lnTo>
                    <a:pt x="998" y="2447"/>
                  </a:lnTo>
                  <a:lnTo>
                    <a:pt x="958" y="2447"/>
                  </a:lnTo>
                  <a:lnTo>
                    <a:pt x="918" y="2425"/>
                  </a:lnTo>
                  <a:lnTo>
                    <a:pt x="877" y="2404"/>
                  </a:lnTo>
                  <a:lnTo>
                    <a:pt x="837" y="2415"/>
                  </a:lnTo>
                  <a:lnTo>
                    <a:pt x="797" y="2404"/>
                  </a:lnTo>
                  <a:lnTo>
                    <a:pt x="777" y="2360"/>
                  </a:lnTo>
                  <a:lnTo>
                    <a:pt x="797" y="2317"/>
                  </a:lnTo>
                  <a:lnTo>
                    <a:pt x="807" y="2273"/>
                  </a:lnTo>
                  <a:lnTo>
                    <a:pt x="716" y="2241"/>
                  </a:lnTo>
                  <a:lnTo>
                    <a:pt x="676" y="2230"/>
                  </a:lnTo>
                  <a:lnTo>
                    <a:pt x="645" y="2186"/>
                  </a:lnTo>
                  <a:lnTo>
                    <a:pt x="605" y="2164"/>
                  </a:lnTo>
                  <a:lnTo>
                    <a:pt x="565" y="2153"/>
                  </a:lnTo>
                  <a:lnTo>
                    <a:pt x="524" y="2132"/>
                  </a:lnTo>
                  <a:lnTo>
                    <a:pt x="484" y="2110"/>
                  </a:lnTo>
                  <a:lnTo>
                    <a:pt x="444" y="2110"/>
                  </a:lnTo>
                  <a:lnTo>
                    <a:pt x="403" y="2099"/>
                  </a:lnTo>
                  <a:lnTo>
                    <a:pt x="363" y="2099"/>
                  </a:lnTo>
                  <a:lnTo>
                    <a:pt x="343" y="2056"/>
                  </a:lnTo>
                  <a:lnTo>
                    <a:pt x="343" y="2012"/>
                  </a:lnTo>
                  <a:lnTo>
                    <a:pt x="303" y="2001"/>
                  </a:lnTo>
                  <a:lnTo>
                    <a:pt x="282" y="1958"/>
                  </a:lnTo>
                  <a:lnTo>
                    <a:pt x="242" y="1914"/>
                  </a:lnTo>
                  <a:lnTo>
                    <a:pt x="222" y="1871"/>
                  </a:lnTo>
                  <a:lnTo>
                    <a:pt x="242" y="1827"/>
                  </a:lnTo>
                  <a:lnTo>
                    <a:pt x="282" y="1827"/>
                  </a:lnTo>
                  <a:lnTo>
                    <a:pt x="313" y="1871"/>
                  </a:lnTo>
                  <a:lnTo>
                    <a:pt x="353" y="1903"/>
                  </a:lnTo>
                  <a:lnTo>
                    <a:pt x="393" y="1925"/>
                  </a:lnTo>
                  <a:lnTo>
                    <a:pt x="403" y="1969"/>
                  </a:lnTo>
                  <a:lnTo>
                    <a:pt x="444" y="2012"/>
                  </a:lnTo>
                  <a:lnTo>
                    <a:pt x="484" y="2023"/>
                  </a:lnTo>
                  <a:lnTo>
                    <a:pt x="524" y="2066"/>
                  </a:lnTo>
                  <a:lnTo>
                    <a:pt x="555" y="2110"/>
                  </a:lnTo>
                  <a:lnTo>
                    <a:pt x="595" y="2121"/>
                  </a:lnTo>
                  <a:lnTo>
                    <a:pt x="635" y="2121"/>
                  </a:lnTo>
                  <a:lnTo>
                    <a:pt x="676" y="2121"/>
                  </a:lnTo>
                  <a:lnTo>
                    <a:pt x="716" y="2099"/>
                  </a:lnTo>
                  <a:lnTo>
                    <a:pt x="756" y="2066"/>
                  </a:lnTo>
                  <a:lnTo>
                    <a:pt x="797" y="2056"/>
                  </a:lnTo>
                  <a:lnTo>
                    <a:pt x="837" y="2077"/>
                  </a:lnTo>
                  <a:lnTo>
                    <a:pt x="877" y="2110"/>
                  </a:lnTo>
                  <a:lnTo>
                    <a:pt x="918" y="2110"/>
                  </a:lnTo>
                  <a:lnTo>
                    <a:pt x="958" y="2110"/>
                  </a:lnTo>
                  <a:lnTo>
                    <a:pt x="998" y="2121"/>
                  </a:lnTo>
                  <a:lnTo>
                    <a:pt x="1029" y="2164"/>
                  </a:lnTo>
                  <a:lnTo>
                    <a:pt x="1069" y="2164"/>
                  </a:lnTo>
                  <a:lnTo>
                    <a:pt x="1109" y="2153"/>
                  </a:lnTo>
                  <a:lnTo>
                    <a:pt x="1150" y="2143"/>
                  </a:lnTo>
                  <a:lnTo>
                    <a:pt x="1190" y="2143"/>
                  </a:lnTo>
                  <a:lnTo>
                    <a:pt x="1190" y="2186"/>
                  </a:lnTo>
                  <a:lnTo>
                    <a:pt x="1180" y="2230"/>
                  </a:lnTo>
                  <a:lnTo>
                    <a:pt x="1170" y="2273"/>
                  </a:lnTo>
                  <a:lnTo>
                    <a:pt x="1180" y="2317"/>
                  </a:lnTo>
                  <a:lnTo>
                    <a:pt x="1220" y="2349"/>
                  </a:lnTo>
                  <a:lnTo>
                    <a:pt x="1261" y="2393"/>
                  </a:lnTo>
                  <a:lnTo>
                    <a:pt x="1301" y="2404"/>
                  </a:lnTo>
                  <a:lnTo>
                    <a:pt x="1321" y="2360"/>
                  </a:lnTo>
                  <a:lnTo>
                    <a:pt x="1321" y="2317"/>
                  </a:lnTo>
                  <a:lnTo>
                    <a:pt x="1301" y="2273"/>
                  </a:lnTo>
                  <a:lnTo>
                    <a:pt x="1291" y="2230"/>
                  </a:lnTo>
                  <a:lnTo>
                    <a:pt x="1321" y="2186"/>
                  </a:lnTo>
                  <a:lnTo>
                    <a:pt x="1361" y="2164"/>
                  </a:lnTo>
                  <a:lnTo>
                    <a:pt x="1402" y="2164"/>
                  </a:lnTo>
                  <a:lnTo>
                    <a:pt x="1402" y="2121"/>
                  </a:lnTo>
                  <a:lnTo>
                    <a:pt x="1392" y="2077"/>
                  </a:lnTo>
                  <a:lnTo>
                    <a:pt x="1442" y="2066"/>
                  </a:lnTo>
                  <a:lnTo>
                    <a:pt x="1482" y="2066"/>
                  </a:lnTo>
                  <a:lnTo>
                    <a:pt x="1523" y="2077"/>
                  </a:lnTo>
                  <a:lnTo>
                    <a:pt x="1553" y="2034"/>
                  </a:lnTo>
                  <a:lnTo>
                    <a:pt x="1553" y="1990"/>
                  </a:lnTo>
                  <a:lnTo>
                    <a:pt x="1553" y="1947"/>
                  </a:lnTo>
                  <a:lnTo>
                    <a:pt x="1593" y="1914"/>
                  </a:lnTo>
                  <a:lnTo>
                    <a:pt x="1644" y="1914"/>
                  </a:lnTo>
                  <a:lnTo>
                    <a:pt x="1694" y="1903"/>
                  </a:lnTo>
                  <a:lnTo>
                    <a:pt x="1745" y="1903"/>
                  </a:lnTo>
                  <a:lnTo>
                    <a:pt x="1785" y="1903"/>
                  </a:lnTo>
                  <a:lnTo>
                    <a:pt x="1825" y="1882"/>
                  </a:lnTo>
                  <a:lnTo>
                    <a:pt x="1866" y="1882"/>
                  </a:lnTo>
                  <a:lnTo>
                    <a:pt x="1896" y="1838"/>
                  </a:lnTo>
                  <a:lnTo>
                    <a:pt x="1896" y="1795"/>
                  </a:lnTo>
                  <a:lnTo>
                    <a:pt x="1886" y="1751"/>
                  </a:lnTo>
                  <a:lnTo>
                    <a:pt x="1886" y="1708"/>
                  </a:lnTo>
                  <a:lnTo>
                    <a:pt x="1896" y="1664"/>
                  </a:lnTo>
                  <a:lnTo>
                    <a:pt x="1886" y="1621"/>
                  </a:lnTo>
                  <a:lnTo>
                    <a:pt x="1886" y="1577"/>
                  </a:lnTo>
                  <a:lnTo>
                    <a:pt x="1926" y="1555"/>
                  </a:lnTo>
                  <a:lnTo>
                    <a:pt x="1977" y="1555"/>
                  </a:lnTo>
                  <a:lnTo>
                    <a:pt x="2017" y="1555"/>
                  </a:lnTo>
                  <a:lnTo>
                    <a:pt x="2017" y="1512"/>
                  </a:lnTo>
                  <a:lnTo>
                    <a:pt x="2047" y="1468"/>
                  </a:lnTo>
                  <a:lnTo>
                    <a:pt x="2098" y="1436"/>
                  </a:lnTo>
                  <a:lnTo>
                    <a:pt x="2108" y="1392"/>
                  </a:lnTo>
                  <a:lnTo>
                    <a:pt x="2108" y="1349"/>
                  </a:lnTo>
                  <a:lnTo>
                    <a:pt x="2148" y="1316"/>
                  </a:lnTo>
                  <a:lnTo>
                    <a:pt x="2188" y="1305"/>
                  </a:lnTo>
                  <a:lnTo>
                    <a:pt x="2178" y="1349"/>
                  </a:lnTo>
                  <a:lnTo>
                    <a:pt x="2168" y="1392"/>
                  </a:lnTo>
                  <a:lnTo>
                    <a:pt x="2148" y="1436"/>
                  </a:lnTo>
                  <a:lnTo>
                    <a:pt x="2148" y="1479"/>
                  </a:lnTo>
                  <a:lnTo>
                    <a:pt x="2148" y="1523"/>
                  </a:lnTo>
                  <a:lnTo>
                    <a:pt x="2138" y="1566"/>
                  </a:lnTo>
                  <a:lnTo>
                    <a:pt x="2178" y="1555"/>
                  </a:lnTo>
                  <a:lnTo>
                    <a:pt x="2209" y="1512"/>
                  </a:lnTo>
                  <a:lnTo>
                    <a:pt x="2249" y="1544"/>
                  </a:lnTo>
                  <a:lnTo>
                    <a:pt x="2289" y="1566"/>
                  </a:lnTo>
                  <a:lnTo>
                    <a:pt x="2299" y="1523"/>
                  </a:lnTo>
                  <a:lnTo>
                    <a:pt x="2340" y="1501"/>
                  </a:lnTo>
                  <a:lnTo>
                    <a:pt x="2360" y="1457"/>
                  </a:lnTo>
                  <a:lnTo>
                    <a:pt x="2350" y="1414"/>
                  </a:lnTo>
                  <a:lnTo>
                    <a:pt x="2350" y="1370"/>
                  </a:lnTo>
                  <a:lnTo>
                    <a:pt x="2309" y="1360"/>
                  </a:lnTo>
                  <a:lnTo>
                    <a:pt x="2279" y="1316"/>
                  </a:lnTo>
                  <a:lnTo>
                    <a:pt x="2279" y="1262"/>
                  </a:lnTo>
                  <a:lnTo>
                    <a:pt x="2279" y="1218"/>
                  </a:lnTo>
                  <a:lnTo>
                    <a:pt x="2289" y="1175"/>
                  </a:lnTo>
                  <a:lnTo>
                    <a:pt x="2289" y="1131"/>
                  </a:lnTo>
                  <a:lnTo>
                    <a:pt x="2279" y="1088"/>
                  </a:lnTo>
                  <a:lnTo>
                    <a:pt x="2239" y="1077"/>
                  </a:lnTo>
                  <a:lnTo>
                    <a:pt x="2198" y="1099"/>
                  </a:lnTo>
                  <a:lnTo>
                    <a:pt x="2158" y="1088"/>
                  </a:lnTo>
                  <a:lnTo>
                    <a:pt x="2118" y="1044"/>
                  </a:lnTo>
                  <a:lnTo>
                    <a:pt x="2098" y="1001"/>
                  </a:lnTo>
                  <a:lnTo>
                    <a:pt x="2108" y="957"/>
                  </a:lnTo>
                  <a:lnTo>
                    <a:pt x="2098" y="914"/>
                  </a:lnTo>
                  <a:lnTo>
                    <a:pt x="2077" y="870"/>
                  </a:lnTo>
                  <a:lnTo>
                    <a:pt x="2067" y="827"/>
                  </a:lnTo>
                  <a:lnTo>
                    <a:pt x="2077" y="783"/>
                  </a:lnTo>
                  <a:lnTo>
                    <a:pt x="2077" y="740"/>
                  </a:lnTo>
                  <a:lnTo>
                    <a:pt x="2077" y="696"/>
                  </a:lnTo>
                  <a:lnTo>
                    <a:pt x="2077" y="653"/>
                  </a:lnTo>
                  <a:lnTo>
                    <a:pt x="2108" y="609"/>
                  </a:lnTo>
                  <a:lnTo>
                    <a:pt x="2128" y="566"/>
                  </a:lnTo>
                  <a:lnTo>
                    <a:pt x="2128" y="522"/>
                  </a:lnTo>
                  <a:lnTo>
                    <a:pt x="2108" y="479"/>
                  </a:lnTo>
                  <a:lnTo>
                    <a:pt x="2067" y="457"/>
                  </a:lnTo>
                  <a:lnTo>
                    <a:pt x="2027" y="424"/>
                  </a:lnTo>
                  <a:lnTo>
                    <a:pt x="1987" y="402"/>
                  </a:lnTo>
                  <a:lnTo>
                    <a:pt x="1946" y="402"/>
                  </a:lnTo>
                  <a:lnTo>
                    <a:pt x="1906" y="402"/>
                  </a:lnTo>
                  <a:lnTo>
                    <a:pt x="1876" y="359"/>
                  </a:lnTo>
                  <a:lnTo>
                    <a:pt x="1906" y="315"/>
                  </a:lnTo>
                  <a:lnTo>
                    <a:pt x="1896" y="272"/>
                  </a:lnTo>
                  <a:lnTo>
                    <a:pt x="1906" y="228"/>
                  </a:lnTo>
                  <a:lnTo>
                    <a:pt x="1926" y="185"/>
                  </a:lnTo>
                  <a:lnTo>
                    <a:pt x="1876" y="174"/>
                  </a:lnTo>
                  <a:lnTo>
                    <a:pt x="1835" y="174"/>
                  </a:lnTo>
                  <a:lnTo>
                    <a:pt x="1785" y="163"/>
                  </a:lnTo>
                  <a:lnTo>
                    <a:pt x="1755" y="120"/>
                  </a:lnTo>
                  <a:lnTo>
                    <a:pt x="1714" y="76"/>
                  </a:lnTo>
                  <a:lnTo>
                    <a:pt x="1674" y="65"/>
                  </a:lnTo>
                  <a:lnTo>
                    <a:pt x="1634" y="54"/>
                  </a:lnTo>
                  <a:lnTo>
                    <a:pt x="1644" y="11"/>
                  </a:lnTo>
                  <a:lnTo>
                    <a:pt x="1684" y="0"/>
                  </a:lnTo>
                  <a:lnTo>
                    <a:pt x="1735" y="0"/>
                  </a:lnTo>
                  <a:lnTo>
                    <a:pt x="1755" y="44"/>
                  </a:lnTo>
                  <a:lnTo>
                    <a:pt x="1805" y="65"/>
                  </a:lnTo>
                  <a:lnTo>
                    <a:pt x="1846" y="65"/>
                  </a:lnTo>
                  <a:lnTo>
                    <a:pt x="1886" y="76"/>
                  </a:lnTo>
                  <a:lnTo>
                    <a:pt x="1936" y="87"/>
                  </a:lnTo>
                  <a:lnTo>
                    <a:pt x="1967" y="131"/>
                  </a:lnTo>
                  <a:lnTo>
                    <a:pt x="1967" y="174"/>
                  </a:lnTo>
                  <a:lnTo>
                    <a:pt x="2007" y="185"/>
                  </a:lnTo>
                  <a:lnTo>
                    <a:pt x="2037" y="228"/>
                  </a:lnTo>
                  <a:lnTo>
                    <a:pt x="2077" y="228"/>
                  </a:lnTo>
                  <a:lnTo>
                    <a:pt x="2128" y="207"/>
                  </a:lnTo>
                  <a:lnTo>
                    <a:pt x="2178" y="196"/>
                  </a:lnTo>
                  <a:lnTo>
                    <a:pt x="2219" y="218"/>
                  </a:lnTo>
                  <a:lnTo>
                    <a:pt x="2219" y="261"/>
                  </a:lnTo>
                  <a:lnTo>
                    <a:pt x="2198" y="305"/>
                  </a:lnTo>
                  <a:lnTo>
                    <a:pt x="2198" y="348"/>
                  </a:lnTo>
                  <a:lnTo>
                    <a:pt x="2229" y="392"/>
                  </a:lnTo>
                  <a:lnTo>
                    <a:pt x="2269" y="392"/>
                  </a:lnTo>
                  <a:lnTo>
                    <a:pt x="2309" y="402"/>
                  </a:lnTo>
                  <a:lnTo>
                    <a:pt x="2350" y="446"/>
                  </a:lnTo>
                  <a:lnTo>
                    <a:pt x="2299" y="489"/>
                  </a:lnTo>
                  <a:lnTo>
                    <a:pt x="2259" y="500"/>
                  </a:lnTo>
                  <a:lnTo>
                    <a:pt x="2239" y="544"/>
                  </a:lnTo>
                  <a:lnTo>
                    <a:pt x="2239" y="587"/>
                  </a:lnTo>
                  <a:lnTo>
                    <a:pt x="2219" y="631"/>
                  </a:lnTo>
                  <a:lnTo>
                    <a:pt x="2188" y="674"/>
                  </a:lnTo>
                  <a:lnTo>
                    <a:pt x="2148" y="696"/>
                  </a:lnTo>
                  <a:lnTo>
                    <a:pt x="2108" y="718"/>
                  </a:lnTo>
                  <a:lnTo>
                    <a:pt x="2098" y="761"/>
                  </a:lnTo>
                  <a:lnTo>
                    <a:pt x="2098" y="805"/>
                  </a:lnTo>
                  <a:lnTo>
                    <a:pt x="2108" y="848"/>
                  </a:lnTo>
                  <a:lnTo>
                    <a:pt x="2148" y="859"/>
                  </a:lnTo>
                  <a:lnTo>
                    <a:pt x="2188" y="859"/>
                  </a:lnTo>
                  <a:lnTo>
                    <a:pt x="2229" y="848"/>
                  </a:lnTo>
                  <a:lnTo>
                    <a:pt x="2269" y="881"/>
                  </a:lnTo>
                  <a:lnTo>
                    <a:pt x="2309" y="914"/>
                  </a:lnTo>
                  <a:lnTo>
                    <a:pt x="2350" y="892"/>
                  </a:lnTo>
                  <a:lnTo>
                    <a:pt x="2360" y="848"/>
                  </a:lnTo>
                  <a:lnTo>
                    <a:pt x="2360" y="805"/>
                  </a:lnTo>
                  <a:lnTo>
                    <a:pt x="2360" y="761"/>
                  </a:lnTo>
                  <a:lnTo>
                    <a:pt x="2360" y="718"/>
                  </a:lnTo>
                  <a:lnTo>
                    <a:pt x="2400" y="707"/>
                  </a:lnTo>
                  <a:lnTo>
                    <a:pt x="2441" y="718"/>
                  </a:lnTo>
                  <a:lnTo>
                    <a:pt x="2481" y="740"/>
                  </a:lnTo>
                  <a:lnTo>
                    <a:pt x="2521" y="750"/>
                  </a:lnTo>
                  <a:lnTo>
                    <a:pt x="2562" y="707"/>
                  </a:lnTo>
                  <a:lnTo>
                    <a:pt x="2572" y="663"/>
                  </a:lnTo>
                  <a:lnTo>
                    <a:pt x="2572" y="620"/>
                  </a:lnTo>
                  <a:lnTo>
                    <a:pt x="2531" y="587"/>
                  </a:lnTo>
                  <a:lnTo>
                    <a:pt x="2491" y="587"/>
                  </a:lnTo>
                  <a:lnTo>
                    <a:pt x="2451" y="566"/>
                  </a:lnTo>
                  <a:lnTo>
                    <a:pt x="2430" y="522"/>
                  </a:lnTo>
                  <a:lnTo>
                    <a:pt x="2430" y="479"/>
                  </a:lnTo>
                  <a:lnTo>
                    <a:pt x="2430" y="424"/>
                  </a:lnTo>
                  <a:lnTo>
                    <a:pt x="2410" y="370"/>
                  </a:lnTo>
                  <a:lnTo>
                    <a:pt x="2400" y="326"/>
                  </a:lnTo>
                  <a:lnTo>
                    <a:pt x="2441" y="305"/>
                  </a:lnTo>
                  <a:lnTo>
                    <a:pt x="2481" y="305"/>
                  </a:lnTo>
                  <a:lnTo>
                    <a:pt x="2521" y="305"/>
                  </a:lnTo>
                  <a:lnTo>
                    <a:pt x="2562" y="305"/>
                  </a:lnTo>
                  <a:lnTo>
                    <a:pt x="2602" y="315"/>
                  </a:lnTo>
                  <a:lnTo>
                    <a:pt x="2642" y="272"/>
                  </a:lnTo>
                  <a:lnTo>
                    <a:pt x="2672" y="228"/>
                  </a:lnTo>
                  <a:lnTo>
                    <a:pt x="2713" y="207"/>
                  </a:lnTo>
                  <a:lnTo>
                    <a:pt x="2753" y="196"/>
                  </a:lnTo>
                  <a:lnTo>
                    <a:pt x="2794" y="163"/>
                  </a:lnTo>
                  <a:lnTo>
                    <a:pt x="2834" y="141"/>
                  </a:lnTo>
                  <a:lnTo>
                    <a:pt x="2874" y="163"/>
                  </a:lnTo>
                  <a:lnTo>
                    <a:pt x="2915" y="196"/>
                  </a:lnTo>
                  <a:lnTo>
                    <a:pt x="2955" y="185"/>
                  </a:lnTo>
                  <a:lnTo>
                    <a:pt x="2995" y="174"/>
                  </a:lnTo>
                  <a:lnTo>
                    <a:pt x="3036" y="163"/>
                  </a:lnTo>
                  <a:lnTo>
                    <a:pt x="3076" y="196"/>
                  </a:lnTo>
                  <a:lnTo>
                    <a:pt x="3116" y="218"/>
                  </a:lnTo>
                  <a:lnTo>
                    <a:pt x="3167" y="207"/>
                  </a:lnTo>
                  <a:lnTo>
                    <a:pt x="3207" y="196"/>
                  </a:lnTo>
                  <a:lnTo>
                    <a:pt x="3247" y="218"/>
                  </a:lnTo>
                  <a:lnTo>
                    <a:pt x="3267" y="261"/>
                  </a:lnTo>
                  <a:lnTo>
                    <a:pt x="3267" y="305"/>
                  </a:lnTo>
                  <a:lnTo>
                    <a:pt x="3257" y="348"/>
                  </a:lnTo>
                  <a:lnTo>
                    <a:pt x="3227" y="392"/>
                  </a:lnTo>
                  <a:lnTo>
                    <a:pt x="3207" y="435"/>
                  </a:lnTo>
                  <a:lnTo>
                    <a:pt x="3197" y="479"/>
                  </a:lnTo>
                  <a:lnTo>
                    <a:pt x="3157" y="511"/>
                  </a:lnTo>
                  <a:lnTo>
                    <a:pt x="3207" y="544"/>
                  </a:lnTo>
                  <a:lnTo>
                    <a:pt x="3247" y="555"/>
                  </a:lnTo>
                  <a:lnTo>
                    <a:pt x="3288" y="566"/>
                  </a:lnTo>
                  <a:lnTo>
                    <a:pt x="3318" y="609"/>
                  </a:lnTo>
                  <a:lnTo>
                    <a:pt x="3348" y="653"/>
                  </a:lnTo>
                  <a:lnTo>
                    <a:pt x="3308" y="674"/>
                  </a:lnTo>
                  <a:lnTo>
                    <a:pt x="3267" y="674"/>
                  </a:lnTo>
                  <a:lnTo>
                    <a:pt x="3227" y="674"/>
                  </a:lnTo>
                  <a:lnTo>
                    <a:pt x="3187" y="707"/>
                  </a:lnTo>
                  <a:lnTo>
                    <a:pt x="3177" y="750"/>
                  </a:lnTo>
                  <a:lnTo>
                    <a:pt x="3136" y="783"/>
                  </a:lnTo>
                  <a:lnTo>
                    <a:pt x="3086" y="783"/>
                  </a:lnTo>
                  <a:lnTo>
                    <a:pt x="3046" y="783"/>
                  </a:lnTo>
                  <a:lnTo>
                    <a:pt x="2995" y="783"/>
                  </a:lnTo>
                  <a:lnTo>
                    <a:pt x="2955" y="783"/>
                  </a:lnTo>
                  <a:lnTo>
                    <a:pt x="2915" y="783"/>
                  </a:lnTo>
                  <a:lnTo>
                    <a:pt x="2864" y="783"/>
                  </a:lnTo>
                  <a:lnTo>
                    <a:pt x="2824" y="783"/>
                  </a:lnTo>
                  <a:lnTo>
                    <a:pt x="2783" y="783"/>
                  </a:lnTo>
                  <a:lnTo>
                    <a:pt x="2743" y="805"/>
                  </a:lnTo>
                  <a:lnTo>
                    <a:pt x="2733" y="848"/>
                  </a:lnTo>
                  <a:lnTo>
                    <a:pt x="2783" y="881"/>
                  </a:lnTo>
                  <a:lnTo>
                    <a:pt x="2824" y="881"/>
                  </a:lnTo>
                  <a:lnTo>
                    <a:pt x="2864" y="870"/>
                  </a:lnTo>
                  <a:lnTo>
                    <a:pt x="2884" y="914"/>
                  </a:lnTo>
                  <a:lnTo>
                    <a:pt x="2894" y="957"/>
                  </a:lnTo>
                  <a:lnTo>
                    <a:pt x="2894" y="1011"/>
                  </a:lnTo>
                  <a:lnTo>
                    <a:pt x="2904" y="1055"/>
                  </a:lnTo>
                  <a:lnTo>
                    <a:pt x="2975" y="1055"/>
                  </a:lnTo>
                  <a:lnTo>
                    <a:pt x="3015" y="1044"/>
                  </a:lnTo>
                  <a:lnTo>
                    <a:pt x="3056" y="1033"/>
                  </a:lnTo>
                  <a:lnTo>
                    <a:pt x="3096" y="1055"/>
                  </a:lnTo>
                  <a:lnTo>
                    <a:pt x="3136" y="1055"/>
                  </a:lnTo>
                  <a:lnTo>
                    <a:pt x="3167" y="1011"/>
                  </a:lnTo>
                  <a:lnTo>
                    <a:pt x="3207" y="990"/>
                  </a:lnTo>
                  <a:lnTo>
                    <a:pt x="3247" y="968"/>
                  </a:lnTo>
                  <a:lnTo>
                    <a:pt x="3288" y="946"/>
                  </a:lnTo>
                  <a:lnTo>
                    <a:pt x="3338" y="957"/>
                  </a:lnTo>
                  <a:lnTo>
                    <a:pt x="3378" y="1001"/>
                  </a:lnTo>
                  <a:lnTo>
                    <a:pt x="3419" y="1033"/>
                  </a:lnTo>
                  <a:lnTo>
                    <a:pt x="3459" y="1033"/>
                  </a:lnTo>
                  <a:lnTo>
                    <a:pt x="3499" y="1033"/>
                  </a:lnTo>
                  <a:lnTo>
                    <a:pt x="3540" y="1011"/>
                  </a:lnTo>
                  <a:lnTo>
                    <a:pt x="3580" y="1001"/>
                  </a:lnTo>
                  <a:lnTo>
                    <a:pt x="3620" y="1001"/>
                  </a:lnTo>
                  <a:lnTo>
                    <a:pt x="3661" y="1011"/>
                  </a:lnTo>
                  <a:lnTo>
                    <a:pt x="3681" y="1066"/>
                  </a:lnTo>
                  <a:lnTo>
                    <a:pt x="3691" y="1109"/>
                  </a:lnTo>
                  <a:lnTo>
                    <a:pt x="3691" y="1153"/>
                  </a:lnTo>
                  <a:lnTo>
                    <a:pt x="3681" y="1196"/>
                  </a:lnTo>
                  <a:lnTo>
                    <a:pt x="3711" y="1240"/>
                  </a:lnTo>
                  <a:lnTo>
                    <a:pt x="3741" y="1283"/>
                  </a:lnTo>
                  <a:lnTo>
                    <a:pt x="3741" y="1327"/>
                  </a:lnTo>
                  <a:lnTo>
                    <a:pt x="3741" y="1381"/>
                  </a:lnTo>
                  <a:lnTo>
                    <a:pt x="3752" y="1425"/>
                  </a:lnTo>
                  <a:lnTo>
                    <a:pt x="3752" y="1468"/>
                  </a:lnTo>
                  <a:lnTo>
                    <a:pt x="3701" y="1490"/>
                  </a:lnTo>
                  <a:lnTo>
                    <a:pt x="3641" y="1501"/>
                  </a:lnTo>
                  <a:lnTo>
                    <a:pt x="3610" y="1544"/>
                  </a:lnTo>
                  <a:lnTo>
                    <a:pt x="3610" y="1588"/>
                  </a:lnTo>
                  <a:lnTo>
                    <a:pt x="3620" y="1631"/>
                  </a:lnTo>
                  <a:lnTo>
                    <a:pt x="3661" y="1664"/>
                  </a:lnTo>
                  <a:lnTo>
                    <a:pt x="3701" y="1686"/>
                  </a:lnTo>
                  <a:lnTo>
                    <a:pt x="3741" y="1675"/>
                  </a:lnTo>
                  <a:lnTo>
                    <a:pt x="3782" y="1653"/>
                  </a:lnTo>
                  <a:lnTo>
                    <a:pt x="3822" y="1664"/>
                  </a:lnTo>
                  <a:lnTo>
                    <a:pt x="3842" y="1708"/>
                  </a:lnTo>
                  <a:lnTo>
                    <a:pt x="3852" y="1751"/>
                  </a:lnTo>
                  <a:lnTo>
                    <a:pt x="3822" y="1795"/>
                  </a:lnTo>
                  <a:lnTo>
                    <a:pt x="3822" y="1838"/>
                  </a:lnTo>
                  <a:lnTo>
                    <a:pt x="3832" y="1892"/>
                  </a:lnTo>
                  <a:lnTo>
                    <a:pt x="3873" y="1903"/>
                  </a:lnTo>
                  <a:lnTo>
                    <a:pt x="3893" y="1947"/>
                  </a:lnTo>
                  <a:lnTo>
                    <a:pt x="3943" y="1969"/>
                  </a:lnTo>
                  <a:lnTo>
                    <a:pt x="3994" y="1969"/>
                  </a:lnTo>
                  <a:lnTo>
                    <a:pt x="4044" y="1958"/>
                  </a:lnTo>
                  <a:lnTo>
                    <a:pt x="4084" y="1958"/>
                  </a:lnTo>
                  <a:lnTo>
                    <a:pt x="4125" y="1958"/>
                  </a:lnTo>
                  <a:lnTo>
                    <a:pt x="4135" y="1914"/>
                  </a:lnTo>
                  <a:lnTo>
                    <a:pt x="4135" y="1871"/>
                  </a:lnTo>
                  <a:lnTo>
                    <a:pt x="4175" y="1827"/>
                  </a:lnTo>
                  <a:lnTo>
                    <a:pt x="4175" y="1784"/>
                  </a:lnTo>
                  <a:lnTo>
                    <a:pt x="4215" y="1751"/>
                  </a:lnTo>
                  <a:lnTo>
                    <a:pt x="4256" y="1718"/>
                  </a:lnTo>
                  <a:lnTo>
                    <a:pt x="4256" y="1675"/>
                  </a:lnTo>
                  <a:lnTo>
                    <a:pt x="4256" y="1631"/>
                  </a:lnTo>
                  <a:lnTo>
                    <a:pt x="4276" y="1588"/>
                  </a:lnTo>
                  <a:lnTo>
                    <a:pt x="4316" y="1566"/>
                  </a:lnTo>
                  <a:lnTo>
                    <a:pt x="4347" y="1621"/>
                  </a:lnTo>
                  <a:lnTo>
                    <a:pt x="4387" y="1653"/>
                  </a:lnTo>
                  <a:lnTo>
                    <a:pt x="4427" y="1642"/>
                  </a:lnTo>
                  <a:lnTo>
                    <a:pt x="4468" y="1631"/>
                  </a:lnTo>
                  <a:lnTo>
                    <a:pt x="4508" y="1642"/>
                  </a:lnTo>
                  <a:lnTo>
                    <a:pt x="4548" y="1664"/>
                  </a:lnTo>
                  <a:lnTo>
                    <a:pt x="4589" y="1631"/>
                  </a:lnTo>
                  <a:lnTo>
                    <a:pt x="4589" y="1588"/>
                  </a:lnTo>
                  <a:lnTo>
                    <a:pt x="4599" y="1544"/>
                  </a:lnTo>
                  <a:lnTo>
                    <a:pt x="4639" y="1523"/>
                  </a:lnTo>
                  <a:lnTo>
                    <a:pt x="4679" y="1523"/>
                  </a:lnTo>
                  <a:lnTo>
                    <a:pt x="4700" y="1479"/>
                  </a:lnTo>
                  <a:lnTo>
                    <a:pt x="4700" y="1436"/>
                  </a:lnTo>
                  <a:lnTo>
                    <a:pt x="4720" y="1392"/>
                  </a:lnTo>
                  <a:lnTo>
                    <a:pt x="4760" y="1360"/>
                  </a:lnTo>
                  <a:lnTo>
                    <a:pt x="4800" y="1349"/>
                  </a:lnTo>
                  <a:lnTo>
                    <a:pt x="4841" y="1349"/>
                  </a:lnTo>
                  <a:lnTo>
                    <a:pt x="4881" y="1316"/>
                  </a:lnTo>
                  <a:lnTo>
                    <a:pt x="4921" y="1305"/>
                  </a:lnTo>
                  <a:lnTo>
                    <a:pt x="4962" y="1305"/>
                  </a:lnTo>
                  <a:lnTo>
                    <a:pt x="4992" y="1360"/>
                  </a:lnTo>
                  <a:lnTo>
                    <a:pt x="4992" y="1403"/>
                  </a:lnTo>
                  <a:lnTo>
                    <a:pt x="4992" y="1447"/>
                  </a:lnTo>
                  <a:lnTo>
                    <a:pt x="4992" y="1490"/>
                  </a:lnTo>
                  <a:lnTo>
                    <a:pt x="4992" y="1534"/>
                  </a:lnTo>
                  <a:lnTo>
                    <a:pt x="4962" y="1577"/>
                  </a:lnTo>
                  <a:lnTo>
                    <a:pt x="4921" y="1566"/>
                  </a:lnTo>
                  <a:lnTo>
                    <a:pt x="4881" y="1544"/>
                  </a:lnTo>
                  <a:lnTo>
                    <a:pt x="4841" y="1555"/>
                  </a:lnTo>
                  <a:lnTo>
                    <a:pt x="4810" y="1599"/>
                  </a:lnTo>
                  <a:lnTo>
                    <a:pt x="4770" y="1631"/>
                  </a:lnTo>
                  <a:lnTo>
                    <a:pt x="4750" y="1675"/>
                  </a:lnTo>
                  <a:lnTo>
                    <a:pt x="4750" y="1718"/>
                  </a:lnTo>
                  <a:lnTo>
                    <a:pt x="4730" y="1762"/>
                  </a:lnTo>
                  <a:lnTo>
                    <a:pt x="4700" y="1805"/>
                  </a:lnTo>
                  <a:lnTo>
                    <a:pt x="4659" y="1849"/>
                  </a:lnTo>
                  <a:lnTo>
                    <a:pt x="4639" y="1892"/>
                  </a:lnTo>
                  <a:lnTo>
                    <a:pt x="4639" y="1936"/>
                  </a:lnTo>
                  <a:lnTo>
                    <a:pt x="4599" y="1936"/>
                  </a:lnTo>
                  <a:lnTo>
                    <a:pt x="4579" y="1990"/>
                  </a:lnTo>
                  <a:lnTo>
                    <a:pt x="4579" y="2034"/>
                  </a:lnTo>
                  <a:lnTo>
                    <a:pt x="4579" y="2077"/>
                  </a:lnTo>
                  <a:lnTo>
                    <a:pt x="4558" y="2121"/>
                  </a:lnTo>
                  <a:lnTo>
                    <a:pt x="4518" y="2132"/>
                  </a:lnTo>
                  <a:lnTo>
                    <a:pt x="4478" y="2132"/>
                  </a:lnTo>
                  <a:lnTo>
                    <a:pt x="4437" y="2143"/>
                  </a:lnTo>
                  <a:lnTo>
                    <a:pt x="4417" y="2186"/>
                  </a:lnTo>
                  <a:lnTo>
                    <a:pt x="4377" y="2219"/>
                  </a:lnTo>
                  <a:lnTo>
                    <a:pt x="4377" y="2262"/>
                  </a:lnTo>
                  <a:lnTo>
                    <a:pt x="4377" y="2317"/>
                  </a:lnTo>
                  <a:lnTo>
                    <a:pt x="4347" y="2360"/>
                  </a:lnTo>
                  <a:lnTo>
                    <a:pt x="4306" y="2415"/>
                  </a:lnTo>
                  <a:lnTo>
                    <a:pt x="4306" y="2469"/>
                  </a:lnTo>
                  <a:lnTo>
                    <a:pt x="4266" y="2491"/>
                  </a:lnTo>
                  <a:lnTo>
                    <a:pt x="4185" y="2491"/>
                  </a:lnTo>
                  <a:lnTo>
                    <a:pt x="4145" y="2491"/>
                  </a:lnTo>
                  <a:lnTo>
                    <a:pt x="4105" y="2502"/>
                  </a:lnTo>
                  <a:lnTo>
                    <a:pt x="4064" y="2512"/>
                  </a:lnTo>
                  <a:lnTo>
                    <a:pt x="4024" y="2491"/>
                  </a:lnTo>
                  <a:lnTo>
                    <a:pt x="3984" y="2458"/>
                  </a:lnTo>
                  <a:lnTo>
                    <a:pt x="3943" y="2458"/>
                  </a:lnTo>
                  <a:lnTo>
                    <a:pt x="3903" y="2458"/>
                  </a:lnTo>
                  <a:lnTo>
                    <a:pt x="3852" y="2480"/>
                  </a:lnTo>
                  <a:lnTo>
                    <a:pt x="3812" y="2469"/>
                  </a:lnTo>
                  <a:lnTo>
                    <a:pt x="3772" y="2458"/>
                  </a:lnTo>
                  <a:lnTo>
                    <a:pt x="3741" y="2545"/>
                  </a:lnTo>
                  <a:lnTo>
                    <a:pt x="3701" y="2578"/>
                  </a:lnTo>
                  <a:lnTo>
                    <a:pt x="3661" y="2578"/>
                  </a:lnTo>
                  <a:lnTo>
                    <a:pt x="3651" y="2534"/>
                  </a:lnTo>
                  <a:lnTo>
                    <a:pt x="3661" y="2491"/>
                  </a:lnTo>
                  <a:lnTo>
                    <a:pt x="3661" y="2447"/>
                  </a:lnTo>
                  <a:lnTo>
                    <a:pt x="3661" y="2404"/>
                  </a:lnTo>
                  <a:lnTo>
                    <a:pt x="3570" y="2360"/>
                  </a:lnTo>
                  <a:lnTo>
                    <a:pt x="3560" y="2317"/>
                  </a:lnTo>
                  <a:lnTo>
                    <a:pt x="3570" y="2273"/>
                  </a:lnTo>
                  <a:lnTo>
                    <a:pt x="3590" y="2230"/>
                  </a:lnTo>
                  <a:lnTo>
                    <a:pt x="3600" y="2175"/>
                  </a:lnTo>
                  <a:lnTo>
                    <a:pt x="3600" y="2121"/>
                  </a:lnTo>
                  <a:lnTo>
                    <a:pt x="3590" y="2077"/>
                  </a:lnTo>
                  <a:lnTo>
                    <a:pt x="3580" y="2023"/>
                  </a:lnTo>
                  <a:lnTo>
                    <a:pt x="3580" y="1979"/>
                  </a:lnTo>
                  <a:lnTo>
                    <a:pt x="3550" y="1936"/>
                  </a:lnTo>
                  <a:lnTo>
                    <a:pt x="3530" y="1892"/>
                  </a:lnTo>
                  <a:lnTo>
                    <a:pt x="3550" y="1849"/>
                  </a:lnTo>
                  <a:lnTo>
                    <a:pt x="3570" y="1805"/>
                  </a:lnTo>
                  <a:lnTo>
                    <a:pt x="3580" y="1762"/>
                  </a:lnTo>
                  <a:lnTo>
                    <a:pt x="3570" y="1675"/>
                  </a:lnTo>
                  <a:lnTo>
                    <a:pt x="3570" y="1631"/>
                  </a:lnTo>
                  <a:lnTo>
                    <a:pt x="3560" y="1577"/>
                  </a:lnTo>
                  <a:lnTo>
                    <a:pt x="3520" y="1544"/>
                  </a:lnTo>
                  <a:lnTo>
                    <a:pt x="3469" y="1566"/>
                  </a:lnTo>
                  <a:lnTo>
                    <a:pt x="3429" y="1588"/>
                  </a:lnTo>
                  <a:lnTo>
                    <a:pt x="3389" y="1588"/>
                  </a:lnTo>
                  <a:lnTo>
                    <a:pt x="3348" y="1566"/>
                  </a:lnTo>
                  <a:lnTo>
                    <a:pt x="3308" y="1544"/>
                  </a:lnTo>
                  <a:lnTo>
                    <a:pt x="3267" y="1577"/>
                  </a:lnTo>
                  <a:lnTo>
                    <a:pt x="3237" y="1621"/>
                  </a:lnTo>
                  <a:lnTo>
                    <a:pt x="3197" y="1631"/>
                  </a:lnTo>
                  <a:lnTo>
                    <a:pt x="3146" y="1610"/>
                  </a:lnTo>
                  <a:lnTo>
                    <a:pt x="3106" y="1599"/>
                  </a:lnTo>
                  <a:lnTo>
                    <a:pt x="3066" y="1642"/>
                  </a:lnTo>
                  <a:lnTo>
                    <a:pt x="3046" y="1686"/>
                  </a:lnTo>
                  <a:lnTo>
                    <a:pt x="3025" y="1729"/>
                  </a:lnTo>
                  <a:lnTo>
                    <a:pt x="3005" y="1773"/>
                  </a:lnTo>
                  <a:lnTo>
                    <a:pt x="2995" y="1816"/>
                  </a:lnTo>
                  <a:lnTo>
                    <a:pt x="2945" y="1816"/>
                  </a:lnTo>
                  <a:lnTo>
                    <a:pt x="2904" y="1816"/>
                  </a:lnTo>
                  <a:lnTo>
                    <a:pt x="2894" y="1773"/>
                  </a:lnTo>
                  <a:lnTo>
                    <a:pt x="2904" y="1729"/>
                  </a:lnTo>
                  <a:lnTo>
                    <a:pt x="2904" y="1686"/>
                  </a:lnTo>
                  <a:lnTo>
                    <a:pt x="2864" y="1675"/>
                  </a:lnTo>
                  <a:lnTo>
                    <a:pt x="2824" y="1664"/>
                  </a:lnTo>
                  <a:lnTo>
                    <a:pt x="2814" y="1610"/>
                  </a:lnTo>
                  <a:lnTo>
                    <a:pt x="2824" y="1566"/>
                  </a:lnTo>
                  <a:lnTo>
                    <a:pt x="2824" y="1512"/>
                  </a:lnTo>
                  <a:lnTo>
                    <a:pt x="2824" y="1468"/>
                  </a:lnTo>
                  <a:lnTo>
                    <a:pt x="2834" y="1425"/>
                  </a:lnTo>
                  <a:lnTo>
                    <a:pt x="2834" y="1381"/>
                  </a:lnTo>
                  <a:lnTo>
                    <a:pt x="2794" y="1360"/>
                  </a:lnTo>
                  <a:lnTo>
                    <a:pt x="2753" y="1338"/>
                  </a:lnTo>
                  <a:lnTo>
                    <a:pt x="2703" y="1338"/>
                  </a:lnTo>
                  <a:lnTo>
                    <a:pt x="2662" y="1338"/>
                  </a:lnTo>
                  <a:lnTo>
                    <a:pt x="2622" y="1305"/>
                  </a:lnTo>
                  <a:lnTo>
                    <a:pt x="2582" y="1294"/>
                  </a:lnTo>
                  <a:lnTo>
                    <a:pt x="2521" y="1294"/>
                  </a:lnTo>
                  <a:lnTo>
                    <a:pt x="2491" y="1338"/>
                  </a:lnTo>
                  <a:lnTo>
                    <a:pt x="2451" y="1381"/>
                  </a:lnTo>
                  <a:lnTo>
                    <a:pt x="2451" y="1425"/>
                  </a:lnTo>
                  <a:lnTo>
                    <a:pt x="2451" y="1468"/>
                  </a:lnTo>
                  <a:lnTo>
                    <a:pt x="2410" y="1512"/>
                  </a:lnTo>
                  <a:lnTo>
                    <a:pt x="2400" y="1555"/>
                  </a:lnTo>
                  <a:lnTo>
                    <a:pt x="2360" y="1566"/>
                  </a:lnTo>
                  <a:lnTo>
                    <a:pt x="2320" y="1555"/>
                  </a:lnTo>
                  <a:lnTo>
                    <a:pt x="2279" y="1577"/>
                  </a:lnTo>
                  <a:lnTo>
                    <a:pt x="2239" y="1599"/>
                  </a:lnTo>
                  <a:lnTo>
                    <a:pt x="2229" y="1653"/>
                  </a:lnTo>
                  <a:lnTo>
                    <a:pt x="2239" y="1697"/>
                  </a:lnTo>
                  <a:lnTo>
                    <a:pt x="2239" y="1740"/>
                  </a:lnTo>
                  <a:lnTo>
                    <a:pt x="2219" y="1784"/>
                  </a:lnTo>
                  <a:lnTo>
                    <a:pt x="2188" y="1827"/>
                  </a:lnTo>
                  <a:lnTo>
                    <a:pt x="2178" y="1871"/>
                  </a:lnTo>
                  <a:lnTo>
                    <a:pt x="2168" y="1914"/>
                  </a:lnTo>
                  <a:lnTo>
                    <a:pt x="2168" y="1958"/>
                  </a:lnTo>
                  <a:lnTo>
                    <a:pt x="2158" y="2001"/>
                  </a:lnTo>
                  <a:lnTo>
                    <a:pt x="2128" y="2045"/>
                  </a:lnTo>
                  <a:lnTo>
                    <a:pt x="2088" y="2088"/>
                  </a:lnTo>
                  <a:lnTo>
                    <a:pt x="2047" y="2088"/>
                  </a:lnTo>
                  <a:lnTo>
                    <a:pt x="2007" y="2077"/>
                  </a:lnTo>
                  <a:lnTo>
                    <a:pt x="1967" y="2099"/>
                  </a:lnTo>
                  <a:lnTo>
                    <a:pt x="1926" y="2143"/>
                  </a:lnTo>
                  <a:lnTo>
                    <a:pt x="1896" y="2197"/>
                  </a:lnTo>
                  <a:lnTo>
                    <a:pt x="1896" y="2241"/>
                  </a:lnTo>
                  <a:lnTo>
                    <a:pt x="1896" y="2284"/>
                  </a:lnTo>
                  <a:lnTo>
                    <a:pt x="1896" y="2328"/>
                  </a:lnTo>
                  <a:lnTo>
                    <a:pt x="1886" y="2371"/>
                  </a:lnTo>
                  <a:lnTo>
                    <a:pt x="1916" y="2415"/>
                  </a:lnTo>
                  <a:lnTo>
                    <a:pt x="1956" y="2447"/>
                  </a:lnTo>
                  <a:lnTo>
                    <a:pt x="1967" y="2491"/>
                  </a:lnTo>
                  <a:lnTo>
                    <a:pt x="1946" y="2534"/>
                  </a:lnTo>
                  <a:lnTo>
                    <a:pt x="1926" y="2589"/>
                  </a:lnTo>
                  <a:lnTo>
                    <a:pt x="1876" y="2610"/>
                  </a:lnTo>
                  <a:lnTo>
                    <a:pt x="1835" y="2610"/>
                  </a:lnTo>
                  <a:lnTo>
                    <a:pt x="1795" y="2643"/>
                  </a:lnTo>
                  <a:lnTo>
                    <a:pt x="1755" y="2643"/>
                  </a:lnTo>
                  <a:lnTo>
                    <a:pt x="1714" y="2643"/>
                  </a:lnTo>
                  <a:lnTo>
                    <a:pt x="1674" y="2621"/>
                  </a:lnTo>
                  <a:lnTo>
                    <a:pt x="1634" y="2621"/>
                  </a:lnTo>
                  <a:lnTo>
                    <a:pt x="1593" y="2643"/>
                  </a:lnTo>
                  <a:lnTo>
                    <a:pt x="1553" y="2589"/>
                  </a:lnTo>
                  <a:lnTo>
                    <a:pt x="1543" y="2545"/>
                  </a:lnTo>
                  <a:lnTo>
                    <a:pt x="1493" y="2545"/>
                  </a:lnTo>
                  <a:lnTo>
                    <a:pt x="1472" y="2502"/>
                  </a:lnTo>
                  <a:lnTo>
                    <a:pt x="1432" y="2469"/>
                  </a:lnTo>
                  <a:lnTo>
                    <a:pt x="1392" y="2436"/>
                  </a:lnTo>
                  <a:lnTo>
                    <a:pt x="1351" y="2436"/>
                  </a:lnTo>
                  <a:lnTo>
                    <a:pt x="1311" y="2425"/>
                  </a:lnTo>
                  <a:lnTo>
                    <a:pt x="1271" y="2415"/>
                  </a:lnTo>
                  <a:lnTo>
                    <a:pt x="1220" y="2458"/>
                  </a:lnTo>
                  <a:lnTo>
                    <a:pt x="1240" y="2415"/>
                  </a:lnTo>
                </a:path>
              </a:pathLst>
            </a:custGeom>
            <a:solidFill>
              <a:srgbClr val="5858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3082" name="Freeform 10">
              <a:extLst>
                <a:ext uri="{FF2B5EF4-FFF2-40B4-BE49-F238E27FC236}">
                  <a16:creationId xmlns:a16="http://schemas.microsoft.com/office/drawing/2014/main" id="{7241A6DA-7F15-CDAD-245A-41881CC47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" y="515"/>
              <a:ext cx="672" cy="605"/>
            </a:xfrm>
            <a:custGeom>
              <a:avLst/>
              <a:gdLst>
                <a:gd name="T0" fmla="*/ 154 w 672"/>
                <a:gd name="T1" fmla="*/ 44 h 605"/>
                <a:gd name="T2" fmla="*/ 168 w 672"/>
                <a:gd name="T3" fmla="*/ 102 h 605"/>
                <a:gd name="T4" fmla="*/ 174 w 672"/>
                <a:gd name="T5" fmla="*/ 160 h 605"/>
                <a:gd name="T6" fmla="*/ 201 w 672"/>
                <a:gd name="T7" fmla="*/ 226 h 605"/>
                <a:gd name="T8" fmla="*/ 208 w 672"/>
                <a:gd name="T9" fmla="*/ 291 h 605"/>
                <a:gd name="T10" fmla="*/ 221 w 672"/>
                <a:gd name="T11" fmla="*/ 349 h 605"/>
                <a:gd name="T12" fmla="*/ 228 w 672"/>
                <a:gd name="T13" fmla="*/ 415 h 605"/>
                <a:gd name="T14" fmla="*/ 221 w 672"/>
                <a:gd name="T15" fmla="*/ 473 h 605"/>
                <a:gd name="T16" fmla="*/ 201 w 672"/>
                <a:gd name="T17" fmla="*/ 524 h 605"/>
                <a:gd name="T18" fmla="*/ 161 w 672"/>
                <a:gd name="T19" fmla="*/ 466 h 605"/>
                <a:gd name="T20" fmla="*/ 107 w 672"/>
                <a:gd name="T21" fmla="*/ 437 h 605"/>
                <a:gd name="T22" fmla="*/ 54 w 672"/>
                <a:gd name="T23" fmla="*/ 422 h 605"/>
                <a:gd name="T24" fmla="*/ 0 w 672"/>
                <a:gd name="T25" fmla="*/ 408 h 605"/>
                <a:gd name="T26" fmla="*/ 54 w 672"/>
                <a:gd name="T27" fmla="*/ 451 h 605"/>
                <a:gd name="T28" fmla="*/ 107 w 672"/>
                <a:gd name="T29" fmla="*/ 458 h 605"/>
                <a:gd name="T30" fmla="*/ 148 w 672"/>
                <a:gd name="T31" fmla="*/ 488 h 605"/>
                <a:gd name="T32" fmla="*/ 181 w 672"/>
                <a:gd name="T33" fmla="*/ 546 h 605"/>
                <a:gd name="T34" fmla="*/ 235 w 672"/>
                <a:gd name="T35" fmla="*/ 531 h 605"/>
                <a:gd name="T36" fmla="*/ 289 w 672"/>
                <a:gd name="T37" fmla="*/ 546 h 605"/>
                <a:gd name="T38" fmla="*/ 342 w 672"/>
                <a:gd name="T39" fmla="*/ 582 h 605"/>
                <a:gd name="T40" fmla="*/ 396 w 672"/>
                <a:gd name="T41" fmla="*/ 597 h 605"/>
                <a:gd name="T42" fmla="*/ 483 w 672"/>
                <a:gd name="T43" fmla="*/ 604 h 605"/>
                <a:gd name="T44" fmla="*/ 544 w 672"/>
                <a:gd name="T45" fmla="*/ 589 h 605"/>
                <a:gd name="T46" fmla="*/ 604 w 672"/>
                <a:gd name="T47" fmla="*/ 582 h 605"/>
                <a:gd name="T48" fmla="*/ 671 w 672"/>
                <a:gd name="T49" fmla="*/ 568 h 605"/>
                <a:gd name="T50" fmla="*/ 604 w 672"/>
                <a:gd name="T51" fmla="*/ 568 h 605"/>
                <a:gd name="T52" fmla="*/ 537 w 672"/>
                <a:gd name="T53" fmla="*/ 575 h 605"/>
                <a:gd name="T54" fmla="*/ 483 w 672"/>
                <a:gd name="T55" fmla="*/ 575 h 605"/>
                <a:gd name="T56" fmla="*/ 429 w 672"/>
                <a:gd name="T57" fmla="*/ 575 h 605"/>
                <a:gd name="T58" fmla="*/ 376 w 672"/>
                <a:gd name="T59" fmla="*/ 568 h 605"/>
                <a:gd name="T60" fmla="*/ 322 w 672"/>
                <a:gd name="T61" fmla="*/ 524 h 605"/>
                <a:gd name="T62" fmla="*/ 268 w 672"/>
                <a:gd name="T63" fmla="*/ 509 h 605"/>
                <a:gd name="T64" fmla="*/ 255 w 672"/>
                <a:gd name="T65" fmla="*/ 451 h 605"/>
                <a:gd name="T66" fmla="*/ 255 w 672"/>
                <a:gd name="T67" fmla="*/ 393 h 605"/>
                <a:gd name="T68" fmla="*/ 248 w 672"/>
                <a:gd name="T69" fmla="*/ 327 h 605"/>
                <a:gd name="T70" fmla="*/ 242 w 672"/>
                <a:gd name="T71" fmla="*/ 269 h 605"/>
                <a:gd name="T72" fmla="*/ 228 w 672"/>
                <a:gd name="T73" fmla="*/ 211 h 605"/>
                <a:gd name="T74" fmla="*/ 201 w 672"/>
                <a:gd name="T75" fmla="*/ 146 h 605"/>
                <a:gd name="T76" fmla="*/ 141 w 672"/>
                <a:gd name="T77" fmla="*/ 109 h 605"/>
                <a:gd name="T78" fmla="*/ 161 w 672"/>
                <a:gd name="T79" fmla="*/ 51 h 605"/>
                <a:gd name="T80" fmla="*/ 134 w 672"/>
                <a:gd name="T81" fmla="*/ 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72" h="605">
                  <a:moveTo>
                    <a:pt x="134" y="0"/>
                  </a:moveTo>
                  <a:lnTo>
                    <a:pt x="154" y="44"/>
                  </a:lnTo>
                  <a:lnTo>
                    <a:pt x="168" y="73"/>
                  </a:lnTo>
                  <a:lnTo>
                    <a:pt x="168" y="102"/>
                  </a:lnTo>
                  <a:lnTo>
                    <a:pt x="168" y="131"/>
                  </a:lnTo>
                  <a:lnTo>
                    <a:pt x="174" y="160"/>
                  </a:lnTo>
                  <a:lnTo>
                    <a:pt x="181" y="189"/>
                  </a:lnTo>
                  <a:lnTo>
                    <a:pt x="201" y="226"/>
                  </a:lnTo>
                  <a:lnTo>
                    <a:pt x="201" y="262"/>
                  </a:lnTo>
                  <a:lnTo>
                    <a:pt x="208" y="291"/>
                  </a:lnTo>
                  <a:lnTo>
                    <a:pt x="215" y="320"/>
                  </a:lnTo>
                  <a:lnTo>
                    <a:pt x="221" y="349"/>
                  </a:lnTo>
                  <a:lnTo>
                    <a:pt x="221" y="386"/>
                  </a:lnTo>
                  <a:lnTo>
                    <a:pt x="228" y="415"/>
                  </a:lnTo>
                  <a:lnTo>
                    <a:pt x="228" y="444"/>
                  </a:lnTo>
                  <a:lnTo>
                    <a:pt x="221" y="473"/>
                  </a:lnTo>
                  <a:lnTo>
                    <a:pt x="228" y="502"/>
                  </a:lnTo>
                  <a:lnTo>
                    <a:pt x="201" y="524"/>
                  </a:lnTo>
                  <a:lnTo>
                    <a:pt x="174" y="495"/>
                  </a:lnTo>
                  <a:lnTo>
                    <a:pt x="161" y="466"/>
                  </a:lnTo>
                  <a:lnTo>
                    <a:pt x="134" y="437"/>
                  </a:lnTo>
                  <a:lnTo>
                    <a:pt x="107" y="437"/>
                  </a:lnTo>
                  <a:lnTo>
                    <a:pt x="81" y="437"/>
                  </a:lnTo>
                  <a:lnTo>
                    <a:pt x="54" y="422"/>
                  </a:lnTo>
                  <a:lnTo>
                    <a:pt x="27" y="408"/>
                  </a:lnTo>
                  <a:lnTo>
                    <a:pt x="0" y="408"/>
                  </a:lnTo>
                  <a:lnTo>
                    <a:pt x="27" y="422"/>
                  </a:lnTo>
                  <a:lnTo>
                    <a:pt x="54" y="451"/>
                  </a:lnTo>
                  <a:lnTo>
                    <a:pt x="81" y="451"/>
                  </a:lnTo>
                  <a:lnTo>
                    <a:pt x="107" y="458"/>
                  </a:lnTo>
                  <a:lnTo>
                    <a:pt x="134" y="458"/>
                  </a:lnTo>
                  <a:lnTo>
                    <a:pt x="148" y="488"/>
                  </a:lnTo>
                  <a:lnTo>
                    <a:pt x="168" y="517"/>
                  </a:lnTo>
                  <a:lnTo>
                    <a:pt x="181" y="546"/>
                  </a:lnTo>
                  <a:lnTo>
                    <a:pt x="208" y="546"/>
                  </a:lnTo>
                  <a:lnTo>
                    <a:pt x="235" y="531"/>
                  </a:lnTo>
                  <a:lnTo>
                    <a:pt x="262" y="524"/>
                  </a:lnTo>
                  <a:lnTo>
                    <a:pt x="289" y="546"/>
                  </a:lnTo>
                  <a:lnTo>
                    <a:pt x="315" y="560"/>
                  </a:lnTo>
                  <a:lnTo>
                    <a:pt x="342" y="582"/>
                  </a:lnTo>
                  <a:lnTo>
                    <a:pt x="369" y="597"/>
                  </a:lnTo>
                  <a:lnTo>
                    <a:pt x="396" y="597"/>
                  </a:lnTo>
                  <a:lnTo>
                    <a:pt x="429" y="597"/>
                  </a:lnTo>
                  <a:lnTo>
                    <a:pt x="483" y="604"/>
                  </a:lnTo>
                  <a:lnTo>
                    <a:pt x="510" y="604"/>
                  </a:lnTo>
                  <a:lnTo>
                    <a:pt x="544" y="589"/>
                  </a:lnTo>
                  <a:lnTo>
                    <a:pt x="570" y="589"/>
                  </a:lnTo>
                  <a:lnTo>
                    <a:pt x="604" y="582"/>
                  </a:lnTo>
                  <a:lnTo>
                    <a:pt x="637" y="575"/>
                  </a:lnTo>
                  <a:lnTo>
                    <a:pt x="671" y="568"/>
                  </a:lnTo>
                  <a:lnTo>
                    <a:pt x="631" y="568"/>
                  </a:lnTo>
                  <a:lnTo>
                    <a:pt x="604" y="568"/>
                  </a:lnTo>
                  <a:lnTo>
                    <a:pt x="564" y="575"/>
                  </a:lnTo>
                  <a:lnTo>
                    <a:pt x="537" y="575"/>
                  </a:lnTo>
                  <a:lnTo>
                    <a:pt x="510" y="575"/>
                  </a:lnTo>
                  <a:lnTo>
                    <a:pt x="483" y="575"/>
                  </a:lnTo>
                  <a:lnTo>
                    <a:pt x="456" y="575"/>
                  </a:lnTo>
                  <a:lnTo>
                    <a:pt x="429" y="575"/>
                  </a:lnTo>
                  <a:lnTo>
                    <a:pt x="403" y="575"/>
                  </a:lnTo>
                  <a:lnTo>
                    <a:pt x="376" y="568"/>
                  </a:lnTo>
                  <a:lnTo>
                    <a:pt x="349" y="546"/>
                  </a:lnTo>
                  <a:lnTo>
                    <a:pt x="322" y="524"/>
                  </a:lnTo>
                  <a:lnTo>
                    <a:pt x="295" y="524"/>
                  </a:lnTo>
                  <a:lnTo>
                    <a:pt x="268" y="509"/>
                  </a:lnTo>
                  <a:lnTo>
                    <a:pt x="248" y="480"/>
                  </a:lnTo>
                  <a:lnTo>
                    <a:pt x="255" y="451"/>
                  </a:lnTo>
                  <a:lnTo>
                    <a:pt x="255" y="422"/>
                  </a:lnTo>
                  <a:lnTo>
                    <a:pt x="255" y="393"/>
                  </a:lnTo>
                  <a:lnTo>
                    <a:pt x="255" y="364"/>
                  </a:lnTo>
                  <a:lnTo>
                    <a:pt x="248" y="327"/>
                  </a:lnTo>
                  <a:lnTo>
                    <a:pt x="248" y="298"/>
                  </a:lnTo>
                  <a:lnTo>
                    <a:pt x="242" y="269"/>
                  </a:lnTo>
                  <a:lnTo>
                    <a:pt x="228" y="240"/>
                  </a:lnTo>
                  <a:lnTo>
                    <a:pt x="228" y="211"/>
                  </a:lnTo>
                  <a:lnTo>
                    <a:pt x="221" y="175"/>
                  </a:lnTo>
                  <a:lnTo>
                    <a:pt x="201" y="146"/>
                  </a:lnTo>
                  <a:lnTo>
                    <a:pt x="161" y="138"/>
                  </a:lnTo>
                  <a:lnTo>
                    <a:pt x="141" y="109"/>
                  </a:lnTo>
                  <a:lnTo>
                    <a:pt x="161" y="80"/>
                  </a:lnTo>
                  <a:lnTo>
                    <a:pt x="161" y="51"/>
                  </a:lnTo>
                  <a:lnTo>
                    <a:pt x="141" y="22"/>
                  </a:lnTo>
                  <a:lnTo>
                    <a:pt x="134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3083" name="Freeform 11">
              <a:extLst>
                <a:ext uri="{FF2B5EF4-FFF2-40B4-BE49-F238E27FC236}">
                  <a16:creationId xmlns:a16="http://schemas.microsoft.com/office/drawing/2014/main" id="{E697162E-5231-D078-5FED-C2009D82C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" y="378"/>
              <a:ext cx="1136" cy="2540"/>
            </a:xfrm>
            <a:custGeom>
              <a:avLst/>
              <a:gdLst>
                <a:gd name="T0" fmla="*/ 1122 w 1136"/>
                <a:gd name="T1" fmla="*/ 87 h 2540"/>
                <a:gd name="T2" fmla="*/ 1095 w 1136"/>
                <a:gd name="T3" fmla="*/ 210 h 2540"/>
                <a:gd name="T4" fmla="*/ 1054 w 1136"/>
                <a:gd name="T5" fmla="*/ 319 h 2540"/>
                <a:gd name="T6" fmla="*/ 1034 w 1136"/>
                <a:gd name="T7" fmla="*/ 406 h 2540"/>
                <a:gd name="T8" fmla="*/ 1075 w 1136"/>
                <a:gd name="T9" fmla="*/ 522 h 2540"/>
                <a:gd name="T10" fmla="*/ 1054 w 1136"/>
                <a:gd name="T11" fmla="*/ 638 h 2540"/>
                <a:gd name="T12" fmla="*/ 1028 w 1136"/>
                <a:gd name="T13" fmla="*/ 754 h 2540"/>
                <a:gd name="T14" fmla="*/ 947 w 1136"/>
                <a:gd name="T15" fmla="*/ 863 h 2540"/>
                <a:gd name="T16" fmla="*/ 913 w 1136"/>
                <a:gd name="T17" fmla="*/ 979 h 2540"/>
                <a:gd name="T18" fmla="*/ 860 w 1136"/>
                <a:gd name="T19" fmla="*/ 1103 h 2540"/>
                <a:gd name="T20" fmla="*/ 813 w 1136"/>
                <a:gd name="T21" fmla="*/ 1219 h 2540"/>
                <a:gd name="T22" fmla="*/ 719 w 1136"/>
                <a:gd name="T23" fmla="*/ 1313 h 2540"/>
                <a:gd name="T24" fmla="*/ 611 w 1136"/>
                <a:gd name="T25" fmla="*/ 1320 h 2540"/>
                <a:gd name="T26" fmla="*/ 504 w 1136"/>
                <a:gd name="T27" fmla="*/ 1320 h 2540"/>
                <a:gd name="T28" fmla="*/ 396 w 1136"/>
                <a:gd name="T29" fmla="*/ 1364 h 2540"/>
                <a:gd name="T30" fmla="*/ 316 w 1136"/>
                <a:gd name="T31" fmla="*/ 1248 h 2540"/>
                <a:gd name="T32" fmla="*/ 208 w 1136"/>
                <a:gd name="T33" fmla="*/ 1175 h 2540"/>
                <a:gd name="T34" fmla="*/ 101 w 1136"/>
                <a:gd name="T35" fmla="*/ 1175 h 2540"/>
                <a:gd name="T36" fmla="*/ 40 w 1136"/>
                <a:gd name="T37" fmla="*/ 1182 h 2540"/>
                <a:gd name="T38" fmla="*/ 141 w 1136"/>
                <a:gd name="T39" fmla="*/ 1240 h 2540"/>
                <a:gd name="T40" fmla="*/ 235 w 1136"/>
                <a:gd name="T41" fmla="*/ 1328 h 2540"/>
                <a:gd name="T42" fmla="*/ 349 w 1136"/>
                <a:gd name="T43" fmla="*/ 1386 h 2540"/>
                <a:gd name="T44" fmla="*/ 356 w 1136"/>
                <a:gd name="T45" fmla="*/ 1531 h 2540"/>
                <a:gd name="T46" fmla="*/ 349 w 1136"/>
                <a:gd name="T47" fmla="*/ 1690 h 2540"/>
                <a:gd name="T48" fmla="*/ 296 w 1136"/>
                <a:gd name="T49" fmla="*/ 1821 h 2540"/>
                <a:gd name="T50" fmla="*/ 235 w 1136"/>
                <a:gd name="T51" fmla="*/ 1951 h 2540"/>
                <a:gd name="T52" fmla="*/ 168 w 1136"/>
                <a:gd name="T53" fmla="*/ 2082 h 2540"/>
                <a:gd name="T54" fmla="*/ 134 w 1136"/>
                <a:gd name="T55" fmla="*/ 2213 h 2540"/>
                <a:gd name="T56" fmla="*/ 67 w 1136"/>
                <a:gd name="T57" fmla="*/ 2329 h 2540"/>
                <a:gd name="T58" fmla="*/ 27 w 1136"/>
                <a:gd name="T59" fmla="*/ 2452 h 2540"/>
                <a:gd name="T60" fmla="*/ 20 w 1136"/>
                <a:gd name="T61" fmla="*/ 2510 h 2540"/>
                <a:gd name="T62" fmla="*/ 81 w 1136"/>
                <a:gd name="T63" fmla="*/ 2387 h 2540"/>
                <a:gd name="T64" fmla="*/ 148 w 1136"/>
                <a:gd name="T65" fmla="*/ 2271 h 2540"/>
                <a:gd name="T66" fmla="*/ 201 w 1136"/>
                <a:gd name="T67" fmla="*/ 2147 h 2540"/>
                <a:gd name="T68" fmla="*/ 242 w 1136"/>
                <a:gd name="T69" fmla="*/ 2002 h 2540"/>
                <a:gd name="T70" fmla="*/ 316 w 1136"/>
                <a:gd name="T71" fmla="*/ 1886 h 2540"/>
                <a:gd name="T72" fmla="*/ 403 w 1136"/>
                <a:gd name="T73" fmla="*/ 1763 h 2540"/>
                <a:gd name="T74" fmla="*/ 430 w 1136"/>
                <a:gd name="T75" fmla="*/ 1639 h 2540"/>
                <a:gd name="T76" fmla="*/ 423 w 1136"/>
                <a:gd name="T77" fmla="*/ 1523 h 2540"/>
                <a:gd name="T78" fmla="*/ 497 w 1136"/>
                <a:gd name="T79" fmla="*/ 1444 h 2540"/>
                <a:gd name="T80" fmla="*/ 651 w 1136"/>
                <a:gd name="T81" fmla="*/ 1407 h 2540"/>
                <a:gd name="T82" fmla="*/ 792 w 1136"/>
                <a:gd name="T83" fmla="*/ 1364 h 2540"/>
                <a:gd name="T84" fmla="*/ 866 w 1136"/>
                <a:gd name="T85" fmla="*/ 1255 h 2540"/>
                <a:gd name="T86" fmla="*/ 907 w 1136"/>
                <a:gd name="T87" fmla="*/ 1074 h 2540"/>
                <a:gd name="T88" fmla="*/ 1014 w 1136"/>
                <a:gd name="T89" fmla="*/ 979 h 2540"/>
                <a:gd name="T90" fmla="*/ 1048 w 1136"/>
                <a:gd name="T91" fmla="*/ 856 h 2540"/>
                <a:gd name="T92" fmla="*/ 1088 w 1136"/>
                <a:gd name="T93" fmla="*/ 733 h 2540"/>
                <a:gd name="T94" fmla="*/ 1115 w 1136"/>
                <a:gd name="T95" fmla="*/ 617 h 2540"/>
                <a:gd name="T96" fmla="*/ 1108 w 1136"/>
                <a:gd name="T97" fmla="*/ 493 h 2540"/>
                <a:gd name="T98" fmla="*/ 1081 w 1136"/>
                <a:gd name="T99" fmla="*/ 377 h 2540"/>
                <a:gd name="T100" fmla="*/ 1088 w 1136"/>
                <a:gd name="T101" fmla="*/ 261 h 2540"/>
                <a:gd name="T102" fmla="*/ 1135 w 1136"/>
                <a:gd name="T103" fmla="*/ 138 h 2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36" h="2540">
                  <a:moveTo>
                    <a:pt x="1088" y="0"/>
                  </a:moveTo>
                  <a:lnTo>
                    <a:pt x="1115" y="29"/>
                  </a:lnTo>
                  <a:lnTo>
                    <a:pt x="1128" y="58"/>
                  </a:lnTo>
                  <a:lnTo>
                    <a:pt x="1122" y="87"/>
                  </a:lnTo>
                  <a:lnTo>
                    <a:pt x="1108" y="116"/>
                  </a:lnTo>
                  <a:lnTo>
                    <a:pt x="1095" y="145"/>
                  </a:lnTo>
                  <a:lnTo>
                    <a:pt x="1088" y="181"/>
                  </a:lnTo>
                  <a:lnTo>
                    <a:pt x="1095" y="210"/>
                  </a:lnTo>
                  <a:lnTo>
                    <a:pt x="1081" y="239"/>
                  </a:lnTo>
                  <a:lnTo>
                    <a:pt x="1054" y="261"/>
                  </a:lnTo>
                  <a:lnTo>
                    <a:pt x="1054" y="290"/>
                  </a:lnTo>
                  <a:lnTo>
                    <a:pt x="1054" y="319"/>
                  </a:lnTo>
                  <a:lnTo>
                    <a:pt x="1014" y="319"/>
                  </a:lnTo>
                  <a:lnTo>
                    <a:pt x="1021" y="348"/>
                  </a:lnTo>
                  <a:lnTo>
                    <a:pt x="1021" y="377"/>
                  </a:lnTo>
                  <a:lnTo>
                    <a:pt x="1034" y="406"/>
                  </a:lnTo>
                  <a:lnTo>
                    <a:pt x="1048" y="435"/>
                  </a:lnTo>
                  <a:lnTo>
                    <a:pt x="1068" y="464"/>
                  </a:lnTo>
                  <a:lnTo>
                    <a:pt x="1075" y="493"/>
                  </a:lnTo>
                  <a:lnTo>
                    <a:pt x="1075" y="522"/>
                  </a:lnTo>
                  <a:lnTo>
                    <a:pt x="1075" y="551"/>
                  </a:lnTo>
                  <a:lnTo>
                    <a:pt x="1054" y="580"/>
                  </a:lnTo>
                  <a:lnTo>
                    <a:pt x="1054" y="609"/>
                  </a:lnTo>
                  <a:lnTo>
                    <a:pt x="1054" y="638"/>
                  </a:lnTo>
                  <a:lnTo>
                    <a:pt x="1048" y="667"/>
                  </a:lnTo>
                  <a:lnTo>
                    <a:pt x="1048" y="696"/>
                  </a:lnTo>
                  <a:lnTo>
                    <a:pt x="1041" y="725"/>
                  </a:lnTo>
                  <a:lnTo>
                    <a:pt x="1028" y="754"/>
                  </a:lnTo>
                  <a:lnTo>
                    <a:pt x="1021" y="783"/>
                  </a:lnTo>
                  <a:lnTo>
                    <a:pt x="981" y="805"/>
                  </a:lnTo>
                  <a:lnTo>
                    <a:pt x="954" y="834"/>
                  </a:lnTo>
                  <a:lnTo>
                    <a:pt x="947" y="863"/>
                  </a:lnTo>
                  <a:lnTo>
                    <a:pt x="940" y="892"/>
                  </a:lnTo>
                  <a:lnTo>
                    <a:pt x="927" y="921"/>
                  </a:lnTo>
                  <a:lnTo>
                    <a:pt x="920" y="950"/>
                  </a:lnTo>
                  <a:lnTo>
                    <a:pt x="913" y="979"/>
                  </a:lnTo>
                  <a:lnTo>
                    <a:pt x="907" y="1008"/>
                  </a:lnTo>
                  <a:lnTo>
                    <a:pt x="880" y="1037"/>
                  </a:lnTo>
                  <a:lnTo>
                    <a:pt x="873" y="1066"/>
                  </a:lnTo>
                  <a:lnTo>
                    <a:pt x="860" y="1103"/>
                  </a:lnTo>
                  <a:lnTo>
                    <a:pt x="853" y="1132"/>
                  </a:lnTo>
                  <a:lnTo>
                    <a:pt x="839" y="1161"/>
                  </a:lnTo>
                  <a:lnTo>
                    <a:pt x="826" y="1190"/>
                  </a:lnTo>
                  <a:lnTo>
                    <a:pt x="813" y="1219"/>
                  </a:lnTo>
                  <a:lnTo>
                    <a:pt x="792" y="1248"/>
                  </a:lnTo>
                  <a:lnTo>
                    <a:pt x="772" y="1277"/>
                  </a:lnTo>
                  <a:lnTo>
                    <a:pt x="745" y="1299"/>
                  </a:lnTo>
                  <a:lnTo>
                    <a:pt x="719" y="1313"/>
                  </a:lnTo>
                  <a:lnTo>
                    <a:pt x="692" y="1320"/>
                  </a:lnTo>
                  <a:lnTo>
                    <a:pt x="665" y="1328"/>
                  </a:lnTo>
                  <a:lnTo>
                    <a:pt x="638" y="1328"/>
                  </a:lnTo>
                  <a:lnTo>
                    <a:pt x="611" y="1320"/>
                  </a:lnTo>
                  <a:lnTo>
                    <a:pt x="584" y="1320"/>
                  </a:lnTo>
                  <a:lnTo>
                    <a:pt x="557" y="1320"/>
                  </a:lnTo>
                  <a:lnTo>
                    <a:pt x="531" y="1320"/>
                  </a:lnTo>
                  <a:lnTo>
                    <a:pt x="504" y="1320"/>
                  </a:lnTo>
                  <a:lnTo>
                    <a:pt x="477" y="1320"/>
                  </a:lnTo>
                  <a:lnTo>
                    <a:pt x="450" y="1320"/>
                  </a:lnTo>
                  <a:lnTo>
                    <a:pt x="423" y="1349"/>
                  </a:lnTo>
                  <a:lnTo>
                    <a:pt x="396" y="1364"/>
                  </a:lnTo>
                  <a:lnTo>
                    <a:pt x="376" y="1335"/>
                  </a:lnTo>
                  <a:lnTo>
                    <a:pt x="356" y="1306"/>
                  </a:lnTo>
                  <a:lnTo>
                    <a:pt x="336" y="1277"/>
                  </a:lnTo>
                  <a:lnTo>
                    <a:pt x="316" y="1248"/>
                  </a:lnTo>
                  <a:lnTo>
                    <a:pt x="289" y="1233"/>
                  </a:lnTo>
                  <a:lnTo>
                    <a:pt x="262" y="1219"/>
                  </a:lnTo>
                  <a:lnTo>
                    <a:pt x="235" y="1190"/>
                  </a:lnTo>
                  <a:lnTo>
                    <a:pt x="208" y="1175"/>
                  </a:lnTo>
                  <a:lnTo>
                    <a:pt x="181" y="1168"/>
                  </a:lnTo>
                  <a:lnTo>
                    <a:pt x="154" y="1168"/>
                  </a:lnTo>
                  <a:lnTo>
                    <a:pt x="128" y="1175"/>
                  </a:lnTo>
                  <a:lnTo>
                    <a:pt x="101" y="1175"/>
                  </a:lnTo>
                  <a:lnTo>
                    <a:pt x="74" y="1175"/>
                  </a:lnTo>
                  <a:lnTo>
                    <a:pt x="40" y="1168"/>
                  </a:lnTo>
                  <a:lnTo>
                    <a:pt x="13" y="1161"/>
                  </a:lnTo>
                  <a:lnTo>
                    <a:pt x="40" y="1182"/>
                  </a:lnTo>
                  <a:lnTo>
                    <a:pt x="74" y="1197"/>
                  </a:lnTo>
                  <a:lnTo>
                    <a:pt x="101" y="1197"/>
                  </a:lnTo>
                  <a:lnTo>
                    <a:pt x="107" y="1226"/>
                  </a:lnTo>
                  <a:lnTo>
                    <a:pt x="141" y="1240"/>
                  </a:lnTo>
                  <a:lnTo>
                    <a:pt x="168" y="1255"/>
                  </a:lnTo>
                  <a:lnTo>
                    <a:pt x="195" y="1270"/>
                  </a:lnTo>
                  <a:lnTo>
                    <a:pt x="222" y="1299"/>
                  </a:lnTo>
                  <a:lnTo>
                    <a:pt x="235" y="1328"/>
                  </a:lnTo>
                  <a:lnTo>
                    <a:pt x="269" y="1349"/>
                  </a:lnTo>
                  <a:lnTo>
                    <a:pt x="296" y="1349"/>
                  </a:lnTo>
                  <a:lnTo>
                    <a:pt x="322" y="1364"/>
                  </a:lnTo>
                  <a:lnTo>
                    <a:pt x="349" y="1386"/>
                  </a:lnTo>
                  <a:lnTo>
                    <a:pt x="369" y="1415"/>
                  </a:lnTo>
                  <a:lnTo>
                    <a:pt x="376" y="1444"/>
                  </a:lnTo>
                  <a:lnTo>
                    <a:pt x="369" y="1473"/>
                  </a:lnTo>
                  <a:lnTo>
                    <a:pt x="356" y="1531"/>
                  </a:lnTo>
                  <a:lnTo>
                    <a:pt x="356" y="1560"/>
                  </a:lnTo>
                  <a:lnTo>
                    <a:pt x="356" y="1632"/>
                  </a:lnTo>
                  <a:lnTo>
                    <a:pt x="356" y="1661"/>
                  </a:lnTo>
                  <a:lnTo>
                    <a:pt x="349" y="1690"/>
                  </a:lnTo>
                  <a:lnTo>
                    <a:pt x="322" y="1719"/>
                  </a:lnTo>
                  <a:lnTo>
                    <a:pt x="309" y="1748"/>
                  </a:lnTo>
                  <a:lnTo>
                    <a:pt x="309" y="1785"/>
                  </a:lnTo>
                  <a:lnTo>
                    <a:pt x="296" y="1821"/>
                  </a:lnTo>
                  <a:lnTo>
                    <a:pt x="275" y="1857"/>
                  </a:lnTo>
                  <a:lnTo>
                    <a:pt x="262" y="1886"/>
                  </a:lnTo>
                  <a:lnTo>
                    <a:pt x="255" y="1915"/>
                  </a:lnTo>
                  <a:lnTo>
                    <a:pt x="235" y="1951"/>
                  </a:lnTo>
                  <a:lnTo>
                    <a:pt x="215" y="1988"/>
                  </a:lnTo>
                  <a:lnTo>
                    <a:pt x="195" y="2024"/>
                  </a:lnTo>
                  <a:lnTo>
                    <a:pt x="175" y="2053"/>
                  </a:lnTo>
                  <a:lnTo>
                    <a:pt x="168" y="2082"/>
                  </a:lnTo>
                  <a:lnTo>
                    <a:pt x="161" y="2111"/>
                  </a:lnTo>
                  <a:lnTo>
                    <a:pt x="154" y="2147"/>
                  </a:lnTo>
                  <a:lnTo>
                    <a:pt x="148" y="2184"/>
                  </a:lnTo>
                  <a:lnTo>
                    <a:pt x="134" y="2213"/>
                  </a:lnTo>
                  <a:lnTo>
                    <a:pt x="121" y="2242"/>
                  </a:lnTo>
                  <a:lnTo>
                    <a:pt x="107" y="2271"/>
                  </a:lnTo>
                  <a:lnTo>
                    <a:pt x="87" y="2300"/>
                  </a:lnTo>
                  <a:lnTo>
                    <a:pt x="67" y="2329"/>
                  </a:lnTo>
                  <a:lnTo>
                    <a:pt x="60" y="2358"/>
                  </a:lnTo>
                  <a:lnTo>
                    <a:pt x="47" y="2387"/>
                  </a:lnTo>
                  <a:lnTo>
                    <a:pt x="40" y="2416"/>
                  </a:lnTo>
                  <a:lnTo>
                    <a:pt x="27" y="2452"/>
                  </a:lnTo>
                  <a:lnTo>
                    <a:pt x="20" y="2481"/>
                  </a:lnTo>
                  <a:lnTo>
                    <a:pt x="13" y="2510"/>
                  </a:lnTo>
                  <a:lnTo>
                    <a:pt x="0" y="2539"/>
                  </a:lnTo>
                  <a:lnTo>
                    <a:pt x="20" y="2510"/>
                  </a:lnTo>
                  <a:lnTo>
                    <a:pt x="34" y="2481"/>
                  </a:lnTo>
                  <a:lnTo>
                    <a:pt x="54" y="2445"/>
                  </a:lnTo>
                  <a:lnTo>
                    <a:pt x="67" y="2416"/>
                  </a:lnTo>
                  <a:lnTo>
                    <a:pt x="81" y="2387"/>
                  </a:lnTo>
                  <a:lnTo>
                    <a:pt x="94" y="2358"/>
                  </a:lnTo>
                  <a:lnTo>
                    <a:pt x="107" y="2329"/>
                  </a:lnTo>
                  <a:lnTo>
                    <a:pt x="128" y="2300"/>
                  </a:lnTo>
                  <a:lnTo>
                    <a:pt x="148" y="2271"/>
                  </a:lnTo>
                  <a:lnTo>
                    <a:pt x="168" y="2242"/>
                  </a:lnTo>
                  <a:lnTo>
                    <a:pt x="175" y="2213"/>
                  </a:lnTo>
                  <a:lnTo>
                    <a:pt x="188" y="2176"/>
                  </a:lnTo>
                  <a:lnTo>
                    <a:pt x="201" y="2147"/>
                  </a:lnTo>
                  <a:lnTo>
                    <a:pt x="215" y="2118"/>
                  </a:lnTo>
                  <a:lnTo>
                    <a:pt x="222" y="2060"/>
                  </a:lnTo>
                  <a:lnTo>
                    <a:pt x="235" y="2031"/>
                  </a:lnTo>
                  <a:lnTo>
                    <a:pt x="242" y="2002"/>
                  </a:lnTo>
                  <a:lnTo>
                    <a:pt x="269" y="1973"/>
                  </a:lnTo>
                  <a:lnTo>
                    <a:pt x="296" y="1951"/>
                  </a:lnTo>
                  <a:lnTo>
                    <a:pt x="309" y="1922"/>
                  </a:lnTo>
                  <a:lnTo>
                    <a:pt x="316" y="1886"/>
                  </a:lnTo>
                  <a:lnTo>
                    <a:pt x="329" y="1857"/>
                  </a:lnTo>
                  <a:lnTo>
                    <a:pt x="356" y="1828"/>
                  </a:lnTo>
                  <a:lnTo>
                    <a:pt x="383" y="1792"/>
                  </a:lnTo>
                  <a:lnTo>
                    <a:pt x="403" y="1763"/>
                  </a:lnTo>
                  <a:lnTo>
                    <a:pt x="416" y="1734"/>
                  </a:lnTo>
                  <a:lnTo>
                    <a:pt x="423" y="1705"/>
                  </a:lnTo>
                  <a:lnTo>
                    <a:pt x="430" y="1668"/>
                  </a:lnTo>
                  <a:lnTo>
                    <a:pt x="430" y="1639"/>
                  </a:lnTo>
                  <a:lnTo>
                    <a:pt x="430" y="1610"/>
                  </a:lnTo>
                  <a:lnTo>
                    <a:pt x="423" y="1581"/>
                  </a:lnTo>
                  <a:lnTo>
                    <a:pt x="423" y="1552"/>
                  </a:lnTo>
                  <a:lnTo>
                    <a:pt x="423" y="1523"/>
                  </a:lnTo>
                  <a:lnTo>
                    <a:pt x="423" y="1494"/>
                  </a:lnTo>
                  <a:lnTo>
                    <a:pt x="443" y="1465"/>
                  </a:lnTo>
                  <a:lnTo>
                    <a:pt x="470" y="1458"/>
                  </a:lnTo>
                  <a:lnTo>
                    <a:pt x="497" y="1444"/>
                  </a:lnTo>
                  <a:lnTo>
                    <a:pt x="524" y="1436"/>
                  </a:lnTo>
                  <a:lnTo>
                    <a:pt x="584" y="1429"/>
                  </a:lnTo>
                  <a:lnTo>
                    <a:pt x="618" y="1415"/>
                  </a:lnTo>
                  <a:lnTo>
                    <a:pt x="651" y="1407"/>
                  </a:lnTo>
                  <a:lnTo>
                    <a:pt x="678" y="1393"/>
                  </a:lnTo>
                  <a:lnTo>
                    <a:pt x="719" y="1393"/>
                  </a:lnTo>
                  <a:lnTo>
                    <a:pt x="766" y="1378"/>
                  </a:lnTo>
                  <a:lnTo>
                    <a:pt x="792" y="1364"/>
                  </a:lnTo>
                  <a:lnTo>
                    <a:pt x="819" y="1349"/>
                  </a:lnTo>
                  <a:lnTo>
                    <a:pt x="846" y="1320"/>
                  </a:lnTo>
                  <a:lnTo>
                    <a:pt x="853" y="1284"/>
                  </a:lnTo>
                  <a:lnTo>
                    <a:pt x="866" y="1255"/>
                  </a:lnTo>
                  <a:lnTo>
                    <a:pt x="866" y="1211"/>
                  </a:lnTo>
                  <a:lnTo>
                    <a:pt x="880" y="1161"/>
                  </a:lnTo>
                  <a:lnTo>
                    <a:pt x="893" y="1103"/>
                  </a:lnTo>
                  <a:lnTo>
                    <a:pt x="907" y="1074"/>
                  </a:lnTo>
                  <a:lnTo>
                    <a:pt x="947" y="1059"/>
                  </a:lnTo>
                  <a:lnTo>
                    <a:pt x="974" y="1037"/>
                  </a:lnTo>
                  <a:lnTo>
                    <a:pt x="1001" y="1008"/>
                  </a:lnTo>
                  <a:lnTo>
                    <a:pt x="1014" y="979"/>
                  </a:lnTo>
                  <a:lnTo>
                    <a:pt x="1021" y="950"/>
                  </a:lnTo>
                  <a:lnTo>
                    <a:pt x="1034" y="914"/>
                  </a:lnTo>
                  <a:lnTo>
                    <a:pt x="1041" y="885"/>
                  </a:lnTo>
                  <a:lnTo>
                    <a:pt x="1048" y="856"/>
                  </a:lnTo>
                  <a:lnTo>
                    <a:pt x="1054" y="820"/>
                  </a:lnTo>
                  <a:lnTo>
                    <a:pt x="1061" y="791"/>
                  </a:lnTo>
                  <a:lnTo>
                    <a:pt x="1075" y="762"/>
                  </a:lnTo>
                  <a:lnTo>
                    <a:pt x="1088" y="733"/>
                  </a:lnTo>
                  <a:lnTo>
                    <a:pt x="1095" y="704"/>
                  </a:lnTo>
                  <a:lnTo>
                    <a:pt x="1108" y="675"/>
                  </a:lnTo>
                  <a:lnTo>
                    <a:pt x="1108" y="646"/>
                  </a:lnTo>
                  <a:lnTo>
                    <a:pt x="1115" y="617"/>
                  </a:lnTo>
                  <a:lnTo>
                    <a:pt x="1115" y="588"/>
                  </a:lnTo>
                  <a:lnTo>
                    <a:pt x="1115" y="551"/>
                  </a:lnTo>
                  <a:lnTo>
                    <a:pt x="1108" y="522"/>
                  </a:lnTo>
                  <a:lnTo>
                    <a:pt x="1108" y="493"/>
                  </a:lnTo>
                  <a:lnTo>
                    <a:pt x="1101" y="464"/>
                  </a:lnTo>
                  <a:lnTo>
                    <a:pt x="1088" y="435"/>
                  </a:lnTo>
                  <a:lnTo>
                    <a:pt x="1081" y="406"/>
                  </a:lnTo>
                  <a:lnTo>
                    <a:pt x="1081" y="377"/>
                  </a:lnTo>
                  <a:lnTo>
                    <a:pt x="1081" y="348"/>
                  </a:lnTo>
                  <a:lnTo>
                    <a:pt x="1081" y="319"/>
                  </a:lnTo>
                  <a:lnTo>
                    <a:pt x="1081" y="290"/>
                  </a:lnTo>
                  <a:lnTo>
                    <a:pt x="1088" y="261"/>
                  </a:lnTo>
                  <a:lnTo>
                    <a:pt x="1095" y="232"/>
                  </a:lnTo>
                  <a:lnTo>
                    <a:pt x="1108" y="203"/>
                  </a:lnTo>
                  <a:lnTo>
                    <a:pt x="1128" y="167"/>
                  </a:lnTo>
                  <a:lnTo>
                    <a:pt x="1135" y="138"/>
                  </a:lnTo>
                  <a:lnTo>
                    <a:pt x="1135" y="109"/>
                  </a:lnTo>
                  <a:lnTo>
                    <a:pt x="1128" y="80"/>
                  </a:lnTo>
                  <a:lnTo>
                    <a:pt x="1122" y="51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3084" name="Freeform 12">
              <a:extLst>
                <a:ext uri="{FF2B5EF4-FFF2-40B4-BE49-F238E27FC236}">
                  <a16:creationId xmlns:a16="http://schemas.microsoft.com/office/drawing/2014/main" id="{F7CA7449-D3FC-53DB-860D-0422414D4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8" y="1009"/>
              <a:ext cx="1978" cy="422"/>
            </a:xfrm>
            <a:custGeom>
              <a:avLst/>
              <a:gdLst>
                <a:gd name="T0" fmla="*/ 87 w 1978"/>
                <a:gd name="T1" fmla="*/ 65 h 422"/>
                <a:gd name="T2" fmla="*/ 168 w 1978"/>
                <a:gd name="T3" fmla="*/ 51 h 422"/>
                <a:gd name="T4" fmla="*/ 222 w 1978"/>
                <a:gd name="T5" fmla="*/ 44 h 422"/>
                <a:gd name="T6" fmla="*/ 276 w 1978"/>
                <a:gd name="T7" fmla="*/ 29 h 422"/>
                <a:gd name="T8" fmla="*/ 370 w 1978"/>
                <a:gd name="T9" fmla="*/ 7 h 422"/>
                <a:gd name="T10" fmla="*/ 451 w 1978"/>
                <a:gd name="T11" fmla="*/ 0 h 422"/>
                <a:gd name="T12" fmla="*/ 504 w 1978"/>
                <a:gd name="T13" fmla="*/ 0 h 422"/>
                <a:gd name="T14" fmla="*/ 558 w 1978"/>
                <a:gd name="T15" fmla="*/ 22 h 422"/>
                <a:gd name="T16" fmla="*/ 632 w 1978"/>
                <a:gd name="T17" fmla="*/ 51 h 422"/>
                <a:gd name="T18" fmla="*/ 693 w 1978"/>
                <a:gd name="T19" fmla="*/ 80 h 422"/>
                <a:gd name="T20" fmla="*/ 746 w 1978"/>
                <a:gd name="T21" fmla="*/ 87 h 422"/>
                <a:gd name="T22" fmla="*/ 800 w 1978"/>
                <a:gd name="T23" fmla="*/ 94 h 422"/>
                <a:gd name="T24" fmla="*/ 867 w 1978"/>
                <a:gd name="T25" fmla="*/ 131 h 422"/>
                <a:gd name="T26" fmla="*/ 921 w 1978"/>
                <a:gd name="T27" fmla="*/ 138 h 422"/>
                <a:gd name="T28" fmla="*/ 982 w 1978"/>
                <a:gd name="T29" fmla="*/ 145 h 422"/>
                <a:gd name="T30" fmla="*/ 1036 w 1978"/>
                <a:gd name="T31" fmla="*/ 167 h 422"/>
                <a:gd name="T32" fmla="*/ 1150 w 1978"/>
                <a:gd name="T33" fmla="*/ 189 h 422"/>
                <a:gd name="T34" fmla="*/ 1231 w 1978"/>
                <a:gd name="T35" fmla="*/ 196 h 422"/>
                <a:gd name="T36" fmla="*/ 1291 w 1978"/>
                <a:gd name="T37" fmla="*/ 225 h 422"/>
                <a:gd name="T38" fmla="*/ 1352 w 1978"/>
                <a:gd name="T39" fmla="*/ 254 h 422"/>
                <a:gd name="T40" fmla="*/ 1432 w 1978"/>
                <a:gd name="T41" fmla="*/ 261 h 422"/>
                <a:gd name="T42" fmla="*/ 1493 w 1978"/>
                <a:gd name="T43" fmla="*/ 276 h 422"/>
                <a:gd name="T44" fmla="*/ 1580 w 1978"/>
                <a:gd name="T45" fmla="*/ 290 h 422"/>
                <a:gd name="T46" fmla="*/ 1634 w 1978"/>
                <a:gd name="T47" fmla="*/ 305 h 422"/>
                <a:gd name="T48" fmla="*/ 1695 w 1978"/>
                <a:gd name="T49" fmla="*/ 327 h 422"/>
                <a:gd name="T50" fmla="*/ 1748 w 1978"/>
                <a:gd name="T51" fmla="*/ 356 h 422"/>
                <a:gd name="T52" fmla="*/ 1809 w 1978"/>
                <a:gd name="T53" fmla="*/ 392 h 422"/>
                <a:gd name="T54" fmla="*/ 1869 w 1978"/>
                <a:gd name="T55" fmla="*/ 392 h 422"/>
                <a:gd name="T56" fmla="*/ 1950 w 1978"/>
                <a:gd name="T57" fmla="*/ 399 h 422"/>
                <a:gd name="T58" fmla="*/ 1950 w 1978"/>
                <a:gd name="T59" fmla="*/ 414 h 422"/>
                <a:gd name="T60" fmla="*/ 1883 w 1978"/>
                <a:gd name="T61" fmla="*/ 421 h 422"/>
                <a:gd name="T62" fmla="*/ 1829 w 1978"/>
                <a:gd name="T63" fmla="*/ 414 h 422"/>
                <a:gd name="T64" fmla="*/ 1775 w 1978"/>
                <a:gd name="T65" fmla="*/ 414 h 422"/>
                <a:gd name="T66" fmla="*/ 1721 w 1978"/>
                <a:gd name="T67" fmla="*/ 363 h 422"/>
                <a:gd name="T68" fmla="*/ 1661 w 1978"/>
                <a:gd name="T69" fmla="*/ 341 h 422"/>
                <a:gd name="T70" fmla="*/ 1594 w 1978"/>
                <a:gd name="T71" fmla="*/ 319 h 422"/>
                <a:gd name="T72" fmla="*/ 1533 w 1978"/>
                <a:gd name="T73" fmla="*/ 305 h 422"/>
                <a:gd name="T74" fmla="*/ 1479 w 1978"/>
                <a:gd name="T75" fmla="*/ 290 h 422"/>
                <a:gd name="T76" fmla="*/ 1405 w 1978"/>
                <a:gd name="T77" fmla="*/ 276 h 422"/>
                <a:gd name="T78" fmla="*/ 1352 w 1978"/>
                <a:gd name="T79" fmla="*/ 269 h 422"/>
                <a:gd name="T80" fmla="*/ 1298 w 1978"/>
                <a:gd name="T81" fmla="*/ 261 h 422"/>
                <a:gd name="T82" fmla="*/ 1231 w 1978"/>
                <a:gd name="T83" fmla="*/ 218 h 422"/>
                <a:gd name="T84" fmla="*/ 1170 w 1978"/>
                <a:gd name="T85" fmla="*/ 196 h 422"/>
                <a:gd name="T86" fmla="*/ 1110 w 1978"/>
                <a:gd name="T87" fmla="*/ 203 h 422"/>
                <a:gd name="T88" fmla="*/ 1056 w 1978"/>
                <a:gd name="T89" fmla="*/ 203 h 422"/>
                <a:gd name="T90" fmla="*/ 1002 w 1978"/>
                <a:gd name="T91" fmla="*/ 181 h 422"/>
                <a:gd name="T92" fmla="*/ 948 w 1978"/>
                <a:gd name="T93" fmla="*/ 152 h 422"/>
                <a:gd name="T94" fmla="*/ 867 w 1978"/>
                <a:gd name="T95" fmla="*/ 152 h 422"/>
                <a:gd name="T96" fmla="*/ 814 w 1978"/>
                <a:gd name="T97" fmla="*/ 116 h 422"/>
                <a:gd name="T98" fmla="*/ 760 w 1978"/>
                <a:gd name="T99" fmla="*/ 102 h 422"/>
                <a:gd name="T100" fmla="*/ 699 w 1978"/>
                <a:gd name="T101" fmla="*/ 80 h 422"/>
                <a:gd name="T102" fmla="*/ 646 w 1978"/>
                <a:gd name="T103" fmla="*/ 58 h 422"/>
                <a:gd name="T104" fmla="*/ 585 w 1978"/>
                <a:gd name="T105" fmla="*/ 44 h 422"/>
                <a:gd name="T106" fmla="*/ 531 w 1978"/>
                <a:gd name="T107" fmla="*/ 29 h 422"/>
                <a:gd name="T108" fmla="*/ 464 w 1978"/>
                <a:gd name="T109" fmla="*/ 15 h 422"/>
                <a:gd name="T110" fmla="*/ 377 w 1978"/>
                <a:gd name="T111" fmla="*/ 15 h 422"/>
                <a:gd name="T112" fmla="*/ 316 w 1978"/>
                <a:gd name="T113" fmla="*/ 15 h 422"/>
                <a:gd name="T114" fmla="*/ 262 w 1978"/>
                <a:gd name="T115" fmla="*/ 36 h 422"/>
                <a:gd name="T116" fmla="*/ 202 w 1978"/>
                <a:gd name="T117" fmla="*/ 58 h 422"/>
                <a:gd name="T118" fmla="*/ 134 w 1978"/>
                <a:gd name="T119" fmla="*/ 87 h 422"/>
                <a:gd name="T120" fmla="*/ 81 w 1978"/>
                <a:gd name="T121" fmla="*/ 94 h 422"/>
                <a:gd name="T122" fmla="*/ 27 w 1978"/>
                <a:gd name="T123" fmla="*/ 80 h 422"/>
                <a:gd name="T124" fmla="*/ 27 w 1978"/>
                <a:gd name="T125" fmla="*/ 73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78" h="422">
                  <a:moveTo>
                    <a:pt x="40" y="73"/>
                  </a:moveTo>
                  <a:lnTo>
                    <a:pt x="87" y="65"/>
                  </a:lnTo>
                  <a:lnTo>
                    <a:pt x="128" y="58"/>
                  </a:lnTo>
                  <a:lnTo>
                    <a:pt x="168" y="51"/>
                  </a:lnTo>
                  <a:lnTo>
                    <a:pt x="195" y="51"/>
                  </a:lnTo>
                  <a:lnTo>
                    <a:pt x="222" y="44"/>
                  </a:lnTo>
                  <a:lnTo>
                    <a:pt x="249" y="29"/>
                  </a:lnTo>
                  <a:lnTo>
                    <a:pt x="276" y="29"/>
                  </a:lnTo>
                  <a:lnTo>
                    <a:pt x="309" y="22"/>
                  </a:lnTo>
                  <a:lnTo>
                    <a:pt x="370" y="7"/>
                  </a:lnTo>
                  <a:lnTo>
                    <a:pt x="403" y="7"/>
                  </a:lnTo>
                  <a:lnTo>
                    <a:pt x="451" y="0"/>
                  </a:lnTo>
                  <a:lnTo>
                    <a:pt x="477" y="0"/>
                  </a:lnTo>
                  <a:lnTo>
                    <a:pt x="504" y="0"/>
                  </a:lnTo>
                  <a:lnTo>
                    <a:pt x="531" y="22"/>
                  </a:lnTo>
                  <a:lnTo>
                    <a:pt x="558" y="22"/>
                  </a:lnTo>
                  <a:lnTo>
                    <a:pt x="585" y="36"/>
                  </a:lnTo>
                  <a:lnTo>
                    <a:pt x="632" y="51"/>
                  </a:lnTo>
                  <a:lnTo>
                    <a:pt x="666" y="65"/>
                  </a:lnTo>
                  <a:lnTo>
                    <a:pt x="693" y="80"/>
                  </a:lnTo>
                  <a:lnTo>
                    <a:pt x="720" y="80"/>
                  </a:lnTo>
                  <a:lnTo>
                    <a:pt x="746" y="87"/>
                  </a:lnTo>
                  <a:lnTo>
                    <a:pt x="773" y="87"/>
                  </a:lnTo>
                  <a:lnTo>
                    <a:pt x="800" y="94"/>
                  </a:lnTo>
                  <a:lnTo>
                    <a:pt x="834" y="109"/>
                  </a:lnTo>
                  <a:lnTo>
                    <a:pt x="867" y="131"/>
                  </a:lnTo>
                  <a:lnTo>
                    <a:pt x="894" y="138"/>
                  </a:lnTo>
                  <a:lnTo>
                    <a:pt x="921" y="138"/>
                  </a:lnTo>
                  <a:lnTo>
                    <a:pt x="955" y="138"/>
                  </a:lnTo>
                  <a:lnTo>
                    <a:pt x="982" y="145"/>
                  </a:lnTo>
                  <a:lnTo>
                    <a:pt x="1009" y="145"/>
                  </a:lnTo>
                  <a:lnTo>
                    <a:pt x="1036" y="167"/>
                  </a:lnTo>
                  <a:lnTo>
                    <a:pt x="1089" y="189"/>
                  </a:lnTo>
                  <a:lnTo>
                    <a:pt x="1150" y="189"/>
                  </a:lnTo>
                  <a:lnTo>
                    <a:pt x="1177" y="189"/>
                  </a:lnTo>
                  <a:lnTo>
                    <a:pt x="1231" y="196"/>
                  </a:lnTo>
                  <a:lnTo>
                    <a:pt x="1257" y="211"/>
                  </a:lnTo>
                  <a:lnTo>
                    <a:pt x="1291" y="225"/>
                  </a:lnTo>
                  <a:lnTo>
                    <a:pt x="1318" y="240"/>
                  </a:lnTo>
                  <a:lnTo>
                    <a:pt x="1352" y="254"/>
                  </a:lnTo>
                  <a:lnTo>
                    <a:pt x="1385" y="254"/>
                  </a:lnTo>
                  <a:lnTo>
                    <a:pt x="1432" y="261"/>
                  </a:lnTo>
                  <a:lnTo>
                    <a:pt x="1459" y="269"/>
                  </a:lnTo>
                  <a:lnTo>
                    <a:pt x="1493" y="276"/>
                  </a:lnTo>
                  <a:lnTo>
                    <a:pt x="1533" y="283"/>
                  </a:lnTo>
                  <a:lnTo>
                    <a:pt x="1580" y="290"/>
                  </a:lnTo>
                  <a:lnTo>
                    <a:pt x="1607" y="290"/>
                  </a:lnTo>
                  <a:lnTo>
                    <a:pt x="1634" y="305"/>
                  </a:lnTo>
                  <a:lnTo>
                    <a:pt x="1668" y="312"/>
                  </a:lnTo>
                  <a:lnTo>
                    <a:pt x="1695" y="327"/>
                  </a:lnTo>
                  <a:lnTo>
                    <a:pt x="1721" y="341"/>
                  </a:lnTo>
                  <a:lnTo>
                    <a:pt x="1748" y="356"/>
                  </a:lnTo>
                  <a:lnTo>
                    <a:pt x="1782" y="385"/>
                  </a:lnTo>
                  <a:lnTo>
                    <a:pt x="1809" y="392"/>
                  </a:lnTo>
                  <a:lnTo>
                    <a:pt x="1843" y="392"/>
                  </a:lnTo>
                  <a:lnTo>
                    <a:pt x="1869" y="392"/>
                  </a:lnTo>
                  <a:lnTo>
                    <a:pt x="1923" y="392"/>
                  </a:lnTo>
                  <a:lnTo>
                    <a:pt x="1950" y="399"/>
                  </a:lnTo>
                  <a:lnTo>
                    <a:pt x="1977" y="406"/>
                  </a:lnTo>
                  <a:lnTo>
                    <a:pt x="1950" y="414"/>
                  </a:lnTo>
                  <a:lnTo>
                    <a:pt x="1923" y="421"/>
                  </a:lnTo>
                  <a:lnTo>
                    <a:pt x="1883" y="421"/>
                  </a:lnTo>
                  <a:lnTo>
                    <a:pt x="1856" y="421"/>
                  </a:lnTo>
                  <a:lnTo>
                    <a:pt x="1829" y="414"/>
                  </a:lnTo>
                  <a:lnTo>
                    <a:pt x="1802" y="414"/>
                  </a:lnTo>
                  <a:lnTo>
                    <a:pt x="1775" y="414"/>
                  </a:lnTo>
                  <a:lnTo>
                    <a:pt x="1742" y="392"/>
                  </a:lnTo>
                  <a:lnTo>
                    <a:pt x="1721" y="363"/>
                  </a:lnTo>
                  <a:lnTo>
                    <a:pt x="1695" y="356"/>
                  </a:lnTo>
                  <a:lnTo>
                    <a:pt x="1661" y="341"/>
                  </a:lnTo>
                  <a:lnTo>
                    <a:pt x="1627" y="327"/>
                  </a:lnTo>
                  <a:lnTo>
                    <a:pt x="1594" y="319"/>
                  </a:lnTo>
                  <a:lnTo>
                    <a:pt x="1560" y="312"/>
                  </a:lnTo>
                  <a:lnTo>
                    <a:pt x="1533" y="305"/>
                  </a:lnTo>
                  <a:lnTo>
                    <a:pt x="1506" y="298"/>
                  </a:lnTo>
                  <a:lnTo>
                    <a:pt x="1479" y="290"/>
                  </a:lnTo>
                  <a:lnTo>
                    <a:pt x="1432" y="283"/>
                  </a:lnTo>
                  <a:lnTo>
                    <a:pt x="1405" y="276"/>
                  </a:lnTo>
                  <a:lnTo>
                    <a:pt x="1379" y="269"/>
                  </a:lnTo>
                  <a:lnTo>
                    <a:pt x="1352" y="269"/>
                  </a:lnTo>
                  <a:lnTo>
                    <a:pt x="1325" y="269"/>
                  </a:lnTo>
                  <a:lnTo>
                    <a:pt x="1298" y="261"/>
                  </a:lnTo>
                  <a:lnTo>
                    <a:pt x="1264" y="240"/>
                  </a:lnTo>
                  <a:lnTo>
                    <a:pt x="1231" y="218"/>
                  </a:lnTo>
                  <a:lnTo>
                    <a:pt x="1197" y="203"/>
                  </a:lnTo>
                  <a:lnTo>
                    <a:pt x="1170" y="196"/>
                  </a:lnTo>
                  <a:lnTo>
                    <a:pt x="1136" y="196"/>
                  </a:lnTo>
                  <a:lnTo>
                    <a:pt x="1110" y="203"/>
                  </a:lnTo>
                  <a:lnTo>
                    <a:pt x="1083" y="203"/>
                  </a:lnTo>
                  <a:lnTo>
                    <a:pt x="1056" y="203"/>
                  </a:lnTo>
                  <a:lnTo>
                    <a:pt x="1029" y="196"/>
                  </a:lnTo>
                  <a:lnTo>
                    <a:pt x="1002" y="181"/>
                  </a:lnTo>
                  <a:lnTo>
                    <a:pt x="975" y="167"/>
                  </a:lnTo>
                  <a:lnTo>
                    <a:pt x="948" y="152"/>
                  </a:lnTo>
                  <a:lnTo>
                    <a:pt x="894" y="152"/>
                  </a:lnTo>
                  <a:lnTo>
                    <a:pt x="867" y="152"/>
                  </a:lnTo>
                  <a:lnTo>
                    <a:pt x="841" y="138"/>
                  </a:lnTo>
                  <a:lnTo>
                    <a:pt x="814" y="116"/>
                  </a:lnTo>
                  <a:lnTo>
                    <a:pt x="787" y="102"/>
                  </a:lnTo>
                  <a:lnTo>
                    <a:pt x="760" y="102"/>
                  </a:lnTo>
                  <a:lnTo>
                    <a:pt x="726" y="94"/>
                  </a:lnTo>
                  <a:lnTo>
                    <a:pt x="699" y="80"/>
                  </a:lnTo>
                  <a:lnTo>
                    <a:pt x="672" y="65"/>
                  </a:lnTo>
                  <a:lnTo>
                    <a:pt x="646" y="58"/>
                  </a:lnTo>
                  <a:lnTo>
                    <a:pt x="612" y="51"/>
                  </a:lnTo>
                  <a:lnTo>
                    <a:pt x="585" y="44"/>
                  </a:lnTo>
                  <a:lnTo>
                    <a:pt x="558" y="36"/>
                  </a:lnTo>
                  <a:lnTo>
                    <a:pt x="531" y="29"/>
                  </a:lnTo>
                  <a:lnTo>
                    <a:pt x="498" y="22"/>
                  </a:lnTo>
                  <a:lnTo>
                    <a:pt x="464" y="15"/>
                  </a:lnTo>
                  <a:lnTo>
                    <a:pt x="430" y="15"/>
                  </a:lnTo>
                  <a:lnTo>
                    <a:pt x="377" y="15"/>
                  </a:lnTo>
                  <a:lnTo>
                    <a:pt x="343" y="15"/>
                  </a:lnTo>
                  <a:lnTo>
                    <a:pt x="316" y="15"/>
                  </a:lnTo>
                  <a:lnTo>
                    <a:pt x="289" y="29"/>
                  </a:lnTo>
                  <a:lnTo>
                    <a:pt x="262" y="36"/>
                  </a:lnTo>
                  <a:lnTo>
                    <a:pt x="235" y="44"/>
                  </a:lnTo>
                  <a:lnTo>
                    <a:pt x="202" y="58"/>
                  </a:lnTo>
                  <a:lnTo>
                    <a:pt x="168" y="73"/>
                  </a:lnTo>
                  <a:lnTo>
                    <a:pt x="134" y="87"/>
                  </a:lnTo>
                  <a:lnTo>
                    <a:pt x="108" y="94"/>
                  </a:lnTo>
                  <a:lnTo>
                    <a:pt x="81" y="94"/>
                  </a:lnTo>
                  <a:lnTo>
                    <a:pt x="54" y="94"/>
                  </a:lnTo>
                  <a:lnTo>
                    <a:pt x="27" y="80"/>
                  </a:lnTo>
                  <a:lnTo>
                    <a:pt x="0" y="65"/>
                  </a:lnTo>
                  <a:lnTo>
                    <a:pt x="27" y="73"/>
                  </a:lnTo>
                  <a:lnTo>
                    <a:pt x="40" y="73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3085" name="Freeform 13">
              <a:extLst>
                <a:ext uri="{FF2B5EF4-FFF2-40B4-BE49-F238E27FC236}">
                  <a16:creationId xmlns:a16="http://schemas.microsoft.com/office/drawing/2014/main" id="{404473ED-9D48-B26F-F9EE-F0FD82DDF2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559"/>
              <a:ext cx="1827" cy="880"/>
            </a:xfrm>
            <a:custGeom>
              <a:avLst/>
              <a:gdLst>
                <a:gd name="T0" fmla="*/ 27 w 1827"/>
                <a:gd name="T1" fmla="*/ 864 h 880"/>
                <a:gd name="T2" fmla="*/ 101 w 1827"/>
                <a:gd name="T3" fmla="*/ 850 h 880"/>
                <a:gd name="T4" fmla="*/ 154 w 1827"/>
                <a:gd name="T5" fmla="*/ 814 h 880"/>
                <a:gd name="T6" fmla="*/ 262 w 1827"/>
                <a:gd name="T7" fmla="*/ 785 h 880"/>
                <a:gd name="T8" fmla="*/ 322 w 1827"/>
                <a:gd name="T9" fmla="*/ 726 h 880"/>
                <a:gd name="T10" fmla="*/ 376 w 1827"/>
                <a:gd name="T11" fmla="*/ 697 h 880"/>
                <a:gd name="T12" fmla="*/ 430 w 1827"/>
                <a:gd name="T13" fmla="*/ 661 h 880"/>
                <a:gd name="T14" fmla="*/ 497 w 1827"/>
                <a:gd name="T15" fmla="*/ 625 h 880"/>
                <a:gd name="T16" fmla="*/ 577 w 1827"/>
                <a:gd name="T17" fmla="*/ 610 h 880"/>
                <a:gd name="T18" fmla="*/ 651 w 1827"/>
                <a:gd name="T19" fmla="*/ 588 h 880"/>
                <a:gd name="T20" fmla="*/ 705 w 1827"/>
                <a:gd name="T21" fmla="*/ 559 h 880"/>
                <a:gd name="T22" fmla="*/ 765 w 1827"/>
                <a:gd name="T23" fmla="*/ 501 h 880"/>
                <a:gd name="T24" fmla="*/ 839 w 1827"/>
                <a:gd name="T25" fmla="*/ 465 h 880"/>
                <a:gd name="T26" fmla="*/ 886 w 1827"/>
                <a:gd name="T27" fmla="*/ 407 h 880"/>
                <a:gd name="T28" fmla="*/ 913 w 1827"/>
                <a:gd name="T29" fmla="*/ 341 h 880"/>
                <a:gd name="T30" fmla="*/ 967 w 1827"/>
                <a:gd name="T31" fmla="*/ 283 h 880"/>
                <a:gd name="T32" fmla="*/ 1027 w 1827"/>
                <a:gd name="T33" fmla="*/ 240 h 880"/>
                <a:gd name="T34" fmla="*/ 1094 w 1827"/>
                <a:gd name="T35" fmla="*/ 203 h 880"/>
                <a:gd name="T36" fmla="*/ 1175 w 1827"/>
                <a:gd name="T37" fmla="*/ 174 h 880"/>
                <a:gd name="T38" fmla="*/ 1242 w 1827"/>
                <a:gd name="T39" fmla="*/ 174 h 880"/>
                <a:gd name="T40" fmla="*/ 1336 w 1827"/>
                <a:gd name="T41" fmla="*/ 145 h 880"/>
                <a:gd name="T42" fmla="*/ 1390 w 1827"/>
                <a:gd name="T43" fmla="*/ 123 h 880"/>
                <a:gd name="T44" fmla="*/ 1443 w 1827"/>
                <a:gd name="T45" fmla="*/ 109 h 880"/>
                <a:gd name="T46" fmla="*/ 1497 w 1827"/>
                <a:gd name="T47" fmla="*/ 94 h 880"/>
                <a:gd name="T48" fmla="*/ 1584 w 1827"/>
                <a:gd name="T49" fmla="*/ 94 h 880"/>
                <a:gd name="T50" fmla="*/ 1638 w 1827"/>
                <a:gd name="T51" fmla="*/ 73 h 880"/>
                <a:gd name="T52" fmla="*/ 1698 w 1827"/>
                <a:gd name="T53" fmla="*/ 44 h 880"/>
                <a:gd name="T54" fmla="*/ 1766 w 1827"/>
                <a:gd name="T55" fmla="*/ 22 h 880"/>
                <a:gd name="T56" fmla="*/ 1826 w 1827"/>
                <a:gd name="T57" fmla="*/ 0 h 880"/>
                <a:gd name="T58" fmla="*/ 1766 w 1827"/>
                <a:gd name="T59" fmla="*/ 22 h 880"/>
                <a:gd name="T60" fmla="*/ 1705 w 1827"/>
                <a:gd name="T61" fmla="*/ 80 h 880"/>
                <a:gd name="T62" fmla="*/ 1625 w 1827"/>
                <a:gd name="T63" fmla="*/ 102 h 880"/>
                <a:gd name="T64" fmla="*/ 1564 w 1827"/>
                <a:gd name="T65" fmla="*/ 116 h 880"/>
                <a:gd name="T66" fmla="*/ 1484 w 1827"/>
                <a:gd name="T67" fmla="*/ 138 h 880"/>
                <a:gd name="T68" fmla="*/ 1430 w 1827"/>
                <a:gd name="T69" fmla="*/ 145 h 880"/>
                <a:gd name="T70" fmla="*/ 1370 w 1827"/>
                <a:gd name="T71" fmla="*/ 160 h 880"/>
                <a:gd name="T72" fmla="*/ 1302 w 1827"/>
                <a:gd name="T73" fmla="*/ 174 h 880"/>
                <a:gd name="T74" fmla="*/ 1242 w 1827"/>
                <a:gd name="T75" fmla="*/ 203 h 880"/>
                <a:gd name="T76" fmla="*/ 1175 w 1827"/>
                <a:gd name="T77" fmla="*/ 218 h 880"/>
                <a:gd name="T78" fmla="*/ 1121 w 1827"/>
                <a:gd name="T79" fmla="*/ 240 h 880"/>
                <a:gd name="T80" fmla="*/ 1067 w 1827"/>
                <a:gd name="T81" fmla="*/ 262 h 880"/>
                <a:gd name="T82" fmla="*/ 1014 w 1827"/>
                <a:gd name="T83" fmla="*/ 298 h 880"/>
                <a:gd name="T84" fmla="*/ 960 w 1827"/>
                <a:gd name="T85" fmla="*/ 327 h 880"/>
                <a:gd name="T86" fmla="*/ 913 w 1827"/>
                <a:gd name="T87" fmla="*/ 370 h 880"/>
                <a:gd name="T88" fmla="*/ 886 w 1827"/>
                <a:gd name="T89" fmla="*/ 443 h 880"/>
                <a:gd name="T90" fmla="*/ 846 w 1827"/>
                <a:gd name="T91" fmla="*/ 509 h 880"/>
                <a:gd name="T92" fmla="*/ 792 w 1827"/>
                <a:gd name="T93" fmla="*/ 545 h 880"/>
                <a:gd name="T94" fmla="*/ 732 w 1827"/>
                <a:gd name="T95" fmla="*/ 567 h 880"/>
                <a:gd name="T96" fmla="*/ 665 w 1827"/>
                <a:gd name="T97" fmla="*/ 588 h 880"/>
                <a:gd name="T98" fmla="*/ 591 w 1827"/>
                <a:gd name="T99" fmla="*/ 610 h 880"/>
                <a:gd name="T100" fmla="*/ 537 w 1827"/>
                <a:gd name="T101" fmla="*/ 647 h 880"/>
                <a:gd name="T102" fmla="*/ 477 w 1827"/>
                <a:gd name="T103" fmla="*/ 654 h 880"/>
                <a:gd name="T104" fmla="*/ 403 w 1827"/>
                <a:gd name="T105" fmla="*/ 676 h 880"/>
                <a:gd name="T106" fmla="*/ 356 w 1827"/>
                <a:gd name="T107" fmla="*/ 734 h 880"/>
                <a:gd name="T108" fmla="*/ 302 w 1827"/>
                <a:gd name="T109" fmla="*/ 777 h 880"/>
                <a:gd name="T110" fmla="*/ 208 w 1827"/>
                <a:gd name="T111" fmla="*/ 799 h 880"/>
                <a:gd name="T112" fmla="*/ 154 w 1827"/>
                <a:gd name="T113" fmla="*/ 835 h 880"/>
                <a:gd name="T114" fmla="*/ 101 w 1827"/>
                <a:gd name="T115" fmla="*/ 872 h 880"/>
                <a:gd name="T116" fmla="*/ 47 w 1827"/>
                <a:gd name="T117" fmla="*/ 879 h 880"/>
                <a:gd name="T118" fmla="*/ 0 w 1827"/>
                <a:gd name="T119" fmla="*/ 864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27" h="880">
                  <a:moveTo>
                    <a:pt x="0" y="864"/>
                  </a:moveTo>
                  <a:lnTo>
                    <a:pt x="27" y="864"/>
                  </a:lnTo>
                  <a:lnTo>
                    <a:pt x="67" y="857"/>
                  </a:lnTo>
                  <a:lnTo>
                    <a:pt x="101" y="850"/>
                  </a:lnTo>
                  <a:lnTo>
                    <a:pt x="128" y="843"/>
                  </a:lnTo>
                  <a:lnTo>
                    <a:pt x="154" y="814"/>
                  </a:lnTo>
                  <a:lnTo>
                    <a:pt x="215" y="799"/>
                  </a:lnTo>
                  <a:lnTo>
                    <a:pt x="262" y="785"/>
                  </a:lnTo>
                  <a:lnTo>
                    <a:pt x="289" y="763"/>
                  </a:lnTo>
                  <a:lnTo>
                    <a:pt x="322" y="726"/>
                  </a:lnTo>
                  <a:lnTo>
                    <a:pt x="349" y="705"/>
                  </a:lnTo>
                  <a:lnTo>
                    <a:pt x="376" y="697"/>
                  </a:lnTo>
                  <a:lnTo>
                    <a:pt x="403" y="683"/>
                  </a:lnTo>
                  <a:lnTo>
                    <a:pt x="430" y="661"/>
                  </a:lnTo>
                  <a:lnTo>
                    <a:pt x="463" y="632"/>
                  </a:lnTo>
                  <a:lnTo>
                    <a:pt x="497" y="625"/>
                  </a:lnTo>
                  <a:lnTo>
                    <a:pt x="537" y="617"/>
                  </a:lnTo>
                  <a:lnTo>
                    <a:pt x="577" y="610"/>
                  </a:lnTo>
                  <a:lnTo>
                    <a:pt x="618" y="603"/>
                  </a:lnTo>
                  <a:lnTo>
                    <a:pt x="651" y="588"/>
                  </a:lnTo>
                  <a:lnTo>
                    <a:pt x="678" y="581"/>
                  </a:lnTo>
                  <a:lnTo>
                    <a:pt x="705" y="559"/>
                  </a:lnTo>
                  <a:lnTo>
                    <a:pt x="732" y="530"/>
                  </a:lnTo>
                  <a:lnTo>
                    <a:pt x="765" y="501"/>
                  </a:lnTo>
                  <a:lnTo>
                    <a:pt x="792" y="479"/>
                  </a:lnTo>
                  <a:lnTo>
                    <a:pt x="839" y="465"/>
                  </a:lnTo>
                  <a:lnTo>
                    <a:pt x="859" y="436"/>
                  </a:lnTo>
                  <a:lnTo>
                    <a:pt x="886" y="407"/>
                  </a:lnTo>
                  <a:lnTo>
                    <a:pt x="900" y="370"/>
                  </a:lnTo>
                  <a:lnTo>
                    <a:pt x="913" y="341"/>
                  </a:lnTo>
                  <a:lnTo>
                    <a:pt x="933" y="312"/>
                  </a:lnTo>
                  <a:lnTo>
                    <a:pt x="967" y="283"/>
                  </a:lnTo>
                  <a:lnTo>
                    <a:pt x="1000" y="262"/>
                  </a:lnTo>
                  <a:lnTo>
                    <a:pt x="1027" y="240"/>
                  </a:lnTo>
                  <a:lnTo>
                    <a:pt x="1061" y="218"/>
                  </a:lnTo>
                  <a:lnTo>
                    <a:pt x="1094" y="203"/>
                  </a:lnTo>
                  <a:lnTo>
                    <a:pt x="1121" y="189"/>
                  </a:lnTo>
                  <a:lnTo>
                    <a:pt x="1175" y="174"/>
                  </a:lnTo>
                  <a:lnTo>
                    <a:pt x="1202" y="182"/>
                  </a:lnTo>
                  <a:lnTo>
                    <a:pt x="1242" y="174"/>
                  </a:lnTo>
                  <a:lnTo>
                    <a:pt x="1302" y="167"/>
                  </a:lnTo>
                  <a:lnTo>
                    <a:pt x="1336" y="145"/>
                  </a:lnTo>
                  <a:lnTo>
                    <a:pt x="1363" y="131"/>
                  </a:lnTo>
                  <a:lnTo>
                    <a:pt x="1390" y="123"/>
                  </a:lnTo>
                  <a:lnTo>
                    <a:pt x="1416" y="116"/>
                  </a:lnTo>
                  <a:lnTo>
                    <a:pt x="1443" y="109"/>
                  </a:lnTo>
                  <a:lnTo>
                    <a:pt x="1470" y="102"/>
                  </a:lnTo>
                  <a:lnTo>
                    <a:pt x="1497" y="94"/>
                  </a:lnTo>
                  <a:lnTo>
                    <a:pt x="1524" y="94"/>
                  </a:lnTo>
                  <a:lnTo>
                    <a:pt x="1584" y="94"/>
                  </a:lnTo>
                  <a:lnTo>
                    <a:pt x="1611" y="87"/>
                  </a:lnTo>
                  <a:lnTo>
                    <a:pt x="1638" y="73"/>
                  </a:lnTo>
                  <a:lnTo>
                    <a:pt x="1672" y="58"/>
                  </a:lnTo>
                  <a:lnTo>
                    <a:pt x="1698" y="44"/>
                  </a:lnTo>
                  <a:lnTo>
                    <a:pt x="1732" y="36"/>
                  </a:lnTo>
                  <a:lnTo>
                    <a:pt x="1766" y="22"/>
                  </a:lnTo>
                  <a:lnTo>
                    <a:pt x="1799" y="15"/>
                  </a:lnTo>
                  <a:lnTo>
                    <a:pt x="1826" y="0"/>
                  </a:lnTo>
                  <a:lnTo>
                    <a:pt x="1792" y="0"/>
                  </a:lnTo>
                  <a:lnTo>
                    <a:pt x="1766" y="22"/>
                  </a:lnTo>
                  <a:lnTo>
                    <a:pt x="1732" y="51"/>
                  </a:lnTo>
                  <a:lnTo>
                    <a:pt x="1705" y="80"/>
                  </a:lnTo>
                  <a:lnTo>
                    <a:pt x="1678" y="102"/>
                  </a:lnTo>
                  <a:lnTo>
                    <a:pt x="1625" y="102"/>
                  </a:lnTo>
                  <a:lnTo>
                    <a:pt x="1598" y="109"/>
                  </a:lnTo>
                  <a:lnTo>
                    <a:pt x="1564" y="116"/>
                  </a:lnTo>
                  <a:lnTo>
                    <a:pt x="1531" y="131"/>
                  </a:lnTo>
                  <a:lnTo>
                    <a:pt x="1484" y="138"/>
                  </a:lnTo>
                  <a:lnTo>
                    <a:pt x="1457" y="145"/>
                  </a:lnTo>
                  <a:lnTo>
                    <a:pt x="1430" y="145"/>
                  </a:lnTo>
                  <a:lnTo>
                    <a:pt x="1396" y="160"/>
                  </a:lnTo>
                  <a:lnTo>
                    <a:pt x="1370" y="160"/>
                  </a:lnTo>
                  <a:lnTo>
                    <a:pt x="1329" y="167"/>
                  </a:lnTo>
                  <a:lnTo>
                    <a:pt x="1302" y="174"/>
                  </a:lnTo>
                  <a:lnTo>
                    <a:pt x="1276" y="189"/>
                  </a:lnTo>
                  <a:lnTo>
                    <a:pt x="1242" y="203"/>
                  </a:lnTo>
                  <a:lnTo>
                    <a:pt x="1208" y="218"/>
                  </a:lnTo>
                  <a:lnTo>
                    <a:pt x="1175" y="218"/>
                  </a:lnTo>
                  <a:lnTo>
                    <a:pt x="1148" y="225"/>
                  </a:lnTo>
                  <a:lnTo>
                    <a:pt x="1121" y="240"/>
                  </a:lnTo>
                  <a:lnTo>
                    <a:pt x="1094" y="247"/>
                  </a:lnTo>
                  <a:lnTo>
                    <a:pt x="1067" y="262"/>
                  </a:lnTo>
                  <a:lnTo>
                    <a:pt x="1041" y="276"/>
                  </a:lnTo>
                  <a:lnTo>
                    <a:pt x="1014" y="298"/>
                  </a:lnTo>
                  <a:lnTo>
                    <a:pt x="987" y="312"/>
                  </a:lnTo>
                  <a:lnTo>
                    <a:pt x="960" y="327"/>
                  </a:lnTo>
                  <a:lnTo>
                    <a:pt x="933" y="341"/>
                  </a:lnTo>
                  <a:lnTo>
                    <a:pt x="913" y="370"/>
                  </a:lnTo>
                  <a:lnTo>
                    <a:pt x="893" y="400"/>
                  </a:lnTo>
                  <a:lnTo>
                    <a:pt x="886" y="443"/>
                  </a:lnTo>
                  <a:lnTo>
                    <a:pt x="866" y="472"/>
                  </a:lnTo>
                  <a:lnTo>
                    <a:pt x="846" y="509"/>
                  </a:lnTo>
                  <a:lnTo>
                    <a:pt x="819" y="530"/>
                  </a:lnTo>
                  <a:lnTo>
                    <a:pt x="792" y="545"/>
                  </a:lnTo>
                  <a:lnTo>
                    <a:pt x="759" y="559"/>
                  </a:lnTo>
                  <a:lnTo>
                    <a:pt x="732" y="567"/>
                  </a:lnTo>
                  <a:lnTo>
                    <a:pt x="705" y="581"/>
                  </a:lnTo>
                  <a:lnTo>
                    <a:pt x="665" y="588"/>
                  </a:lnTo>
                  <a:lnTo>
                    <a:pt x="638" y="596"/>
                  </a:lnTo>
                  <a:lnTo>
                    <a:pt x="591" y="610"/>
                  </a:lnTo>
                  <a:lnTo>
                    <a:pt x="564" y="632"/>
                  </a:lnTo>
                  <a:lnTo>
                    <a:pt x="537" y="647"/>
                  </a:lnTo>
                  <a:lnTo>
                    <a:pt x="503" y="654"/>
                  </a:lnTo>
                  <a:lnTo>
                    <a:pt x="477" y="654"/>
                  </a:lnTo>
                  <a:lnTo>
                    <a:pt x="436" y="661"/>
                  </a:lnTo>
                  <a:lnTo>
                    <a:pt x="403" y="676"/>
                  </a:lnTo>
                  <a:lnTo>
                    <a:pt x="376" y="697"/>
                  </a:lnTo>
                  <a:lnTo>
                    <a:pt x="356" y="734"/>
                  </a:lnTo>
                  <a:lnTo>
                    <a:pt x="329" y="756"/>
                  </a:lnTo>
                  <a:lnTo>
                    <a:pt x="302" y="777"/>
                  </a:lnTo>
                  <a:lnTo>
                    <a:pt x="262" y="785"/>
                  </a:lnTo>
                  <a:lnTo>
                    <a:pt x="208" y="799"/>
                  </a:lnTo>
                  <a:lnTo>
                    <a:pt x="181" y="821"/>
                  </a:lnTo>
                  <a:lnTo>
                    <a:pt x="154" y="835"/>
                  </a:lnTo>
                  <a:lnTo>
                    <a:pt x="128" y="857"/>
                  </a:lnTo>
                  <a:lnTo>
                    <a:pt x="101" y="872"/>
                  </a:lnTo>
                  <a:lnTo>
                    <a:pt x="74" y="879"/>
                  </a:lnTo>
                  <a:lnTo>
                    <a:pt x="47" y="879"/>
                  </a:lnTo>
                  <a:lnTo>
                    <a:pt x="13" y="872"/>
                  </a:lnTo>
                  <a:lnTo>
                    <a:pt x="0" y="864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3086" name="Freeform 14">
              <a:extLst>
                <a:ext uri="{FF2B5EF4-FFF2-40B4-BE49-F238E27FC236}">
                  <a16:creationId xmlns:a16="http://schemas.microsoft.com/office/drawing/2014/main" id="{BC8E2F8E-BB73-2C27-6555-D851BEFBB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" y="356"/>
              <a:ext cx="4812" cy="3462"/>
            </a:xfrm>
            <a:custGeom>
              <a:avLst/>
              <a:gdLst>
                <a:gd name="T0" fmla="*/ 444 w 4812"/>
                <a:gd name="T1" fmla="*/ 348 h 3462"/>
                <a:gd name="T2" fmla="*/ 817 w 4812"/>
                <a:gd name="T3" fmla="*/ 664 h 3462"/>
                <a:gd name="T4" fmla="*/ 1190 w 4812"/>
                <a:gd name="T5" fmla="*/ 925 h 3462"/>
                <a:gd name="T6" fmla="*/ 1614 w 4812"/>
                <a:gd name="T7" fmla="*/ 1252 h 3462"/>
                <a:gd name="T8" fmla="*/ 2058 w 4812"/>
                <a:gd name="T9" fmla="*/ 1611 h 3462"/>
                <a:gd name="T10" fmla="*/ 2421 w 4812"/>
                <a:gd name="T11" fmla="*/ 1926 h 3462"/>
                <a:gd name="T12" fmla="*/ 2673 w 4812"/>
                <a:gd name="T13" fmla="*/ 2362 h 3462"/>
                <a:gd name="T14" fmla="*/ 2249 w 4812"/>
                <a:gd name="T15" fmla="*/ 2318 h 3462"/>
                <a:gd name="T16" fmla="*/ 1815 w 4812"/>
                <a:gd name="T17" fmla="*/ 2307 h 3462"/>
                <a:gd name="T18" fmla="*/ 1311 w 4812"/>
                <a:gd name="T19" fmla="*/ 2373 h 3462"/>
                <a:gd name="T20" fmla="*/ 918 w 4812"/>
                <a:gd name="T21" fmla="*/ 2318 h 3462"/>
                <a:gd name="T22" fmla="*/ 474 w 4812"/>
                <a:gd name="T23" fmla="*/ 2122 h 3462"/>
                <a:gd name="T24" fmla="*/ 30 w 4812"/>
                <a:gd name="T25" fmla="*/ 1752 h 3462"/>
                <a:gd name="T26" fmla="*/ 403 w 4812"/>
                <a:gd name="T27" fmla="*/ 2090 h 3462"/>
                <a:gd name="T28" fmla="*/ 827 w 4812"/>
                <a:gd name="T29" fmla="*/ 2296 h 3462"/>
                <a:gd name="T30" fmla="*/ 635 w 4812"/>
                <a:gd name="T31" fmla="*/ 2416 h 3462"/>
                <a:gd name="T32" fmla="*/ 212 w 4812"/>
                <a:gd name="T33" fmla="*/ 2569 h 3462"/>
                <a:gd name="T34" fmla="*/ 252 w 4812"/>
                <a:gd name="T35" fmla="*/ 2612 h 3462"/>
                <a:gd name="T36" fmla="*/ 676 w 4812"/>
                <a:gd name="T37" fmla="*/ 2438 h 3462"/>
                <a:gd name="T38" fmla="*/ 1089 w 4812"/>
                <a:gd name="T39" fmla="*/ 2405 h 3462"/>
                <a:gd name="T40" fmla="*/ 1553 w 4812"/>
                <a:gd name="T41" fmla="*/ 2569 h 3462"/>
                <a:gd name="T42" fmla="*/ 1624 w 4812"/>
                <a:gd name="T43" fmla="*/ 3004 h 3462"/>
                <a:gd name="T44" fmla="*/ 1069 w 4812"/>
                <a:gd name="T45" fmla="*/ 3189 h 3462"/>
                <a:gd name="T46" fmla="*/ 595 w 4812"/>
                <a:gd name="T47" fmla="*/ 3298 h 3462"/>
                <a:gd name="T48" fmla="*/ 161 w 4812"/>
                <a:gd name="T49" fmla="*/ 3341 h 3462"/>
                <a:gd name="T50" fmla="*/ 292 w 4812"/>
                <a:gd name="T51" fmla="*/ 3320 h 3462"/>
                <a:gd name="T52" fmla="*/ 767 w 4812"/>
                <a:gd name="T53" fmla="*/ 3298 h 3462"/>
                <a:gd name="T54" fmla="*/ 1241 w 4812"/>
                <a:gd name="T55" fmla="*/ 3189 h 3462"/>
                <a:gd name="T56" fmla="*/ 1654 w 4812"/>
                <a:gd name="T57" fmla="*/ 2982 h 3462"/>
                <a:gd name="T58" fmla="*/ 2088 w 4812"/>
                <a:gd name="T59" fmla="*/ 2917 h 3462"/>
                <a:gd name="T60" fmla="*/ 2521 w 4812"/>
                <a:gd name="T61" fmla="*/ 3058 h 3462"/>
                <a:gd name="T62" fmla="*/ 2975 w 4812"/>
                <a:gd name="T63" fmla="*/ 3200 h 3462"/>
                <a:gd name="T64" fmla="*/ 3490 w 4812"/>
                <a:gd name="T65" fmla="*/ 3309 h 3462"/>
                <a:gd name="T66" fmla="*/ 3944 w 4812"/>
                <a:gd name="T67" fmla="*/ 3385 h 3462"/>
                <a:gd name="T68" fmla="*/ 4408 w 4812"/>
                <a:gd name="T69" fmla="*/ 3450 h 3462"/>
                <a:gd name="T70" fmla="*/ 4297 w 4812"/>
                <a:gd name="T71" fmla="*/ 3439 h 3462"/>
                <a:gd name="T72" fmla="*/ 3782 w 4812"/>
                <a:gd name="T73" fmla="*/ 3330 h 3462"/>
                <a:gd name="T74" fmla="*/ 3197 w 4812"/>
                <a:gd name="T75" fmla="*/ 3200 h 3462"/>
                <a:gd name="T76" fmla="*/ 2733 w 4812"/>
                <a:gd name="T77" fmla="*/ 3124 h 3462"/>
                <a:gd name="T78" fmla="*/ 2199 w 4812"/>
                <a:gd name="T79" fmla="*/ 2884 h 3462"/>
                <a:gd name="T80" fmla="*/ 1684 w 4812"/>
                <a:gd name="T81" fmla="*/ 2677 h 3462"/>
                <a:gd name="T82" fmla="*/ 1220 w 4812"/>
                <a:gd name="T83" fmla="*/ 2471 h 3462"/>
                <a:gd name="T84" fmla="*/ 1493 w 4812"/>
                <a:gd name="T85" fmla="*/ 2394 h 3462"/>
                <a:gd name="T86" fmla="*/ 2078 w 4812"/>
                <a:gd name="T87" fmla="*/ 2318 h 3462"/>
                <a:gd name="T88" fmla="*/ 2582 w 4812"/>
                <a:gd name="T89" fmla="*/ 2362 h 3462"/>
                <a:gd name="T90" fmla="*/ 3056 w 4812"/>
                <a:gd name="T91" fmla="*/ 2569 h 3462"/>
                <a:gd name="T92" fmla="*/ 3500 w 4812"/>
                <a:gd name="T93" fmla="*/ 2743 h 3462"/>
                <a:gd name="T94" fmla="*/ 4075 w 4812"/>
                <a:gd name="T95" fmla="*/ 3004 h 3462"/>
                <a:gd name="T96" fmla="*/ 4569 w 4812"/>
                <a:gd name="T97" fmla="*/ 3243 h 3462"/>
                <a:gd name="T98" fmla="*/ 4650 w 4812"/>
                <a:gd name="T99" fmla="*/ 3265 h 3462"/>
                <a:gd name="T100" fmla="*/ 4196 w 4812"/>
                <a:gd name="T101" fmla="*/ 3015 h 3462"/>
                <a:gd name="T102" fmla="*/ 3742 w 4812"/>
                <a:gd name="T103" fmla="*/ 2764 h 3462"/>
                <a:gd name="T104" fmla="*/ 3278 w 4812"/>
                <a:gd name="T105" fmla="*/ 2634 h 3462"/>
                <a:gd name="T106" fmla="*/ 2733 w 4812"/>
                <a:gd name="T107" fmla="*/ 2362 h 3462"/>
                <a:gd name="T108" fmla="*/ 2461 w 4812"/>
                <a:gd name="T109" fmla="*/ 1959 h 3462"/>
                <a:gd name="T110" fmla="*/ 2168 w 4812"/>
                <a:gd name="T111" fmla="*/ 1600 h 3462"/>
                <a:gd name="T112" fmla="*/ 1765 w 4812"/>
                <a:gd name="T113" fmla="*/ 1317 h 3462"/>
                <a:gd name="T114" fmla="*/ 1362 w 4812"/>
                <a:gd name="T115" fmla="*/ 969 h 3462"/>
                <a:gd name="T116" fmla="*/ 938 w 4812"/>
                <a:gd name="T117" fmla="*/ 740 h 3462"/>
                <a:gd name="T118" fmla="*/ 595 w 4812"/>
                <a:gd name="T119" fmla="*/ 392 h 3462"/>
                <a:gd name="T120" fmla="*/ 242 w 4812"/>
                <a:gd name="T121" fmla="*/ 87 h 3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812" h="3462">
                  <a:moveTo>
                    <a:pt x="101" y="0"/>
                  </a:moveTo>
                  <a:lnTo>
                    <a:pt x="141" y="44"/>
                  </a:lnTo>
                  <a:lnTo>
                    <a:pt x="182" y="76"/>
                  </a:lnTo>
                  <a:lnTo>
                    <a:pt x="222" y="109"/>
                  </a:lnTo>
                  <a:lnTo>
                    <a:pt x="262" y="141"/>
                  </a:lnTo>
                  <a:lnTo>
                    <a:pt x="282" y="185"/>
                  </a:lnTo>
                  <a:lnTo>
                    <a:pt x="323" y="218"/>
                  </a:lnTo>
                  <a:lnTo>
                    <a:pt x="363" y="261"/>
                  </a:lnTo>
                  <a:lnTo>
                    <a:pt x="403" y="305"/>
                  </a:lnTo>
                  <a:lnTo>
                    <a:pt x="444" y="348"/>
                  </a:lnTo>
                  <a:lnTo>
                    <a:pt x="484" y="370"/>
                  </a:lnTo>
                  <a:lnTo>
                    <a:pt x="524" y="414"/>
                  </a:lnTo>
                  <a:lnTo>
                    <a:pt x="565" y="435"/>
                  </a:lnTo>
                  <a:lnTo>
                    <a:pt x="605" y="446"/>
                  </a:lnTo>
                  <a:lnTo>
                    <a:pt x="646" y="479"/>
                  </a:lnTo>
                  <a:lnTo>
                    <a:pt x="686" y="501"/>
                  </a:lnTo>
                  <a:lnTo>
                    <a:pt x="716" y="544"/>
                  </a:lnTo>
                  <a:lnTo>
                    <a:pt x="756" y="566"/>
                  </a:lnTo>
                  <a:lnTo>
                    <a:pt x="797" y="588"/>
                  </a:lnTo>
                  <a:lnTo>
                    <a:pt x="817" y="664"/>
                  </a:lnTo>
                  <a:lnTo>
                    <a:pt x="847" y="707"/>
                  </a:lnTo>
                  <a:lnTo>
                    <a:pt x="888" y="729"/>
                  </a:lnTo>
                  <a:lnTo>
                    <a:pt x="928" y="762"/>
                  </a:lnTo>
                  <a:lnTo>
                    <a:pt x="958" y="805"/>
                  </a:lnTo>
                  <a:lnTo>
                    <a:pt x="999" y="805"/>
                  </a:lnTo>
                  <a:lnTo>
                    <a:pt x="1029" y="849"/>
                  </a:lnTo>
                  <a:lnTo>
                    <a:pt x="1069" y="871"/>
                  </a:lnTo>
                  <a:lnTo>
                    <a:pt x="1109" y="892"/>
                  </a:lnTo>
                  <a:lnTo>
                    <a:pt x="1150" y="925"/>
                  </a:lnTo>
                  <a:lnTo>
                    <a:pt x="1190" y="925"/>
                  </a:lnTo>
                  <a:lnTo>
                    <a:pt x="1230" y="947"/>
                  </a:lnTo>
                  <a:lnTo>
                    <a:pt x="1281" y="969"/>
                  </a:lnTo>
                  <a:lnTo>
                    <a:pt x="1321" y="1012"/>
                  </a:lnTo>
                  <a:lnTo>
                    <a:pt x="1362" y="1023"/>
                  </a:lnTo>
                  <a:lnTo>
                    <a:pt x="1402" y="1067"/>
                  </a:lnTo>
                  <a:lnTo>
                    <a:pt x="1422" y="1121"/>
                  </a:lnTo>
                  <a:lnTo>
                    <a:pt x="1473" y="1165"/>
                  </a:lnTo>
                  <a:lnTo>
                    <a:pt x="1523" y="1197"/>
                  </a:lnTo>
                  <a:lnTo>
                    <a:pt x="1573" y="1241"/>
                  </a:lnTo>
                  <a:lnTo>
                    <a:pt x="1614" y="1252"/>
                  </a:lnTo>
                  <a:lnTo>
                    <a:pt x="1664" y="1284"/>
                  </a:lnTo>
                  <a:lnTo>
                    <a:pt x="1705" y="1328"/>
                  </a:lnTo>
                  <a:lnTo>
                    <a:pt x="1795" y="1350"/>
                  </a:lnTo>
                  <a:lnTo>
                    <a:pt x="1836" y="1382"/>
                  </a:lnTo>
                  <a:lnTo>
                    <a:pt x="1856" y="1437"/>
                  </a:lnTo>
                  <a:lnTo>
                    <a:pt x="1866" y="1513"/>
                  </a:lnTo>
                  <a:lnTo>
                    <a:pt x="1916" y="1556"/>
                  </a:lnTo>
                  <a:lnTo>
                    <a:pt x="1967" y="1567"/>
                  </a:lnTo>
                  <a:lnTo>
                    <a:pt x="2017" y="1578"/>
                  </a:lnTo>
                  <a:lnTo>
                    <a:pt x="2058" y="1611"/>
                  </a:lnTo>
                  <a:lnTo>
                    <a:pt x="2098" y="1643"/>
                  </a:lnTo>
                  <a:lnTo>
                    <a:pt x="2138" y="1665"/>
                  </a:lnTo>
                  <a:lnTo>
                    <a:pt x="2199" y="1665"/>
                  </a:lnTo>
                  <a:lnTo>
                    <a:pt x="2239" y="1676"/>
                  </a:lnTo>
                  <a:lnTo>
                    <a:pt x="2279" y="1687"/>
                  </a:lnTo>
                  <a:lnTo>
                    <a:pt x="2300" y="1774"/>
                  </a:lnTo>
                  <a:lnTo>
                    <a:pt x="2320" y="1818"/>
                  </a:lnTo>
                  <a:lnTo>
                    <a:pt x="2370" y="1861"/>
                  </a:lnTo>
                  <a:lnTo>
                    <a:pt x="2411" y="1883"/>
                  </a:lnTo>
                  <a:lnTo>
                    <a:pt x="2421" y="1926"/>
                  </a:lnTo>
                  <a:lnTo>
                    <a:pt x="2431" y="1970"/>
                  </a:lnTo>
                  <a:lnTo>
                    <a:pt x="2451" y="2013"/>
                  </a:lnTo>
                  <a:lnTo>
                    <a:pt x="2481" y="2068"/>
                  </a:lnTo>
                  <a:lnTo>
                    <a:pt x="2511" y="2122"/>
                  </a:lnTo>
                  <a:lnTo>
                    <a:pt x="2521" y="2166"/>
                  </a:lnTo>
                  <a:lnTo>
                    <a:pt x="2532" y="2209"/>
                  </a:lnTo>
                  <a:lnTo>
                    <a:pt x="2552" y="2253"/>
                  </a:lnTo>
                  <a:lnTo>
                    <a:pt x="2602" y="2296"/>
                  </a:lnTo>
                  <a:lnTo>
                    <a:pt x="2643" y="2318"/>
                  </a:lnTo>
                  <a:lnTo>
                    <a:pt x="2673" y="2362"/>
                  </a:lnTo>
                  <a:lnTo>
                    <a:pt x="2632" y="2362"/>
                  </a:lnTo>
                  <a:lnTo>
                    <a:pt x="2592" y="2362"/>
                  </a:lnTo>
                  <a:lnTo>
                    <a:pt x="2542" y="2351"/>
                  </a:lnTo>
                  <a:lnTo>
                    <a:pt x="2501" y="2340"/>
                  </a:lnTo>
                  <a:lnTo>
                    <a:pt x="2461" y="2340"/>
                  </a:lnTo>
                  <a:lnTo>
                    <a:pt x="2421" y="2340"/>
                  </a:lnTo>
                  <a:lnTo>
                    <a:pt x="2380" y="2307"/>
                  </a:lnTo>
                  <a:lnTo>
                    <a:pt x="2330" y="2296"/>
                  </a:lnTo>
                  <a:lnTo>
                    <a:pt x="2290" y="2296"/>
                  </a:lnTo>
                  <a:lnTo>
                    <a:pt x="2249" y="2318"/>
                  </a:lnTo>
                  <a:lnTo>
                    <a:pt x="2209" y="2329"/>
                  </a:lnTo>
                  <a:lnTo>
                    <a:pt x="2168" y="2329"/>
                  </a:lnTo>
                  <a:lnTo>
                    <a:pt x="2128" y="2329"/>
                  </a:lnTo>
                  <a:lnTo>
                    <a:pt x="2088" y="2329"/>
                  </a:lnTo>
                  <a:lnTo>
                    <a:pt x="2047" y="2329"/>
                  </a:lnTo>
                  <a:lnTo>
                    <a:pt x="2007" y="2329"/>
                  </a:lnTo>
                  <a:lnTo>
                    <a:pt x="1957" y="2340"/>
                  </a:lnTo>
                  <a:lnTo>
                    <a:pt x="1906" y="2340"/>
                  </a:lnTo>
                  <a:lnTo>
                    <a:pt x="1866" y="2318"/>
                  </a:lnTo>
                  <a:lnTo>
                    <a:pt x="1815" y="2307"/>
                  </a:lnTo>
                  <a:lnTo>
                    <a:pt x="1745" y="2318"/>
                  </a:lnTo>
                  <a:lnTo>
                    <a:pt x="1705" y="2340"/>
                  </a:lnTo>
                  <a:lnTo>
                    <a:pt x="1664" y="2362"/>
                  </a:lnTo>
                  <a:lnTo>
                    <a:pt x="1624" y="2373"/>
                  </a:lnTo>
                  <a:lnTo>
                    <a:pt x="1583" y="2373"/>
                  </a:lnTo>
                  <a:lnTo>
                    <a:pt x="1543" y="2373"/>
                  </a:lnTo>
                  <a:lnTo>
                    <a:pt x="1473" y="2373"/>
                  </a:lnTo>
                  <a:lnTo>
                    <a:pt x="1432" y="2373"/>
                  </a:lnTo>
                  <a:lnTo>
                    <a:pt x="1352" y="2373"/>
                  </a:lnTo>
                  <a:lnTo>
                    <a:pt x="1311" y="2373"/>
                  </a:lnTo>
                  <a:lnTo>
                    <a:pt x="1271" y="2384"/>
                  </a:lnTo>
                  <a:lnTo>
                    <a:pt x="1230" y="2405"/>
                  </a:lnTo>
                  <a:lnTo>
                    <a:pt x="1190" y="2405"/>
                  </a:lnTo>
                  <a:lnTo>
                    <a:pt x="1150" y="2405"/>
                  </a:lnTo>
                  <a:lnTo>
                    <a:pt x="1109" y="2405"/>
                  </a:lnTo>
                  <a:lnTo>
                    <a:pt x="1069" y="2405"/>
                  </a:lnTo>
                  <a:lnTo>
                    <a:pt x="1029" y="2405"/>
                  </a:lnTo>
                  <a:lnTo>
                    <a:pt x="988" y="2394"/>
                  </a:lnTo>
                  <a:lnTo>
                    <a:pt x="948" y="2362"/>
                  </a:lnTo>
                  <a:lnTo>
                    <a:pt x="918" y="2318"/>
                  </a:lnTo>
                  <a:lnTo>
                    <a:pt x="877" y="2286"/>
                  </a:lnTo>
                  <a:lnTo>
                    <a:pt x="837" y="2275"/>
                  </a:lnTo>
                  <a:lnTo>
                    <a:pt x="797" y="2253"/>
                  </a:lnTo>
                  <a:lnTo>
                    <a:pt x="736" y="2242"/>
                  </a:lnTo>
                  <a:lnTo>
                    <a:pt x="696" y="2220"/>
                  </a:lnTo>
                  <a:lnTo>
                    <a:pt x="656" y="2220"/>
                  </a:lnTo>
                  <a:lnTo>
                    <a:pt x="615" y="2198"/>
                  </a:lnTo>
                  <a:lnTo>
                    <a:pt x="565" y="2144"/>
                  </a:lnTo>
                  <a:lnTo>
                    <a:pt x="524" y="2122"/>
                  </a:lnTo>
                  <a:lnTo>
                    <a:pt x="474" y="2122"/>
                  </a:lnTo>
                  <a:lnTo>
                    <a:pt x="434" y="2101"/>
                  </a:lnTo>
                  <a:lnTo>
                    <a:pt x="383" y="2057"/>
                  </a:lnTo>
                  <a:lnTo>
                    <a:pt x="313" y="2013"/>
                  </a:lnTo>
                  <a:lnTo>
                    <a:pt x="272" y="1981"/>
                  </a:lnTo>
                  <a:lnTo>
                    <a:pt x="232" y="1970"/>
                  </a:lnTo>
                  <a:lnTo>
                    <a:pt x="192" y="1937"/>
                  </a:lnTo>
                  <a:lnTo>
                    <a:pt x="161" y="1894"/>
                  </a:lnTo>
                  <a:lnTo>
                    <a:pt x="121" y="1839"/>
                  </a:lnTo>
                  <a:lnTo>
                    <a:pt x="71" y="1785"/>
                  </a:lnTo>
                  <a:lnTo>
                    <a:pt x="30" y="1752"/>
                  </a:lnTo>
                  <a:lnTo>
                    <a:pt x="50" y="1796"/>
                  </a:lnTo>
                  <a:lnTo>
                    <a:pt x="91" y="1828"/>
                  </a:lnTo>
                  <a:lnTo>
                    <a:pt x="121" y="1872"/>
                  </a:lnTo>
                  <a:lnTo>
                    <a:pt x="151" y="1916"/>
                  </a:lnTo>
                  <a:lnTo>
                    <a:pt x="192" y="1959"/>
                  </a:lnTo>
                  <a:lnTo>
                    <a:pt x="232" y="1981"/>
                  </a:lnTo>
                  <a:lnTo>
                    <a:pt x="282" y="2013"/>
                  </a:lnTo>
                  <a:lnTo>
                    <a:pt x="323" y="2035"/>
                  </a:lnTo>
                  <a:lnTo>
                    <a:pt x="363" y="2068"/>
                  </a:lnTo>
                  <a:lnTo>
                    <a:pt x="403" y="2090"/>
                  </a:lnTo>
                  <a:lnTo>
                    <a:pt x="444" y="2111"/>
                  </a:lnTo>
                  <a:lnTo>
                    <a:pt x="484" y="2122"/>
                  </a:lnTo>
                  <a:lnTo>
                    <a:pt x="524" y="2155"/>
                  </a:lnTo>
                  <a:lnTo>
                    <a:pt x="565" y="2188"/>
                  </a:lnTo>
                  <a:lnTo>
                    <a:pt x="615" y="2231"/>
                  </a:lnTo>
                  <a:lnTo>
                    <a:pt x="656" y="2231"/>
                  </a:lnTo>
                  <a:lnTo>
                    <a:pt x="696" y="2231"/>
                  </a:lnTo>
                  <a:lnTo>
                    <a:pt x="736" y="2275"/>
                  </a:lnTo>
                  <a:lnTo>
                    <a:pt x="787" y="2286"/>
                  </a:lnTo>
                  <a:lnTo>
                    <a:pt x="827" y="2296"/>
                  </a:lnTo>
                  <a:lnTo>
                    <a:pt x="908" y="2329"/>
                  </a:lnTo>
                  <a:lnTo>
                    <a:pt x="948" y="2373"/>
                  </a:lnTo>
                  <a:lnTo>
                    <a:pt x="999" y="2427"/>
                  </a:lnTo>
                  <a:lnTo>
                    <a:pt x="938" y="2438"/>
                  </a:lnTo>
                  <a:lnTo>
                    <a:pt x="888" y="2405"/>
                  </a:lnTo>
                  <a:lnTo>
                    <a:pt x="847" y="2394"/>
                  </a:lnTo>
                  <a:lnTo>
                    <a:pt x="807" y="2405"/>
                  </a:lnTo>
                  <a:lnTo>
                    <a:pt x="767" y="2427"/>
                  </a:lnTo>
                  <a:lnTo>
                    <a:pt x="716" y="2427"/>
                  </a:lnTo>
                  <a:lnTo>
                    <a:pt x="635" y="2416"/>
                  </a:lnTo>
                  <a:lnTo>
                    <a:pt x="595" y="2394"/>
                  </a:lnTo>
                  <a:lnTo>
                    <a:pt x="555" y="2405"/>
                  </a:lnTo>
                  <a:lnTo>
                    <a:pt x="514" y="2427"/>
                  </a:lnTo>
                  <a:lnTo>
                    <a:pt x="474" y="2438"/>
                  </a:lnTo>
                  <a:lnTo>
                    <a:pt x="403" y="2471"/>
                  </a:lnTo>
                  <a:lnTo>
                    <a:pt x="373" y="2547"/>
                  </a:lnTo>
                  <a:lnTo>
                    <a:pt x="333" y="2569"/>
                  </a:lnTo>
                  <a:lnTo>
                    <a:pt x="292" y="2579"/>
                  </a:lnTo>
                  <a:lnTo>
                    <a:pt x="252" y="2569"/>
                  </a:lnTo>
                  <a:lnTo>
                    <a:pt x="212" y="2569"/>
                  </a:lnTo>
                  <a:lnTo>
                    <a:pt x="171" y="2569"/>
                  </a:lnTo>
                  <a:lnTo>
                    <a:pt x="121" y="2569"/>
                  </a:lnTo>
                  <a:lnTo>
                    <a:pt x="81" y="2569"/>
                  </a:lnTo>
                  <a:lnTo>
                    <a:pt x="40" y="2569"/>
                  </a:lnTo>
                  <a:lnTo>
                    <a:pt x="0" y="2569"/>
                  </a:lnTo>
                  <a:lnTo>
                    <a:pt x="71" y="2569"/>
                  </a:lnTo>
                  <a:lnTo>
                    <a:pt x="131" y="2569"/>
                  </a:lnTo>
                  <a:lnTo>
                    <a:pt x="171" y="2590"/>
                  </a:lnTo>
                  <a:lnTo>
                    <a:pt x="212" y="2612"/>
                  </a:lnTo>
                  <a:lnTo>
                    <a:pt x="252" y="2612"/>
                  </a:lnTo>
                  <a:lnTo>
                    <a:pt x="292" y="2612"/>
                  </a:lnTo>
                  <a:lnTo>
                    <a:pt x="333" y="2590"/>
                  </a:lnTo>
                  <a:lnTo>
                    <a:pt x="373" y="2547"/>
                  </a:lnTo>
                  <a:lnTo>
                    <a:pt x="424" y="2503"/>
                  </a:lnTo>
                  <a:lnTo>
                    <a:pt x="464" y="2481"/>
                  </a:lnTo>
                  <a:lnTo>
                    <a:pt x="504" y="2449"/>
                  </a:lnTo>
                  <a:lnTo>
                    <a:pt x="555" y="2438"/>
                  </a:lnTo>
                  <a:lnTo>
                    <a:pt x="595" y="2438"/>
                  </a:lnTo>
                  <a:lnTo>
                    <a:pt x="635" y="2438"/>
                  </a:lnTo>
                  <a:lnTo>
                    <a:pt x="676" y="2438"/>
                  </a:lnTo>
                  <a:lnTo>
                    <a:pt x="716" y="2438"/>
                  </a:lnTo>
                  <a:lnTo>
                    <a:pt x="756" y="2438"/>
                  </a:lnTo>
                  <a:lnTo>
                    <a:pt x="797" y="2427"/>
                  </a:lnTo>
                  <a:lnTo>
                    <a:pt x="847" y="2416"/>
                  </a:lnTo>
                  <a:lnTo>
                    <a:pt x="888" y="2438"/>
                  </a:lnTo>
                  <a:lnTo>
                    <a:pt x="928" y="2449"/>
                  </a:lnTo>
                  <a:lnTo>
                    <a:pt x="978" y="2460"/>
                  </a:lnTo>
                  <a:lnTo>
                    <a:pt x="1019" y="2460"/>
                  </a:lnTo>
                  <a:lnTo>
                    <a:pt x="1049" y="2416"/>
                  </a:lnTo>
                  <a:lnTo>
                    <a:pt x="1089" y="2405"/>
                  </a:lnTo>
                  <a:lnTo>
                    <a:pt x="1130" y="2427"/>
                  </a:lnTo>
                  <a:lnTo>
                    <a:pt x="1170" y="2460"/>
                  </a:lnTo>
                  <a:lnTo>
                    <a:pt x="1210" y="2481"/>
                  </a:lnTo>
                  <a:lnTo>
                    <a:pt x="1251" y="2481"/>
                  </a:lnTo>
                  <a:lnTo>
                    <a:pt x="1291" y="2503"/>
                  </a:lnTo>
                  <a:lnTo>
                    <a:pt x="1341" y="2525"/>
                  </a:lnTo>
                  <a:lnTo>
                    <a:pt x="1382" y="2536"/>
                  </a:lnTo>
                  <a:lnTo>
                    <a:pt x="1422" y="2547"/>
                  </a:lnTo>
                  <a:lnTo>
                    <a:pt x="1493" y="2558"/>
                  </a:lnTo>
                  <a:lnTo>
                    <a:pt x="1553" y="2569"/>
                  </a:lnTo>
                  <a:lnTo>
                    <a:pt x="1594" y="2612"/>
                  </a:lnTo>
                  <a:lnTo>
                    <a:pt x="1604" y="2656"/>
                  </a:lnTo>
                  <a:lnTo>
                    <a:pt x="1684" y="2710"/>
                  </a:lnTo>
                  <a:lnTo>
                    <a:pt x="1725" y="2743"/>
                  </a:lnTo>
                  <a:lnTo>
                    <a:pt x="1755" y="2819"/>
                  </a:lnTo>
                  <a:lnTo>
                    <a:pt x="1785" y="2862"/>
                  </a:lnTo>
                  <a:lnTo>
                    <a:pt x="1705" y="2873"/>
                  </a:lnTo>
                  <a:lnTo>
                    <a:pt x="1664" y="2906"/>
                  </a:lnTo>
                  <a:lnTo>
                    <a:pt x="1634" y="2949"/>
                  </a:lnTo>
                  <a:lnTo>
                    <a:pt x="1624" y="3004"/>
                  </a:lnTo>
                  <a:lnTo>
                    <a:pt x="1533" y="3037"/>
                  </a:lnTo>
                  <a:lnTo>
                    <a:pt x="1452" y="3047"/>
                  </a:lnTo>
                  <a:lnTo>
                    <a:pt x="1402" y="3080"/>
                  </a:lnTo>
                  <a:lnTo>
                    <a:pt x="1352" y="3134"/>
                  </a:lnTo>
                  <a:lnTo>
                    <a:pt x="1311" y="3156"/>
                  </a:lnTo>
                  <a:lnTo>
                    <a:pt x="1271" y="3167"/>
                  </a:lnTo>
                  <a:lnTo>
                    <a:pt x="1230" y="3167"/>
                  </a:lnTo>
                  <a:lnTo>
                    <a:pt x="1190" y="3167"/>
                  </a:lnTo>
                  <a:lnTo>
                    <a:pt x="1150" y="3178"/>
                  </a:lnTo>
                  <a:lnTo>
                    <a:pt x="1069" y="3189"/>
                  </a:lnTo>
                  <a:lnTo>
                    <a:pt x="1029" y="3200"/>
                  </a:lnTo>
                  <a:lnTo>
                    <a:pt x="968" y="3211"/>
                  </a:lnTo>
                  <a:lnTo>
                    <a:pt x="908" y="3211"/>
                  </a:lnTo>
                  <a:lnTo>
                    <a:pt x="867" y="3211"/>
                  </a:lnTo>
                  <a:lnTo>
                    <a:pt x="827" y="3222"/>
                  </a:lnTo>
                  <a:lnTo>
                    <a:pt x="777" y="3243"/>
                  </a:lnTo>
                  <a:lnTo>
                    <a:pt x="736" y="3265"/>
                  </a:lnTo>
                  <a:lnTo>
                    <a:pt x="696" y="3287"/>
                  </a:lnTo>
                  <a:lnTo>
                    <a:pt x="656" y="3298"/>
                  </a:lnTo>
                  <a:lnTo>
                    <a:pt x="595" y="3298"/>
                  </a:lnTo>
                  <a:lnTo>
                    <a:pt x="555" y="3309"/>
                  </a:lnTo>
                  <a:lnTo>
                    <a:pt x="514" y="3309"/>
                  </a:lnTo>
                  <a:lnTo>
                    <a:pt x="474" y="3320"/>
                  </a:lnTo>
                  <a:lnTo>
                    <a:pt x="403" y="3320"/>
                  </a:lnTo>
                  <a:lnTo>
                    <a:pt x="363" y="3320"/>
                  </a:lnTo>
                  <a:lnTo>
                    <a:pt x="323" y="3320"/>
                  </a:lnTo>
                  <a:lnTo>
                    <a:pt x="282" y="3320"/>
                  </a:lnTo>
                  <a:lnTo>
                    <a:pt x="242" y="3320"/>
                  </a:lnTo>
                  <a:lnTo>
                    <a:pt x="202" y="3330"/>
                  </a:lnTo>
                  <a:lnTo>
                    <a:pt x="161" y="3341"/>
                  </a:lnTo>
                  <a:lnTo>
                    <a:pt x="91" y="3341"/>
                  </a:lnTo>
                  <a:lnTo>
                    <a:pt x="50" y="3352"/>
                  </a:lnTo>
                  <a:lnTo>
                    <a:pt x="10" y="3396"/>
                  </a:lnTo>
                  <a:lnTo>
                    <a:pt x="50" y="3396"/>
                  </a:lnTo>
                  <a:lnTo>
                    <a:pt x="91" y="3374"/>
                  </a:lnTo>
                  <a:lnTo>
                    <a:pt x="131" y="3352"/>
                  </a:lnTo>
                  <a:lnTo>
                    <a:pt x="171" y="3341"/>
                  </a:lnTo>
                  <a:lnTo>
                    <a:pt x="212" y="3341"/>
                  </a:lnTo>
                  <a:lnTo>
                    <a:pt x="252" y="3330"/>
                  </a:lnTo>
                  <a:lnTo>
                    <a:pt x="292" y="3320"/>
                  </a:lnTo>
                  <a:lnTo>
                    <a:pt x="333" y="3309"/>
                  </a:lnTo>
                  <a:lnTo>
                    <a:pt x="373" y="3309"/>
                  </a:lnTo>
                  <a:lnTo>
                    <a:pt x="414" y="3309"/>
                  </a:lnTo>
                  <a:lnTo>
                    <a:pt x="474" y="3320"/>
                  </a:lnTo>
                  <a:lnTo>
                    <a:pt x="555" y="3320"/>
                  </a:lnTo>
                  <a:lnTo>
                    <a:pt x="595" y="3320"/>
                  </a:lnTo>
                  <a:lnTo>
                    <a:pt x="635" y="3320"/>
                  </a:lnTo>
                  <a:lnTo>
                    <a:pt x="676" y="3309"/>
                  </a:lnTo>
                  <a:lnTo>
                    <a:pt x="716" y="3309"/>
                  </a:lnTo>
                  <a:lnTo>
                    <a:pt x="767" y="3298"/>
                  </a:lnTo>
                  <a:lnTo>
                    <a:pt x="807" y="3265"/>
                  </a:lnTo>
                  <a:lnTo>
                    <a:pt x="847" y="3243"/>
                  </a:lnTo>
                  <a:lnTo>
                    <a:pt x="888" y="3243"/>
                  </a:lnTo>
                  <a:lnTo>
                    <a:pt x="938" y="3243"/>
                  </a:lnTo>
                  <a:lnTo>
                    <a:pt x="978" y="3222"/>
                  </a:lnTo>
                  <a:lnTo>
                    <a:pt x="1029" y="3211"/>
                  </a:lnTo>
                  <a:lnTo>
                    <a:pt x="1109" y="3211"/>
                  </a:lnTo>
                  <a:lnTo>
                    <a:pt x="1150" y="3211"/>
                  </a:lnTo>
                  <a:lnTo>
                    <a:pt x="1200" y="3200"/>
                  </a:lnTo>
                  <a:lnTo>
                    <a:pt x="1241" y="3189"/>
                  </a:lnTo>
                  <a:lnTo>
                    <a:pt x="1291" y="3200"/>
                  </a:lnTo>
                  <a:lnTo>
                    <a:pt x="1341" y="3200"/>
                  </a:lnTo>
                  <a:lnTo>
                    <a:pt x="1382" y="3178"/>
                  </a:lnTo>
                  <a:lnTo>
                    <a:pt x="1412" y="3134"/>
                  </a:lnTo>
                  <a:lnTo>
                    <a:pt x="1432" y="3091"/>
                  </a:lnTo>
                  <a:lnTo>
                    <a:pt x="1473" y="3080"/>
                  </a:lnTo>
                  <a:lnTo>
                    <a:pt x="1533" y="3069"/>
                  </a:lnTo>
                  <a:lnTo>
                    <a:pt x="1573" y="3047"/>
                  </a:lnTo>
                  <a:lnTo>
                    <a:pt x="1614" y="3015"/>
                  </a:lnTo>
                  <a:lnTo>
                    <a:pt x="1654" y="2982"/>
                  </a:lnTo>
                  <a:lnTo>
                    <a:pt x="1694" y="2939"/>
                  </a:lnTo>
                  <a:lnTo>
                    <a:pt x="1735" y="2928"/>
                  </a:lnTo>
                  <a:lnTo>
                    <a:pt x="1775" y="2895"/>
                  </a:lnTo>
                  <a:lnTo>
                    <a:pt x="1815" y="2873"/>
                  </a:lnTo>
                  <a:lnTo>
                    <a:pt x="1856" y="2862"/>
                  </a:lnTo>
                  <a:lnTo>
                    <a:pt x="1896" y="2884"/>
                  </a:lnTo>
                  <a:lnTo>
                    <a:pt x="1937" y="2895"/>
                  </a:lnTo>
                  <a:lnTo>
                    <a:pt x="1977" y="2895"/>
                  </a:lnTo>
                  <a:lnTo>
                    <a:pt x="2017" y="2906"/>
                  </a:lnTo>
                  <a:lnTo>
                    <a:pt x="2088" y="2917"/>
                  </a:lnTo>
                  <a:lnTo>
                    <a:pt x="2128" y="2917"/>
                  </a:lnTo>
                  <a:lnTo>
                    <a:pt x="2189" y="2928"/>
                  </a:lnTo>
                  <a:lnTo>
                    <a:pt x="2239" y="2939"/>
                  </a:lnTo>
                  <a:lnTo>
                    <a:pt x="2279" y="2960"/>
                  </a:lnTo>
                  <a:lnTo>
                    <a:pt x="2320" y="2982"/>
                  </a:lnTo>
                  <a:lnTo>
                    <a:pt x="2360" y="3004"/>
                  </a:lnTo>
                  <a:lnTo>
                    <a:pt x="2400" y="3015"/>
                  </a:lnTo>
                  <a:lnTo>
                    <a:pt x="2441" y="3015"/>
                  </a:lnTo>
                  <a:lnTo>
                    <a:pt x="2481" y="3037"/>
                  </a:lnTo>
                  <a:lnTo>
                    <a:pt x="2521" y="3058"/>
                  </a:lnTo>
                  <a:lnTo>
                    <a:pt x="2562" y="3091"/>
                  </a:lnTo>
                  <a:lnTo>
                    <a:pt x="2622" y="3102"/>
                  </a:lnTo>
                  <a:lnTo>
                    <a:pt x="2663" y="3102"/>
                  </a:lnTo>
                  <a:lnTo>
                    <a:pt x="2703" y="3134"/>
                  </a:lnTo>
                  <a:lnTo>
                    <a:pt x="2743" y="3156"/>
                  </a:lnTo>
                  <a:lnTo>
                    <a:pt x="2784" y="3167"/>
                  </a:lnTo>
                  <a:lnTo>
                    <a:pt x="2834" y="3189"/>
                  </a:lnTo>
                  <a:lnTo>
                    <a:pt x="2874" y="3200"/>
                  </a:lnTo>
                  <a:lnTo>
                    <a:pt x="2925" y="3200"/>
                  </a:lnTo>
                  <a:lnTo>
                    <a:pt x="2975" y="3200"/>
                  </a:lnTo>
                  <a:lnTo>
                    <a:pt x="3016" y="3200"/>
                  </a:lnTo>
                  <a:lnTo>
                    <a:pt x="3066" y="3211"/>
                  </a:lnTo>
                  <a:lnTo>
                    <a:pt x="3117" y="3243"/>
                  </a:lnTo>
                  <a:lnTo>
                    <a:pt x="3167" y="3254"/>
                  </a:lnTo>
                  <a:lnTo>
                    <a:pt x="3217" y="3254"/>
                  </a:lnTo>
                  <a:lnTo>
                    <a:pt x="3308" y="3254"/>
                  </a:lnTo>
                  <a:lnTo>
                    <a:pt x="3359" y="3254"/>
                  </a:lnTo>
                  <a:lnTo>
                    <a:pt x="3399" y="3265"/>
                  </a:lnTo>
                  <a:lnTo>
                    <a:pt x="3449" y="3298"/>
                  </a:lnTo>
                  <a:lnTo>
                    <a:pt x="3490" y="3309"/>
                  </a:lnTo>
                  <a:lnTo>
                    <a:pt x="3530" y="3320"/>
                  </a:lnTo>
                  <a:lnTo>
                    <a:pt x="3581" y="3330"/>
                  </a:lnTo>
                  <a:lnTo>
                    <a:pt x="3631" y="3330"/>
                  </a:lnTo>
                  <a:lnTo>
                    <a:pt x="3671" y="3330"/>
                  </a:lnTo>
                  <a:lnTo>
                    <a:pt x="3712" y="3341"/>
                  </a:lnTo>
                  <a:lnTo>
                    <a:pt x="3752" y="3374"/>
                  </a:lnTo>
                  <a:lnTo>
                    <a:pt x="3802" y="3374"/>
                  </a:lnTo>
                  <a:lnTo>
                    <a:pt x="3843" y="3374"/>
                  </a:lnTo>
                  <a:lnTo>
                    <a:pt x="3893" y="3374"/>
                  </a:lnTo>
                  <a:lnTo>
                    <a:pt x="3944" y="3385"/>
                  </a:lnTo>
                  <a:lnTo>
                    <a:pt x="3984" y="3385"/>
                  </a:lnTo>
                  <a:lnTo>
                    <a:pt x="4024" y="3385"/>
                  </a:lnTo>
                  <a:lnTo>
                    <a:pt x="4075" y="3385"/>
                  </a:lnTo>
                  <a:lnTo>
                    <a:pt x="4125" y="3385"/>
                  </a:lnTo>
                  <a:lnTo>
                    <a:pt x="4165" y="3385"/>
                  </a:lnTo>
                  <a:lnTo>
                    <a:pt x="4216" y="3417"/>
                  </a:lnTo>
                  <a:lnTo>
                    <a:pt x="4266" y="3450"/>
                  </a:lnTo>
                  <a:lnTo>
                    <a:pt x="4307" y="3450"/>
                  </a:lnTo>
                  <a:lnTo>
                    <a:pt x="4357" y="3450"/>
                  </a:lnTo>
                  <a:lnTo>
                    <a:pt x="4408" y="3450"/>
                  </a:lnTo>
                  <a:lnTo>
                    <a:pt x="4458" y="3450"/>
                  </a:lnTo>
                  <a:lnTo>
                    <a:pt x="4498" y="3450"/>
                  </a:lnTo>
                  <a:lnTo>
                    <a:pt x="4539" y="3450"/>
                  </a:lnTo>
                  <a:lnTo>
                    <a:pt x="4589" y="3461"/>
                  </a:lnTo>
                  <a:lnTo>
                    <a:pt x="4640" y="3461"/>
                  </a:lnTo>
                  <a:lnTo>
                    <a:pt x="4549" y="3461"/>
                  </a:lnTo>
                  <a:lnTo>
                    <a:pt x="4508" y="3461"/>
                  </a:lnTo>
                  <a:lnTo>
                    <a:pt x="4428" y="3439"/>
                  </a:lnTo>
                  <a:lnTo>
                    <a:pt x="4377" y="3428"/>
                  </a:lnTo>
                  <a:lnTo>
                    <a:pt x="4297" y="3439"/>
                  </a:lnTo>
                  <a:lnTo>
                    <a:pt x="4256" y="3450"/>
                  </a:lnTo>
                  <a:lnTo>
                    <a:pt x="4216" y="3439"/>
                  </a:lnTo>
                  <a:lnTo>
                    <a:pt x="4196" y="3396"/>
                  </a:lnTo>
                  <a:lnTo>
                    <a:pt x="4105" y="3374"/>
                  </a:lnTo>
                  <a:lnTo>
                    <a:pt x="4065" y="3374"/>
                  </a:lnTo>
                  <a:lnTo>
                    <a:pt x="4014" y="3363"/>
                  </a:lnTo>
                  <a:lnTo>
                    <a:pt x="3954" y="3352"/>
                  </a:lnTo>
                  <a:lnTo>
                    <a:pt x="3873" y="3341"/>
                  </a:lnTo>
                  <a:lnTo>
                    <a:pt x="3823" y="3330"/>
                  </a:lnTo>
                  <a:lnTo>
                    <a:pt x="3782" y="3330"/>
                  </a:lnTo>
                  <a:lnTo>
                    <a:pt x="3722" y="3341"/>
                  </a:lnTo>
                  <a:lnTo>
                    <a:pt x="3611" y="3341"/>
                  </a:lnTo>
                  <a:lnTo>
                    <a:pt x="3560" y="3298"/>
                  </a:lnTo>
                  <a:lnTo>
                    <a:pt x="3520" y="3298"/>
                  </a:lnTo>
                  <a:lnTo>
                    <a:pt x="3449" y="3287"/>
                  </a:lnTo>
                  <a:lnTo>
                    <a:pt x="3369" y="3287"/>
                  </a:lnTo>
                  <a:lnTo>
                    <a:pt x="3328" y="3265"/>
                  </a:lnTo>
                  <a:lnTo>
                    <a:pt x="3278" y="3232"/>
                  </a:lnTo>
                  <a:lnTo>
                    <a:pt x="3238" y="3211"/>
                  </a:lnTo>
                  <a:lnTo>
                    <a:pt x="3197" y="3200"/>
                  </a:lnTo>
                  <a:lnTo>
                    <a:pt x="3157" y="3200"/>
                  </a:lnTo>
                  <a:lnTo>
                    <a:pt x="3117" y="3200"/>
                  </a:lnTo>
                  <a:lnTo>
                    <a:pt x="3076" y="3189"/>
                  </a:lnTo>
                  <a:lnTo>
                    <a:pt x="3016" y="3178"/>
                  </a:lnTo>
                  <a:lnTo>
                    <a:pt x="2955" y="3167"/>
                  </a:lnTo>
                  <a:lnTo>
                    <a:pt x="2915" y="3145"/>
                  </a:lnTo>
                  <a:lnTo>
                    <a:pt x="2864" y="3124"/>
                  </a:lnTo>
                  <a:lnTo>
                    <a:pt x="2824" y="3124"/>
                  </a:lnTo>
                  <a:lnTo>
                    <a:pt x="2784" y="3124"/>
                  </a:lnTo>
                  <a:lnTo>
                    <a:pt x="2733" y="3124"/>
                  </a:lnTo>
                  <a:lnTo>
                    <a:pt x="2673" y="3124"/>
                  </a:lnTo>
                  <a:lnTo>
                    <a:pt x="2592" y="3113"/>
                  </a:lnTo>
                  <a:lnTo>
                    <a:pt x="2552" y="3058"/>
                  </a:lnTo>
                  <a:lnTo>
                    <a:pt x="2511" y="3015"/>
                  </a:lnTo>
                  <a:lnTo>
                    <a:pt x="2471" y="3015"/>
                  </a:lnTo>
                  <a:lnTo>
                    <a:pt x="2380" y="3015"/>
                  </a:lnTo>
                  <a:lnTo>
                    <a:pt x="2340" y="2982"/>
                  </a:lnTo>
                  <a:lnTo>
                    <a:pt x="2300" y="2949"/>
                  </a:lnTo>
                  <a:lnTo>
                    <a:pt x="2249" y="2906"/>
                  </a:lnTo>
                  <a:lnTo>
                    <a:pt x="2199" y="2884"/>
                  </a:lnTo>
                  <a:lnTo>
                    <a:pt x="2158" y="2884"/>
                  </a:lnTo>
                  <a:lnTo>
                    <a:pt x="2108" y="2884"/>
                  </a:lnTo>
                  <a:lnTo>
                    <a:pt x="2017" y="2884"/>
                  </a:lnTo>
                  <a:lnTo>
                    <a:pt x="1977" y="2884"/>
                  </a:lnTo>
                  <a:lnTo>
                    <a:pt x="1937" y="2862"/>
                  </a:lnTo>
                  <a:lnTo>
                    <a:pt x="1826" y="2841"/>
                  </a:lnTo>
                  <a:lnTo>
                    <a:pt x="1725" y="2808"/>
                  </a:lnTo>
                  <a:lnTo>
                    <a:pt x="1705" y="2764"/>
                  </a:lnTo>
                  <a:lnTo>
                    <a:pt x="1715" y="2721"/>
                  </a:lnTo>
                  <a:lnTo>
                    <a:pt x="1684" y="2677"/>
                  </a:lnTo>
                  <a:lnTo>
                    <a:pt x="1654" y="2634"/>
                  </a:lnTo>
                  <a:lnTo>
                    <a:pt x="1624" y="2590"/>
                  </a:lnTo>
                  <a:lnTo>
                    <a:pt x="1583" y="2558"/>
                  </a:lnTo>
                  <a:lnTo>
                    <a:pt x="1543" y="2536"/>
                  </a:lnTo>
                  <a:lnTo>
                    <a:pt x="1503" y="2525"/>
                  </a:lnTo>
                  <a:lnTo>
                    <a:pt x="1422" y="2492"/>
                  </a:lnTo>
                  <a:lnTo>
                    <a:pt x="1382" y="2492"/>
                  </a:lnTo>
                  <a:lnTo>
                    <a:pt x="1341" y="2481"/>
                  </a:lnTo>
                  <a:lnTo>
                    <a:pt x="1291" y="2471"/>
                  </a:lnTo>
                  <a:lnTo>
                    <a:pt x="1220" y="2471"/>
                  </a:lnTo>
                  <a:lnTo>
                    <a:pt x="1180" y="2449"/>
                  </a:lnTo>
                  <a:lnTo>
                    <a:pt x="1140" y="2438"/>
                  </a:lnTo>
                  <a:lnTo>
                    <a:pt x="1200" y="2427"/>
                  </a:lnTo>
                  <a:lnTo>
                    <a:pt x="1241" y="2405"/>
                  </a:lnTo>
                  <a:lnTo>
                    <a:pt x="1281" y="2394"/>
                  </a:lnTo>
                  <a:lnTo>
                    <a:pt x="1331" y="2394"/>
                  </a:lnTo>
                  <a:lnTo>
                    <a:pt x="1372" y="2394"/>
                  </a:lnTo>
                  <a:lnTo>
                    <a:pt x="1412" y="2394"/>
                  </a:lnTo>
                  <a:lnTo>
                    <a:pt x="1452" y="2394"/>
                  </a:lnTo>
                  <a:lnTo>
                    <a:pt x="1493" y="2394"/>
                  </a:lnTo>
                  <a:lnTo>
                    <a:pt x="1543" y="2394"/>
                  </a:lnTo>
                  <a:lnTo>
                    <a:pt x="1583" y="2384"/>
                  </a:lnTo>
                  <a:lnTo>
                    <a:pt x="1664" y="2384"/>
                  </a:lnTo>
                  <a:lnTo>
                    <a:pt x="1755" y="2373"/>
                  </a:lnTo>
                  <a:lnTo>
                    <a:pt x="1795" y="2351"/>
                  </a:lnTo>
                  <a:lnTo>
                    <a:pt x="1836" y="2340"/>
                  </a:lnTo>
                  <a:lnTo>
                    <a:pt x="1896" y="2340"/>
                  </a:lnTo>
                  <a:lnTo>
                    <a:pt x="1977" y="2340"/>
                  </a:lnTo>
                  <a:lnTo>
                    <a:pt x="2037" y="2329"/>
                  </a:lnTo>
                  <a:lnTo>
                    <a:pt x="2078" y="2318"/>
                  </a:lnTo>
                  <a:lnTo>
                    <a:pt x="2118" y="2318"/>
                  </a:lnTo>
                  <a:lnTo>
                    <a:pt x="2158" y="2318"/>
                  </a:lnTo>
                  <a:lnTo>
                    <a:pt x="2199" y="2340"/>
                  </a:lnTo>
                  <a:lnTo>
                    <a:pt x="2249" y="2351"/>
                  </a:lnTo>
                  <a:lnTo>
                    <a:pt x="2310" y="2351"/>
                  </a:lnTo>
                  <a:lnTo>
                    <a:pt x="2370" y="2351"/>
                  </a:lnTo>
                  <a:lnTo>
                    <a:pt x="2421" y="2351"/>
                  </a:lnTo>
                  <a:lnTo>
                    <a:pt x="2461" y="2362"/>
                  </a:lnTo>
                  <a:lnTo>
                    <a:pt x="2521" y="2362"/>
                  </a:lnTo>
                  <a:lnTo>
                    <a:pt x="2582" y="2362"/>
                  </a:lnTo>
                  <a:lnTo>
                    <a:pt x="2622" y="2394"/>
                  </a:lnTo>
                  <a:lnTo>
                    <a:pt x="2703" y="2416"/>
                  </a:lnTo>
                  <a:lnTo>
                    <a:pt x="2743" y="2427"/>
                  </a:lnTo>
                  <a:lnTo>
                    <a:pt x="2794" y="2438"/>
                  </a:lnTo>
                  <a:lnTo>
                    <a:pt x="2834" y="2438"/>
                  </a:lnTo>
                  <a:lnTo>
                    <a:pt x="2864" y="2481"/>
                  </a:lnTo>
                  <a:lnTo>
                    <a:pt x="2915" y="2525"/>
                  </a:lnTo>
                  <a:lnTo>
                    <a:pt x="2975" y="2536"/>
                  </a:lnTo>
                  <a:lnTo>
                    <a:pt x="3016" y="2547"/>
                  </a:lnTo>
                  <a:lnTo>
                    <a:pt x="3056" y="2569"/>
                  </a:lnTo>
                  <a:lnTo>
                    <a:pt x="3096" y="2612"/>
                  </a:lnTo>
                  <a:lnTo>
                    <a:pt x="3137" y="2634"/>
                  </a:lnTo>
                  <a:lnTo>
                    <a:pt x="3177" y="2645"/>
                  </a:lnTo>
                  <a:lnTo>
                    <a:pt x="3228" y="2656"/>
                  </a:lnTo>
                  <a:lnTo>
                    <a:pt x="3268" y="2656"/>
                  </a:lnTo>
                  <a:lnTo>
                    <a:pt x="3308" y="2666"/>
                  </a:lnTo>
                  <a:lnTo>
                    <a:pt x="3349" y="2699"/>
                  </a:lnTo>
                  <a:lnTo>
                    <a:pt x="3389" y="2732"/>
                  </a:lnTo>
                  <a:lnTo>
                    <a:pt x="3459" y="2743"/>
                  </a:lnTo>
                  <a:lnTo>
                    <a:pt x="3500" y="2743"/>
                  </a:lnTo>
                  <a:lnTo>
                    <a:pt x="3540" y="2764"/>
                  </a:lnTo>
                  <a:lnTo>
                    <a:pt x="3621" y="2786"/>
                  </a:lnTo>
                  <a:lnTo>
                    <a:pt x="3691" y="2797"/>
                  </a:lnTo>
                  <a:lnTo>
                    <a:pt x="3752" y="2808"/>
                  </a:lnTo>
                  <a:lnTo>
                    <a:pt x="3843" y="2852"/>
                  </a:lnTo>
                  <a:lnTo>
                    <a:pt x="3883" y="2873"/>
                  </a:lnTo>
                  <a:lnTo>
                    <a:pt x="3923" y="2917"/>
                  </a:lnTo>
                  <a:lnTo>
                    <a:pt x="3994" y="2960"/>
                  </a:lnTo>
                  <a:lnTo>
                    <a:pt x="4034" y="2982"/>
                  </a:lnTo>
                  <a:lnTo>
                    <a:pt x="4075" y="3004"/>
                  </a:lnTo>
                  <a:lnTo>
                    <a:pt x="4125" y="3026"/>
                  </a:lnTo>
                  <a:lnTo>
                    <a:pt x="4186" y="3047"/>
                  </a:lnTo>
                  <a:lnTo>
                    <a:pt x="4236" y="3080"/>
                  </a:lnTo>
                  <a:lnTo>
                    <a:pt x="4276" y="3102"/>
                  </a:lnTo>
                  <a:lnTo>
                    <a:pt x="4317" y="3134"/>
                  </a:lnTo>
                  <a:lnTo>
                    <a:pt x="4357" y="3167"/>
                  </a:lnTo>
                  <a:lnTo>
                    <a:pt x="4428" y="3178"/>
                  </a:lnTo>
                  <a:lnTo>
                    <a:pt x="4468" y="3189"/>
                  </a:lnTo>
                  <a:lnTo>
                    <a:pt x="4519" y="3211"/>
                  </a:lnTo>
                  <a:lnTo>
                    <a:pt x="4569" y="3243"/>
                  </a:lnTo>
                  <a:lnTo>
                    <a:pt x="4609" y="3287"/>
                  </a:lnTo>
                  <a:lnTo>
                    <a:pt x="4650" y="3298"/>
                  </a:lnTo>
                  <a:lnTo>
                    <a:pt x="4690" y="3309"/>
                  </a:lnTo>
                  <a:lnTo>
                    <a:pt x="4730" y="3341"/>
                  </a:lnTo>
                  <a:lnTo>
                    <a:pt x="4771" y="3374"/>
                  </a:lnTo>
                  <a:lnTo>
                    <a:pt x="4811" y="3385"/>
                  </a:lnTo>
                  <a:lnTo>
                    <a:pt x="4771" y="3363"/>
                  </a:lnTo>
                  <a:lnTo>
                    <a:pt x="4720" y="3320"/>
                  </a:lnTo>
                  <a:lnTo>
                    <a:pt x="4690" y="3276"/>
                  </a:lnTo>
                  <a:lnTo>
                    <a:pt x="4650" y="3265"/>
                  </a:lnTo>
                  <a:lnTo>
                    <a:pt x="4599" y="3232"/>
                  </a:lnTo>
                  <a:lnTo>
                    <a:pt x="4549" y="3189"/>
                  </a:lnTo>
                  <a:lnTo>
                    <a:pt x="4508" y="3145"/>
                  </a:lnTo>
                  <a:lnTo>
                    <a:pt x="4468" y="3134"/>
                  </a:lnTo>
                  <a:lnTo>
                    <a:pt x="4428" y="3134"/>
                  </a:lnTo>
                  <a:lnTo>
                    <a:pt x="4387" y="3113"/>
                  </a:lnTo>
                  <a:lnTo>
                    <a:pt x="4347" y="3091"/>
                  </a:lnTo>
                  <a:lnTo>
                    <a:pt x="4276" y="3047"/>
                  </a:lnTo>
                  <a:lnTo>
                    <a:pt x="4236" y="3026"/>
                  </a:lnTo>
                  <a:lnTo>
                    <a:pt x="4196" y="3015"/>
                  </a:lnTo>
                  <a:lnTo>
                    <a:pt x="4145" y="3004"/>
                  </a:lnTo>
                  <a:lnTo>
                    <a:pt x="4105" y="2960"/>
                  </a:lnTo>
                  <a:lnTo>
                    <a:pt x="4055" y="2960"/>
                  </a:lnTo>
                  <a:lnTo>
                    <a:pt x="4004" y="2906"/>
                  </a:lnTo>
                  <a:lnTo>
                    <a:pt x="3964" y="2862"/>
                  </a:lnTo>
                  <a:lnTo>
                    <a:pt x="3923" y="2841"/>
                  </a:lnTo>
                  <a:lnTo>
                    <a:pt x="3883" y="2819"/>
                  </a:lnTo>
                  <a:lnTo>
                    <a:pt x="3823" y="2808"/>
                  </a:lnTo>
                  <a:lnTo>
                    <a:pt x="3782" y="2786"/>
                  </a:lnTo>
                  <a:lnTo>
                    <a:pt x="3742" y="2764"/>
                  </a:lnTo>
                  <a:lnTo>
                    <a:pt x="3702" y="2764"/>
                  </a:lnTo>
                  <a:lnTo>
                    <a:pt x="3661" y="2764"/>
                  </a:lnTo>
                  <a:lnTo>
                    <a:pt x="3611" y="2732"/>
                  </a:lnTo>
                  <a:lnTo>
                    <a:pt x="3570" y="2699"/>
                  </a:lnTo>
                  <a:lnTo>
                    <a:pt x="3530" y="2699"/>
                  </a:lnTo>
                  <a:lnTo>
                    <a:pt x="3490" y="2677"/>
                  </a:lnTo>
                  <a:lnTo>
                    <a:pt x="3439" y="2656"/>
                  </a:lnTo>
                  <a:lnTo>
                    <a:pt x="3379" y="2645"/>
                  </a:lnTo>
                  <a:lnTo>
                    <a:pt x="3338" y="2645"/>
                  </a:lnTo>
                  <a:lnTo>
                    <a:pt x="3278" y="2634"/>
                  </a:lnTo>
                  <a:lnTo>
                    <a:pt x="3228" y="2623"/>
                  </a:lnTo>
                  <a:lnTo>
                    <a:pt x="3187" y="2601"/>
                  </a:lnTo>
                  <a:lnTo>
                    <a:pt x="3137" y="2558"/>
                  </a:lnTo>
                  <a:lnTo>
                    <a:pt x="3086" y="2514"/>
                  </a:lnTo>
                  <a:lnTo>
                    <a:pt x="3036" y="2481"/>
                  </a:lnTo>
                  <a:lnTo>
                    <a:pt x="2996" y="2460"/>
                  </a:lnTo>
                  <a:lnTo>
                    <a:pt x="2945" y="2438"/>
                  </a:lnTo>
                  <a:lnTo>
                    <a:pt x="2864" y="2416"/>
                  </a:lnTo>
                  <a:lnTo>
                    <a:pt x="2824" y="2394"/>
                  </a:lnTo>
                  <a:lnTo>
                    <a:pt x="2733" y="2362"/>
                  </a:lnTo>
                  <a:lnTo>
                    <a:pt x="2693" y="2340"/>
                  </a:lnTo>
                  <a:lnTo>
                    <a:pt x="2673" y="2296"/>
                  </a:lnTo>
                  <a:lnTo>
                    <a:pt x="2643" y="2253"/>
                  </a:lnTo>
                  <a:lnTo>
                    <a:pt x="2602" y="2231"/>
                  </a:lnTo>
                  <a:lnTo>
                    <a:pt x="2572" y="2177"/>
                  </a:lnTo>
                  <a:lnTo>
                    <a:pt x="2521" y="2133"/>
                  </a:lnTo>
                  <a:lnTo>
                    <a:pt x="2511" y="2090"/>
                  </a:lnTo>
                  <a:lnTo>
                    <a:pt x="2501" y="2046"/>
                  </a:lnTo>
                  <a:lnTo>
                    <a:pt x="2481" y="2003"/>
                  </a:lnTo>
                  <a:lnTo>
                    <a:pt x="2461" y="1959"/>
                  </a:lnTo>
                  <a:lnTo>
                    <a:pt x="2441" y="1916"/>
                  </a:lnTo>
                  <a:lnTo>
                    <a:pt x="2431" y="1872"/>
                  </a:lnTo>
                  <a:lnTo>
                    <a:pt x="2411" y="1828"/>
                  </a:lnTo>
                  <a:lnTo>
                    <a:pt x="2390" y="1785"/>
                  </a:lnTo>
                  <a:lnTo>
                    <a:pt x="2350" y="1752"/>
                  </a:lnTo>
                  <a:lnTo>
                    <a:pt x="2330" y="1709"/>
                  </a:lnTo>
                  <a:lnTo>
                    <a:pt x="2300" y="1665"/>
                  </a:lnTo>
                  <a:lnTo>
                    <a:pt x="2259" y="1643"/>
                  </a:lnTo>
                  <a:lnTo>
                    <a:pt x="2209" y="1622"/>
                  </a:lnTo>
                  <a:lnTo>
                    <a:pt x="2168" y="1600"/>
                  </a:lnTo>
                  <a:lnTo>
                    <a:pt x="2118" y="1589"/>
                  </a:lnTo>
                  <a:lnTo>
                    <a:pt x="2078" y="1578"/>
                  </a:lnTo>
                  <a:lnTo>
                    <a:pt x="2037" y="1556"/>
                  </a:lnTo>
                  <a:lnTo>
                    <a:pt x="1997" y="1513"/>
                  </a:lnTo>
                  <a:lnTo>
                    <a:pt x="1957" y="1469"/>
                  </a:lnTo>
                  <a:lnTo>
                    <a:pt x="1916" y="1437"/>
                  </a:lnTo>
                  <a:lnTo>
                    <a:pt x="1876" y="1426"/>
                  </a:lnTo>
                  <a:lnTo>
                    <a:pt x="1846" y="1371"/>
                  </a:lnTo>
                  <a:lnTo>
                    <a:pt x="1805" y="1339"/>
                  </a:lnTo>
                  <a:lnTo>
                    <a:pt x="1765" y="1317"/>
                  </a:lnTo>
                  <a:lnTo>
                    <a:pt x="1725" y="1295"/>
                  </a:lnTo>
                  <a:lnTo>
                    <a:pt x="1684" y="1252"/>
                  </a:lnTo>
                  <a:lnTo>
                    <a:pt x="1644" y="1219"/>
                  </a:lnTo>
                  <a:lnTo>
                    <a:pt x="1604" y="1208"/>
                  </a:lnTo>
                  <a:lnTo>
                    <a:pt x="1563" y="1186"/>
                  </a:lnTo>
                  <a:lnTo>
                    <a:pt x="1523" y="1143"/>
                  </a:lnTo>
                  <a:lnTo>
                    <a:pt x="1493" y="1099"/>
                  </a:lnTo>
                  <a:lnTo>
                    <a:pt x="1452" y="1067"/>
                  </a:lnTo>
                  <a:lnTo>
                    <a:pt x="1402" y="1012"/>
                  </a:lnTo>
                  <a:lnTo>
                    <a:pt x="1362" y="969"/>
                  </a:lnTo>
                  <a:lnTo>
                    <a:pt x="1321" y="947"/>
                  </a:lnTo>
                  <a:lnTo>
                    <a:pt x="1281" y="947"/>
                  </a:lnTo>
                  <a:lnTo>
                    <a:pt x="1230" y="914"/>
                  </a:lnTo>
                  <a:lnTo>
                    <a:pt x="1180" y="882"/>
                  </a:lnTo>
                  <a:lnTo>
                    <a:pt x="1140" y="860"/>
                  </a:lnTo>
                  <a:lnTo>
                    <a:pt x="1099" y="827"/>
                  </a:lnTo>
                  <a:lnTo>
                    <a:pt x="1059" y="805"/>
                  </a:lnTo>
                  <a:lnTo>
                    <a:pt x="1019" y="784"/>
                  </a:lnTo>
                  <a:lnTo>
                    <a:pt x="978" y="751"/>
                  </a:lnTo>
                  <a:lnTo>
                    <a:pt x="938" y="740"/>
                  </a:lnTo>
                  <a:lnTo>
                    <a:pt x="898" y="718"/>
                  </a:lnTo>
                  <a:lnTo>
                    <a:pt x="867" y="675"/>
                  </a:lnTo>
                  <a:lnTo>
                    <a:pt x="847" y="631"/>
                  </a:lnTo>
                  <a:lnTo>
                    <a:pt x="817" y="588"/>
                  </a:lnTo>
                  <a:lnTo>
                    <a:pt x="787" y="544"/>
                  </a:lnTo>
                  <a:lnTo>
                    <a:pt x="756" y="501"/>
                  </a:lnTo>
                  <a:lnTo>
                    <a:pt x="716" y="468"/>
                  </a:lnTo>
                  <a:lnTo>
                    <a:pt x="676" y="435"/>
                  </a:lnTo>
                  <a:lnTo>
                    <a:pt x="635" y="403"/>
                  </a:lnTo>
                  <a:lnTo>
                    <a:pt x="595" y="392"/>
                  </a:lnTo>
                  <a:lnTo>
                    <a:pt x="555" y="381"/>
                  </a:lnTo>
                  <a:lnTo>
                    <a:pt x="514" y="359"/>
                  </a:lnTo>
                  <a:lnTo>
                    <a:pt x="474" y="348"/>
                  </a:lnTo>
                  <a:lnTo>
                    <a:pt x="434" y="327"/>
                  </a:lnTo>
                  <a:lnTo>
                    <a:pt x="403" y="283"/>
                  </a:lnTo>
                  <a:lnTo>
                    <a:pt x="383" y="239"/>
                  </a:lnTo>
                  <a:lnTo>
                    <a:pt x="353" y="196"/>
                  </a:lnTo>
                  <a:lnTo>
                    <a:pt x="313" y="163"/>
                  </a:lnTo>
                  <a:lnTo>
                    <a:pt x="282" y="120"/>
                  </a:lnTo>
                  <a:lnTo>
                    <a:pt x="242" y="87"/>
                  </a:lnTo>
                  <a:lnTo>
                    <a:pt x="202" y="65"/>
                  </a:lnTo>
                  <a:lnTo>
                    <a:pt x="161" y="44"/>
                  </a:lnTo>
                  <a:lnTo>
                    <a:pt x="121" y="11"/>
                  </a:lnTo>
                  <a:lnTo>
                    <a:pt x="101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3087" name="Freeform 15">
              <a:extLst>
                <a:ext uri="{FF2B5EF4-FFF2-40B4-BE49-F238E27FC236}">
                  <a16:creationId xmlns:a16="http://schemas.microsoft.com/office/drawing/2014/main" id="{571860AE-C3AB-0BC1-0ADB-02A90BD07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5271" cy="117"/>
            </a:xfrm>
            <a:custGeom>
              <a:avLst/>
              <a:gdLst>
                <a:gd name="T0" fmla="*/ 0 w 5271"/>
                <a:gd name="T1" fmla="*/ 0 h 117"/>
                <a:gd name="T2" fmla="*/ 108 w 5271"/>
                <a:gd name="T3" fmla="*/ 116 h 117"/>
                <a:gd name="T4" fmla="*/ 5162 w 5271"/>
                <a:gd name="T5" fmla="*/ 116 h 117"/>
                <a:gd name="T6" fmla="*/ 5270 w 5271"/>
                <a:gd name="T7" fmla="*/ 0 h 117"/>
                <a:gd name="T8" fmla="*/ 0 w 527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1" h="117">
                  <a:moveTo>
                    <a:pt x="0" y="0"/>
                  </a:moveTo>
                  <a:lnTo>
                    <a:pt x="108" y="116"/>
                  </a:lnTo>
                  <a:lnTo>
                    <a:pt x="5162" y="116"/>
                  </a:lnTo>
                  <a:lnTo>
                    <a:pt x="5270" y="0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3088" name="Freeform 16">
              <a:extLst>
                <a:ext uri="{FF2B5EF4-FFF2-40B4-BE49-F238E27FC236}">
                  <a16:creationId xmlns:a16="http://schemas.microsoft.com/office/drawing/2014/main" id="{32B8F67A-54A4-74DB-FF08-A757828BF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107" cy="3889"/>
            </a:xfrm>
            <a:custGeom>
              <a:avLst/>
              <a:gdLst>
                <a:gd name="T0" fmla="*/ 0 w 107"/>
                <a:gd name="T1" fmla="*/ 0 h 3889"/>
                <a:gd name="T2" fmla="*/ 0 w 107"/>
                <a:gd name="T3" fmla="*/ 3888 h 3889"/>
                <a:gd name="T4" fmla="*/ 106 w 107"/>
                <a:gd name="T5" fmla="*/ 3772 h 3889"/>
                <a:gd name="T6" fmla="*/ 106 w 107"/>
                <a:gd name="T7" fmla="*/ 116 h 3889"/>
                <a:gd name="T8" fmla="*/ 0 w 107"/>
                <a:gd name="T9" fmla="*/ 0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89">
                  <a:moveTo>
                    <a:pt x="0" y="0"/>
                  </a:moveTo>
                  <a:lnTo>
                    <a:pt x="0" y="3888"/>
                  </a:lnTo>
                  <a:lnTo>
                    <a:pt x="106" y="3772"/>
                  </a:lnTo>
                  <a:lnTo>
                    <a:pt x="106" y="116"/>
                  </a:lnTo>
                  <a:lnTo>
                    <a:pt x="0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3089" name="Freeform 17">
              <a:extLst>
                <a:ext uri="{FF2B5EF4-FFF2-40B4-BE49-F238E27FC236}">
                  <a16:creationId xmlns:a16="http://schemas.microsoft.com/office/drawing/2014/main" id="{010C251A-A695-8CFC-64C6-C4FB73CEE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204"/>
              <a:ext cx="107" cy="3889"/>
            </a:xfrm>
            <a:custGeom>
              <a:avLst/>
              <a:gdLst>
                <a:gd name="T0" fmla="*/ 0 w 107"/>
                <a:gd name="T1" fmla="*/ 116 h 3889"/>
                <a:gd name="T2" fmla="*/ 0 w 107"/>
                <a:gd name="T3" fmla="*/ 3772 h 3889"/>
                <a:gd name="T4" fmla="*/ 106 w 107"/>
                <a:gd name="T5" fmla="*/ 3888 h 3889"/>
                <a:gd name="T6" fmla="*/ 106 w 107"/>
                <a:gd name="T7" fmla="*/ 0 h 3889"/>
                <a:gd name="T8" fmla="*/ 0 w 107"/>
                <a:gd name="T9" fmla="*/ 116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89">
                  <a:moveTo>
                    <a:pt x="0" y="116"/>
                  </a:moveTo>
                  <a:lnTo>
                    <a:pt x="0" y="3772"/>
                  </a:lnTo>
                  <a:lnTo>
                    <a:pt x="106" y="3888"/>
                  </a:lnTo>
                  <a:lnTo>
                    <a:pt x="106" y="0"/>
                  </a:lnTo>
                  <a:lnTo>
                    <a:pt x="0" y="116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3090" name="Freeform 18">
              <a:extLst>
                <a:ext uri="{FF2B5EF4-FFF2-40B4-BE49-F238E27FC236}">
                  <a16:creationId xmlns:a16="http://schemas.microsoft.com/office/drawing/2014/main" id="{D5FE82F6-D7B9-C240-5AC4-3A4B03A68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3976"/>
              <a:ext cx="5271" cy="117"/>
            </a:xfrm>
            <a:custGeom>
              <a:avLst/>
              <a:gdLst>
                <a:gd name="T0" fmla="*/ 108 w 5271"/>
                <a:gd name="T1" fmla="*/ 0 h 117"/>
                <a:gd name="T2" fmla="*/ 5162 w 5271"/>
                <a:gd name="T3" fmla="*/ 0 h 117"/>
                <a:gd name="T4" fmla="*/ 5270 w 5271"/>
                <a:gd name="T5" fmla="*/ 116 h 117"/>
                <a:gd name="T6" fmla="*/ 0 w 5271"/>
                <a:gd name="T7" fmla="*/ 116 h 117"/>
                <a:gd name="T8" fmla="*/ 108 w 527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1" h="117">
                  <a:moveTo>
                    <a:pt x="108" y="0"/>
                  </a:moveTo>
                  <a:lnTo>
                    <a:pt x="5162" y="0"/>
                  </a:lnTo>
                  <a:lnTo>
                    <a:pt x="5270" y="116"/>
                  </a:lnTo>
                  <a:lnTo>
                    <a:pt x="0" y="116"/>
                  </a:lnTo>
                  <a:lnTo>
                    <a:pt x="108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3091" name="Freeform 19">
              <a:extLst>
                <a:ext uri="{FF2B5EF4-FFF2-40B4-BE49-F238E27FC236}">
                  <a16:creationId xmlns:a16="http://schemas.microsoft.com/office/drawing/2014/main" id="{930268E2-0CA5-B73D-EC9E-F6035ECCD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320"/>
              <a:ext cx="80" cy="1873"/>
            </a:xfrm>
            <a:custGeom>
              <a:avLst/>
              <a:gdLst>
                <a:gd name="T0" fmla="*/ 40 w 80"/>
                <a:gd name="T1" fmla="*/ 51 h 1873"/>
                <a:gd name="T2" fmla="*/ 46 w 80"/>
                <a:gd name="T3" fmla="*/ 109 h 1873"/>
                <a:gd name="T4" fmla="*/ 26 w 80"/>
                <a:gd name="T5" fmla="*/ 167 h 1873"/>
                <a:gd name="T6" fmla="*/ 40 w 80"/>
                <a:gd name="T7" fmla="*/ 225 h 1873"/>
                <a:gd name="T8" fmla="*/ 53 w 80"/>
                <a:gd name="T9" fmla="*/ 283 h 1873"/>
                <a:gd name="T10" fmla="*/ 46 w 80"/>
                <a:gd name="T11" fmla="*/ 341 h 1873"/>
                <a:gd name="T12" fmla="*/ 33 w 80"/>
                <a:gd name="T13" fmla="*/ 406 h 1873"/>
                <a:gd name="T14" fmla="*/ 46 w 80"/>
                <a:gd name="T15" fmla="*/ 464 h 1873"/>
                <a:gd name="T16" fmla="*/ 46 w 80"/>
                <a:gd name="T17" fmla="*/ 530 h 1873"/>
                <a:gd name="T18" fmla="*/ 33 w 80"/>
                <a:gd name="T19" fmla="*/ 588 h 1873"/>
                <a:gd name="T20" fmla="*/ 46 w 80"/>
                <a:gd name="T21" fmla="*/ 646 h 1873"/>
                <a:gd name="T22" fmla="*/ 59 w 80"/>
                <a:gd name="T23" fmla="*/ 704 h 1873"/>
                <a:gd name="T24" fmla="*/ 66 w 80"/>
                <a:gd name="T25" fmla="*/ 769 h 1873"/>
                <a:gd name="T26" fmla="*/ 53 w 80"/>
                <a:gd name="T27" fmla="*/ 834 h 1873"/>
                <a:gd name="T28" fmla="*/ 20 w 80"/>
                <a:gd name="T29" fmla="*/ 892 h 1873"/>
                <a:gd name="T30" fmla="*/ 20 w 80"/>
                <a:gd name="T31" fmla="*/ 958 h 1873"/>
                <a:gd name="T32" fmla="*/ 46 w 80"/>
                <a:gd name="T33" fmla="*/ 1016 h 1873"/>
                <a:gd name="T34" fmla="*/ 59 w 80"/>
                <a:gd name="T35" fmla="*/ 1088 h 1873"/>
                <a:gd name="T36" fmla="*/ 46 w 80"/>
                <a:gd name="T37" fmla="*/ 1154 h 1873"/>
                <a:gd name="T38" fmla="*/ 53 w 80"/>
                <a:gd name="T39" fmla="*/ 1219 h 1873"/>
                <a:gd name="T40" fmla="*/ 59 w 80"/>
                <a:gd name="T41" fmla="*/ 1277 h 1873"/>
                <a:gd name="T42" fmla="*/ 53 w 80"/>
                <a:gd name="T43" fmla="*/ 1342 h 1873"/>
                <a:gd name="T44" fmla="*/ 53 w 80"/>
                <a:gd name="T45" fmla="*/ 1408 h 1873"/>
                <a:gd name="T46" fmla="*/ 53 w 80"/>
                <a:gd name="T47" fmla="*/ 1524 h 1873"/>
                <a:gd name="T48" fmla="*/ 53 w 80"/>
                <a:gd name="T49" fmla="*/ 1582 h 1873"/>
                <a:gd name="T50" fmla="*/ 53 w 80"/>
                <a:gd name="T51" fmla="*/ 1640 h 1873"/>
                <a:gd name="T52" fmla="*/ 66 w 80"/>
                <a:gd name="T53" fmla="*/ 1698 h 1873"/>
                <a:gd name="T54" fmla="*/ 53 w 80"/>
                <a:gd name="T55" fmla="*/ 1756 h 1873"/>
                <a:gd name="T56" fmla="*/ 59 w 80"/>
                <a:gd name="T57" fmla="*/ 1814 h 1873"/>
                <a:gd name="T58" fmla="*/ 66 w 80"/>
                <a:gd name="T59" fmla="*/ 1872 h 1873"/>
                <a:gd name="T60" fmla="*/ 40 w 80"/>
                <a:gd name="T61" fmla="*/ 1814 h 1873"/>
                <a:gd name="T62" fmla="*/ 46 w 80"/>
                <a:gd name="T63" fmla="*/ 1756 h 1873"/>
                <a:gd name="T64" fmla="*/ 53 w 80"/>
                <a:gd name="T65" fmla="*/ 1698 h 1873"/>
                <a:gd name="T66" fmla="*/ 53 w 80"/>
                <a:gd name="T67" fmla="*/ 1640 h 1873"/>
                <a:gd name="T68" fmla="*/ 53 w 80"/>
                <a:gd name="T69" fmla="*/ 1582 h 1873"/>
                <a:gd name="T70" fmla="*/ 46 w 80"/>
                <a:gd name="T71" fmla="*/ 1524 h 1873"/>
                <a:gd name="T72" fmla="*/ 53 w 80"/>
                <a:gd name="T73" fmla="*/ 1458 h 1873"/>
                <a:gd name="T74" fmla="*/ 53 w 80"/>
                <a:gd name="T75" fmla="*/ 1393 h 1873"/>
                <a:gd name="T76" fmla="*/ 46 w 80"/>
                <a:gd name="T77" fmla="*/ 1328 h 1873"/>
                <a:gd name="T78" fmla="*/ 53 w 80"/>
                <a:gd name="T79" fmla="*/ 1263 h 1873"/>
                <a:gd name="T80" fmla="*/ 40 w 80"/>
                <a:gd name="T81" fmla="*/ 1204 h 1873"/>
                <a:gd name="T82" fmla="*/ 40 w 80"/>
                <a:gd name="T83" fmla="*/ 1139 h 1873"/>
                <a:gd name="T84" fmla="*/ 66 w 80"/>
                <a:gd name="T85" fmla="*/ 1081 h 1873"/>
                <a:gd name="T86" fmla="*/ 40 w 80"/>
                <a:gd name="T87" fmla="*/ 1023 h 1873"/>
                <a:gd name="T88" fmla="*/ 7 w 80"/>
                <a:gd name="T89" fmla="*/ 972 h 1873"/>
                <a:gd name="T90" fmla="*/ 53 w 80"/>
                <a:gd name="T91" fmla="*/ 907 h 1873"/>
                <a:gd name="T92" fmla="*/ 53 w 80"/>
                <a:gd name="T93" fmla="*/ 842 h 1873"/>
                <a:gd name="T94" fmla="*/ 59 w 80"/>
                <a:gd name="T95" fmla="*/ 784 h 1873"/>
                <a:gd name="T96" fmla="*/ 53 w 80"/>
                <a:gd name="T97" fmla="*/ 726 h 1873"/>
                <a:gd name="T98" fmla="*/ 40 w 80"/>
                <a:gd name="T99" fmla="*/ 668 h 1873"/>
                <a:gd name="T100" fmla="*/ 40 w 80"/>
                <a:gd name="T101" fmla="*/ 609 h 1873"/>
                <a:gd name="T102" fmla="*/ 72 w 80"/>
                <a:gd name="T103" fmla="*/ 551 h 1873"/>
                <a:gd name="T104" fmla="*/ 79 w 80"/>
                <a:gd name="T105" fmla="*/ 486 h 1873"/>
                <a:gd name="T106" fmla="*/ 53 w 80"/>
                <a:gd name="T107" fmla="*/ 428 h 1873"/>
                <a:gd name="T108" fmla="*/ 53 w 80"/>
                <a:gd name="T109" fmla="*/ 370 h 1873"/>
                <a:gd name="T110" fmla="*/ 33 w 80"/>
                <a:gd name="T111" fmla="*/ 312 h 1873"/>
                <a:gd name="T112" fmla="*/ 26 w 80"/>
                <a:gd name="T113" fmla="*/ 247 h 1873"/>
                <a:gd name="T114" fmla="*/ 40 w 80"/>
                <a:gd name="T115" fmla="*/ 189 h 1873"/>
                <a:gd name="T116" fmla="*/ 53 w 80"/>
                <a:gd name="T117" fmla="*/ 131 h 1873"/>
                <a:gd name="T118" fmla="*/ 33 w 80"/>
                <a:gd name="T119" fmla="*/ 73 h 1873"/>
                <a:gd name="T120" fmla="*/ 7 w 80"/>
                <a:gd name="T121" fmla="*/ 15 h 1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0" h="1873">
                  <a:moveTo>
                    <a:pt x="0" y="0"/>
                  </a:moveTo>
                  <a:lnTo>
                    <a:pt x="40" y="51"/>
                  </a:lnTo>
                  <a:lnTo>
                    <a:pt x="46" y="80"/>
                  </a:lnTo>
                  <a:lnTo>
                    <a:pt x="46" y="109"/>
                  </a:lnTo>
                  <a:lnTo>
                    <a:pt x="33" y="138"/>
                  </a:lnTo>
                  <a:lnTo>
                    <a:pt x="26" y="167"/>
                  </a:lnTo>
                  <a:lnTo>
                    <a:pt x="33" y="196"/>
                  </a:lnTo>
                  <a:lnTo>
                    <a:pt x="40" y="225"/>
                  </a:lnTo>
                  <a:lnTo>
                    <a:pt x="53" y="254"/>
                  </a:lnTo>
                  <a:lnTo>
                    <a:pt x="53" y="283"/>
                  </a:lnTo>
                  <a:lnTo>
                    <a:pt x="53" y="312"/>
                  </a:lnTo>
                  <a:lnTo>
                    <a:pt x="46" y="341"/>
                  </a:lnTo>
                  <a:lnTo>
                    <a:pt x="33" y="370"/>
                  </a:lnTo>
                  <a:lnTo>
                    <a:pt x="33" y="406"/>
                  </a:lnTo>
                  <a:lnTo>
                    <a:pt x="40" y="435"/>
                  </a:lnTo>
                  <a:lnTo>
                    <a:pt x="46" y="464"/>
                  </a:lnTo>
                  <a:lnTo>
                    <a:pt x="53" y="501"/>
                  </a:lnTo>
                  <a:lnTo>
                    <a:pt x="46" y="530"/>
                  </a:lnTo>
                  <a:lnTo>
                    <a:pt x="40" y="559"/>
                  </a:lnTo>
                  <a:lnTo>
                    <a:pt x="33" y="588"/>
                  </a:lnTo>
                  <a:lnTo>
                    <a:pt x="40" y="617"/>
                  </a:lnTo>
                  <a:lnTo>
                    <a:pt x="46" y="646"/>
                  </a:lnTo>
                  <a:lnTo>
                    <a:pt x="53" y="675"/>
                  </a:lnTo>
                  <a:lnTo>
                    <a:pt x="59" y="704"/>
                  </a:lnTo>
                  <a:lnTo>
                    <a:pt x="66" y="733"/>
                  </a:lnTo>
                  <a:lnTo>
                    <a:pt x="66" y="769"/>
                  </a:lnTo>
                  <a:lnTo>
                    <a:pt x="66" y="798"/>
                  </a:lnTo>
                  <a:lnTo>
                    <a:pt x="53" y="834"/>
                  </a:lnTo>
                  <a:lnTo>
                    <a:pt x="33" y="863"/>
                  </a:lnTo>
                  <a:lnTo>
                    <a:pt x="20" y="892"/>
                  </a:lnTo>
                  <a:lnTo>
                    <a:pt x="13" y="921"/>
                  </a:lnTo>
                  <a:lnTo>
                    <a:pt x="20" y="958"/>
                  </a:lnTo>
                  <a:lnTo>
                    <a:pt x="33" y="987"/>
                  </a:lnTo>
                  <a:lnTo>
                    <a:pt x="46" y="1016"/>
                  </a:lnTo>
                  <a:lnTo>
                    <a:pt x="59" y="1052"/>
                  </a:lnTo>
                  <a:lnTo>
                    <a:pt x="59" y="1088"/>
                  </a:lnTo>
                  <a:lnTo>
                    <a:pt x="53" y="1125"/>
                  </a:lnTo>
                  <a:lnTo>
                    <a:pt x="46" y="1154"/>
                  </a:lnTo>
                  <a:lnTo>
                    <a:pt x="46" y="1190"/>
                  </a:lnTo>
                  <a:lnTo>
                    <a:pt x="53" y="1219"/>
                  </a:lnTo>
                  <a:lnTo>
                    <a:pt x="53" y="1248"/>
                  </a:lnTo>
                  <a:lnTo>
                    <a:pt x="59" y="1277"/>
                  </a:lnTo>
                  <a:lnTo>
                    <a:pt x="53" y="1313"/>
                  </a:lnTo>
                  <a:lnTo>
                    <a:pt x="53" y="1342"/>
                  </a:lnTo>
                  <a:lnTo>
                    <a:pt x="53" y="1379"/>
                  </a:lnTo>
                  <a:lnTo>
                    <a:pt x="53" y="1408"/>
                  </a:lnTo>
                  <a:lnTo>
                    <a:pt x="53" y="1466"/>
                  </a:lnTo>
                  <a:lnTo>
                    <a:pt x="53" y="1524"/>
                  </a:lnTo>
                  <a:lnTo>
                    <a:pt x="53" y="1553"/>
                  </a:lnTo>
                  <a:lnTo>
                    <a:pt x="53" y="1582"/>
                  </a:lnTo>
                  <a:lnTo>
                    <a:pt x="53" y="1611"/>
                  </a:lnTo>
                  <a:lnTo>
                    <a:pt x="53" y="1640"/>
                  </a:lnTo>
                  <a:lnTo>
                    <a:pt x="53" y="1669"/>
                  </a:lnTo>
                  <a:lnTo>
                    <a:pt x="66" y="1698"/>
                  </a:lnTo>
                  <a:lnTo>
                    <a:pt x="66" y="1727"/>
                  </a:lnTo>
                  <a:lnTo>
                    <a:pt x="53" y="1756"/>
                  </a:lnTo>
                  <a:lnTo>
                    <a:pt x="46" y="1785"/>
                  </a:lnTo>
                  <a:lnTo>
                    <a:pt x="59" y="1814"/>
                  </a:lnTo>
                  <a:lnTo>
                    <a:pt x="66" y="1843"/>
                  </a:lnTo>
                  <a:lnTo>
                    <a:pt x="66" y="1872"/>
                  </a:lnTo>
                  <a:lnTo>
                    <a:pt x="53" y="1843"/>
                  </a:lnTo>
                  <a:lnTo>
                    <a:pt x="40" y="1814"/>
                  </a:lnTo>
                  <a:lnTo>
                    <a:pt x="33" y="1785"/>
                  </a:lnTo>
                  <a:lnTo>
                    <a:pt x="46" y="1756"/>
                  </a:lnTo>
                  <a:lnTo>
                    <a:pt x="59" y="1727"/>
                  </a:lnTo>
                  <a:lnTo>
                    <a:pt x="53" y="1698"/>
                  </a:lnTo>
                  <a:lnTo>
                    <a:pt x="46" y="1669"/>
                  </a:lnTo>
                  <a:lnTo>
                    <a:pt x="53" y="1640"/>
                  </a:lnTo>
                  <a:lnTo>
                    <a:pt x="53" y="1611"/>
                  </a:lnTo>
                  <a:lnTo>
                    <a:pt x="53" y="1582"/>
                  </a:lnTo>
                  <a:lnTo>
                    <a:pt x="46" y="1553"/>
                  </a:lnTo>
                  <a:lnTo>
                    <a:pt x="46" y="1524"/>
                  </a:lnTo>
                  <a:lnTo>
                    <a:pt x="46" y="1495"/>
                  </a:lnTo>
                  <a:lnTo>
                    <a:pt x="53" y="1458"/>
                  </a:lnTo>
                  <a:lnTo>
                    <a:pt x="53" y="1429"/>
                  </a:lnTo>
                  <a:lnTo>
                    <a:pt x="53" y="1393"/>
                  </a:lnTo>
                  <a:lnTo>
                    <a:pt x="46" y="1364"/>
                  </a:lnTo>
                  <a:lnTo>
                    <a:pt x="46" y="1328"/>
                  </a:lnTo>
                  <a:lnTo>
                    <a:pt x="53" y="1299"/>
                  </a:lnTo>
                  <a:lnTo>
                    <a:pt x="53" y="1263"/>
                  </a:lnTo>
                  <a:lnTo>
                    <a:pt x="46" y="1233"/>
                  </a:lnTo>
                  <a:lnTo>
                    <a:pt x="40" y="1204"/>
                  </a:lnTo>
                  <a:lnTo>
                    <a:pt x="33" y="1175"/>
                  </a:lnTo>
                  <a:lnTo>
                    <a:pt x="40" y="1139"/>
                  </a:lnTo>
                  <a:lnTo>
                    <a:pt x="53" y="1110"/>
                  </a:lnTo>
                  <a:lnTo>
                    <a:pt x="66" y="1081"/>
                  </a:lnTo>
                  <a:lnTo>
                    <a:pt x="59" y="1052"/>
                  </a:lnTo>
                  <a:lnTo>
                    <a:pt x="40" y="1023"/>
                  </a:lnTo>
                  <a:lnTo>
                    <a:pt x="13" y="1001"/>
                  </a:lnTo>
                  <a:lnTo>
                    <a:pt x="7" y="972"/>
                  </a:lnTo>
                  <a:lnTo>
                    <a:pt x="33" y="943"/>
                  </a:lnTo>
                  <a:lnTo>
                    <a:pt x="53" y="907"/>
                  </a:lnTo>
                  <a:lnTo>
                    <a:pt x="53" y="878"/>
                  </a:lnTo>
                  <a:lnTo>
                    <a:pt x="53" y="842"/>
                  </a:lnTo>
                  <a:lnTo>
                    <a:pt x="53" y="813"/>
                  </a:lnTo>
                  <a:lnTo>
                    <a:pt x="59" y="784"/>
                  </a:lnTo>
                  <a:lnTo>
                    <a:pt x="59" y="755"/>
                  </a:lnTo>
                  <a:lnTo>
                    <a:pt x="53" y="726"/>
                  </a:lnTo>
                  <a:lnTo>
                    <a:pt x="53" y="697"/>
                  </a:lnTo>
                  <a:lnTo>
                    <a:pt x="40" y="668"/>
                  </a:lnTo>
                  <a:lnTo>
                    <a:pt x="40" y="639"/>
                  </a:lnTo>
                  <a:lnTo>
                    <a:pt x="40" y="609"/>
                  </a:lnTo>
                  <a:lnTo>
                    <a:pt x="59" y="580"/>
                  </a:lnTo>
                  <a:lnTo>
                    <a:pt x="72" y="551"/>
                  </a:lnTo>
                  <a:lnTo>
                    <a:pt x="79" y="515"/>
                  </a:lnTo>
                  <a:lnTo>
                    <a:pt x="79" y="486"/>
                  </a:lnTo>
                  <a:lnTo>
                    <a:pt x="59" y="457"/>
                  </a:lnTo>
                  <a:lnTo>
                    <a:pt x="53" y="428"/>
                  </a:lnTo>
                  <a:lnTo>
                    <a:pt x="53" y="399"/>
                  </a:lnTo>
                  <a:lnTo>
                    <a:pt x="53" y="370"/>
                  </a:lnTo>
                  <a:lnTo>
                    <a:pt x="46" y="341"/>
                  </a:lnTo>
                  <a:lnTo>
                    <a:pt x="33" y="312"/>
                  </a:lnTo>
                  <a:lnTo>
                    <a:pt x="33" y="283"/>
                  </a:lnTo>
                  <a:lnTo>
                    <a:pt x="26" y="247"/>
                  </a:lnTo>
                  <a:lnTo>
                    <a:pt x="26" y="218"/>
                  </a:lnTo>
                  <a:lnTo>
                    <a:pt x="40" y="189"/>
                  </a:lnTo>
                  <a:lnTo>
                    <a:pt x="53" y="160"/>
                  </a:lnTo>
                  <a:lnTo>
                    <a:pt x="53" y="131"/>
                  </a:lnTo>
                  <a:lnTo>
                    <a:pt x="53" y="102"/>
                  </a:lnTo>
                  <a:lnTo>
                    <a:pt x="33" y="73"/>
                  </a:lnTo>
                  <a:lnTo>
                    <a:pt x="20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3092" name="Freeform 20">
              <a:extLst>
                <a:ext uri="{FF2B5EF4-FFF2-40B4-BE49-F238E27FC236}">
                  <a16:creationId xmlns:a16="http://schemas.microsoft.com/office/drawing/2014/main" id="{1F438A97-0E90-902F-2F4F-204495391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" y="3992"/>
              <a:ext cx="1494" cy="80"/>
            </a:xfrm>
            <a:custGeom>
              <a:avLst/>
              <a:gdLst>
                <a:gd name="T0" fmla="*/ 87 w 1494"/>
                <a:gd name="T1" fmla="*/ 0 h 80"/>
                <a:gd name="T2" fmla="*/ 141 w 1494"/>
                <a:gd name="T3" fmla="*/ 29 h 80"/>
                <a:gd name="T4" fmla="*/ 202 w 1494"/>
                <a:gd name="T5" fmla="*/ 43 h 80"/>
                <a:gd name="T6" fmla="*/ 269 w 1494"/>
                <a:gd name="T7" fmla="*/ 43 h 80"/>
                <a:gd name="T8" fmla="*/ 336 w 1494"/>
                <a:gd name="T9" fmla="*/ 65 h 80"/>
                <a:gd name="T10" fmla="*/ 444 w 1494"/>
                <a:gd name="T11" fmla="*/ 79 h 80"/>
                <a:gd name="T12" fmla="*/ 525 w 1494"/>
                <a:gd name="T13" fmla="*/ 72 h 80"/>
                <a:gd name="T14" fmla="*/ 612 w 1494"/>
                <a:gd name="T15" fmla="*/ 65 h 80"/>
                <a:gd name="T16" fmla="*/ 713 w 1494"/>
                <a:gd name="T17" fmla="*/ 43 h 80"/>
                <a:gd name="T18" fmla="*/ 773 w 1494"/>
                <a:gd name="T19" fmla="*/ 43 h 80"/>
                <a:gd name="T20" fmla="*/ 841 w 1494"/>
                <a:gd name="T21" fmla="*/ 50 h 80"/>
                <a:gd name="T22" fmla="*/ 901 w 1494"/>
                <a:gd name="T23" fmla="*/ 57 h 80"/>
                <a:gd name="T24" fmla="*/ 1002 w 1494"/>
                <a:gd name="T25" fmla="*/ 43 h 80"/>
                <a:gd name="T26" fmla="*/ 1069 w 1494"/>
                <a:gd name="T27" fmla="*/ 36 h 80"/>
                <a:gd name="T28" fmla="*/ 1137 w 1494"/>
                <a:gd name="T29" fmla="*/ 36 h 80"/>
                <a:gd name="T30" fmla="*/ 1231 w 1494"/>
                <a:gd name="T31" fmla="*/ 36 h 80"/>
                <a:gd name="T32" fmla="*/ 1311 w 1494"/>
                <a:gd name="T33" fmla="*/ 29 h 80"/>
                <a:gd name="T34" fmla="*/ 1379 w 1494"/>
                <a:gd name="T35" fmla="*/ 29 h 80"/>
                <a:gd name="T36" fmla="*/ 1439 w 1494"/>
                <a:gd name="T37" fmla="*/ 43 h 80"/>
                <a:gd name="T38" fmla="*/ 1493 w 1494"/>
                <a:gd name="T39" fmla="*/ 14 h 80"/>
                <a:gd name="T40" fmla="*/ 1439 w 1494"/>
                <a:gd name="T41" fmla="*/ 29 h 80"/>
                <a:gd name="T42" fmla="*/ 1385 w 1494"/>
                <a:gd name="T43" fmla="*/ 36 h 80"/>
                <a:gd name="T44" fmla="*/ 1325 w 1494"/>
                <a:gd name="T45" fmla="*/ 29 h 80"/>
                <a:gd name="T46" fmla="*/ 1237 w 1494"/>
                <a:gd name="T47" fmla="*/ 43 h 80"/>
                <a:gd name="T48" fmla="*/ 1170 w 1494"/>
                <a:gd name="T49" fmla="*/ 72 h 80"/>
                <a:gd name="T50" fmla="*/ 1110 w 1494"/>
                <a:gd name="T51" fmla="*/ 65 h 80"/>
                <a:gd name="T52" fmla="*/ 1056 w 1494"/>
                <a:gd name="T53" fmla="*/ 50 h 80"/>
                <a:gd name="T54" fmla="*/ 962 w 1494"/>
                <a:gd name="T55" fmla="*/ 36 h 80"/>
                <a:gd name="T56" fmla="*/ 881 w 1494"/>
                <a:gd name="T57" fmla="*/ 43 h 80"/>
                <a:gd name="T58" fmla="*/ 827 w 1494"/>
                <a:gd name="T59" fmla="*/ 57 h 80"/>
                <a:gd name="T60" fmla="*/ 747 w 1494"/>
                <a:gd name="T61" fmla="*/ 57 h 80"/>
                <a:gd name="T62" fmla="*/ 659 w 1494"/>
                <a:gd name="T63" fmla="*/ 57 h 80"/>
                <a:gd name="T64" fmla="*/ 605 w 1494"/>
                <a:gd name="T65" fmla="*/ 50 h 80"/>
                <a:gd name="T66" fmla="*/ 551 w 1494"/>
                <a:gd name="T67" fmla="*/ 57 h 80"/>
                <a:gd name="T68" fmla="*/ 484 w 1494"/>
                <a:gd name="T69" fmla="*/ 65 h 80"/>
                <a:gd name="T70" fmla="*/ 417 w 1494"/>
                <a:gd name="T71" fmla="*/ 57 h 80"/>
                <a:gd name="T72" fmla="*/ 363 w 1494"/>
                <a:gd name="T73" fmla="*/ 36 h 80"/>
                <a:gd name="T74" fmla="*/ 309 w 1494"/>
                <a:gd name="T75" fmla="*/ 57 h 80"/>
                <a:gd name="T76" fmla="*/ 256 w 1494"/>
                <a:gd name="T77" fmla="*/ 57 h 80"/>
                <a:gd name="T78" fmla="*/ 195 w 1494"/>
                <a:gd name="T79" fmla="*/ 50 h 80"/>
                <a:gd name="T80" fmla="*/ 141 w 1494"/>
                <a:gd name="T81" fmla="*/ 7 h 80"/>
                <a:gd name="T82" fmla="*/ 81 w 1494"/>
                <a:gd name="T83" fmla="*/ 22 h 80"/>
                <a:gd name="T84" fmla="*/ 27 w 1494"/>
                <a:gd name="T85" fmla="*/ 36 h 80"/>
                <a:gd name="T86" fmla="*/ 13 w 1494"/>
                <a:gd name="T87" fmla="*/ 4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94" h="80">
                  <a:moveTo>
                    <a:pt x="13" y="43"/>
                  </a:moveTo>
                  <a:lnTo>
                    <a:pt x="87" y="0"/>
                  </a:lnTo>
                  <a:lnTo>
                    <a:pt x="114" y="7"/>
                  </a:lnTo>
                  <a:lnTo>
                    <a:pt x="141" y="29"/>
                  </a:lnTo>
                  <a:lnTo>
                    <a:pt x="168" y="43"/>
                  </a:lnTo>
                  <a:lnTo>
                    <a:pt x="202" y="43"/>
                  </a:lnTo>
                  <a:lnTo>
                    <a:pt x="242" y="43"/>
                  </a:lnTo>
                  <a:lnTo>
                    <a:pt x="269" y="43"/>
                  </a:lnTo>
                  <a:lnTo>
                    <a:pt x="309" y="50"/>
                  </a:lnTo>
                  <a:lnTo>
                    <a:pt x="336" y="65"/>
                  </a:lnTo>
                  <a:lnTo>
                    <a:pt x="390" y="79"/>
                  </a:lnTo>
                  <a:lnTo>
                    <a:pt x="444" y="79"/>
                  </a:lnTo>
                  <a:lnTo>
                    <a:pt x="484" y="79"/>
                  </a:lnTo>
                  <a:lnTo>
                    <a:pt x="525" y="72"/>
                  </a:lnTo>
                  <a:lnTo>
                    <a:pt x="565" y="65"/>
                  </a:lnTo>
                  <a:lnTo>
                    <a:pt x="612" y="65"/>
                  </a:lnTo>
                  <a:lnTo>
                    <a:pt x="659" y="57"/>
                  </a:lnTo>
                  <a:lnTo>
                    <a:pt x="713" y="43"/>
                  </a:lnTo>
                  <a:lnTo>
                    <a:pt x="747" y="43"/>
                  </a:lnTo>
                  <a:lnTo>
                    <a:pt x="773" y="43"/>
                  </a:lnTo>
                  <a:lnTo>
                    <a:pt x="814" y="43"/>
                  </a:lnTo>
                  <a:lnTo>
                    <a:pt x="841" y="50"/>
                  </a:lnTo>
                  <a:lnTo>
                    <a:pt x="874" y="57"/>
                  </a:lnTo>
                  <a:lnTo>
                    <a:pt x="901" y="57"/>
                  </a:lnTo>
                  <a:lnTo>
                    <a:pt x="975" y="50"/>
                  </a:lnTo>
                  <a:lnTo>
                    <a:pt x="1002" y="43"/>
                  </a:lnTo>
                  <a:lnTo>
                    <a:pt x="1029" y="36"/>
                  </a:lnTo>
                  <a:lnTo>
                    <a:pt x="1069" y="36"/>
                  </a:lnTo>
                  <a:lnTo>
                    <a:pt x="1096" y="36"/>
                  </a:lnTo>
                  <a:lnTo>
                    <a:pt x="1137" y="36"/>
                  </a:lnTo>
                  <a:lnTo>
                    <a:pt x="1190" y="36"/>
                  </a:lnTo>
                  <a:lnTo>
                    <a:pt x="1231" y="36"/>
                  </a:lnTo>
                  <a:lnTo>
                    <a:pt x="1285" y="29"/>
                  </a:lnTo>
                  <a:lnTo>
                    <a:pt x="1311" y="29"/>
                  </a:lnTo>
                  <a:lnTo>
                    <a:pt x="1352" y="29"/>
                  </a:lnTo>
                  <a:lnTo>
                    <a:pt x="1379" y="29"/>
                  </a:lnTo>
                  <a:lnTo>
                    <a:pt x="1406" y="36"/>
                  </a:lnTo>
                  <a:lnTo>
                    <a:pt x="1439" y="43"/>
                  </a:lnTo>
                  <a:lnTo>
                    <a:pt x="1466" y="22"/>
                  </a:lnTo>
                  <a:lnTo>
                    <a:pt x="1493" y="14"/>
                  </a:lnTo>
                  <a:lnTo>
                    <a:pt x="1466" y="22"/>
                  </a:lnTo>
                  <a:lnTo>
                    <a:pt x="1439" y="29"/>
                  </a:lnTo>
                  <a:lnTo>
                    <a:pt x="1412" y="36"/>
                  </a:lnTo>
                  <a:lnTo>
                    <a:pt x="1385" y="36"/>
                  </a:lnTo>
                  <a:lnTo>
                    <a:pt x="1352" y="29"/>
                  </a:lnTo>
                  <a:lnTo>
                    <a:pt x="1325" y="29"/>
                  </a:lnTo>
                  <a:lnTo>
                    <a:pt x="1298" y="29"/>
                  </a:lnTo>
                  <a:lnTo>
                    <a:pt x="1237" y="43"/>
                  </a:lnTo>
                  <a:lnTo>
                    <a:pt x="1197" y="57"/>
                  </a:lnTo>
                  <a:lnTo>
                    <a:pt x="1170" y="72"/>
                  </a:lnTo>
                  <a:lnTo>
                    <a:pt x="1137" y="72"/>
                  </a:lnTo>
                  <a:lnTo>
                    <a:pt x="1110" y="65"/>
                  </a:lnTo>
                  <a:lnTo>
                    <a:pt x="1083" y="57"/>
                  </a:lnTo>
                  <a:lnTo>
                    <a:pt x="1056" y="50"/>
                  </a:lnTo>
                  <a:lnTo>
                    <a:pt x="1022" y="36"/>
                  </a:lnTo>
                  <a:lnTo>
                    <a:pt x="962" y="36"/>
                  </a:lnTo>
                  <a:lnTo>
                    <a:pt x="915" y="36"/>
                  </a:lnTo>
                  <a:lnTo>
                    <a:pt x="881" y="43"/>
                  </a:lnTo>
                  <a:lnTo>
                    <a:pt x="854" y="50"/>
                  </a:lnTo>
                  <a:lnTo>
                    <a:pt x="827" y="57"/>
                  </a:lnTo>
                  <a:lnTo>
                    <a:pt x="800" y="57"/>
                  </a:lnTo>
                  <a:lnTo>
                    <a:pt x="747" y="57"/>
                  </a:lnTo>
                  <a:lnTo>
                    <a:pt x="693" y="57"/>
                  </a:lnTo>
                  <a:lnTo>
                    <a:pt x="659" y="57"/>
                  </a:lnTo>
                  <a:lnTo>
                    <a:pt x="632" y="50"/>
                  </a:lnTo>
                  <a:lnTo>
                    <a:pt x="605" y="50"/>
                  </a:lnTo>
                  <a:lnTo>
                    <a:pt x="578" y="57"/>
                  </a:lnTo>
                  <a:lnTo>
                    <a:pt x="551" y="57"/>
                  </a:lnTo>
                  <a:lnTo>
                    <a:pt x="525" y="65"/>
                  </a:lnTo>
                  <a:lnTo>
                    <a:pt x="484" y="65"/>
                  </a:lnTo>
                  <a:lnTo>
                    <a:pt x="444" y="57"/>
                  </a:lnTo>
                  <a:lnTo>
                    <a:pt x="417" y="57"/>
                  </a:lnTo>
                  <a:lnTo>
                    <a:pt x="390" y="43"/>
                  </a:lnTo>
                  <a:lnTo>
                    <a:pt x="363" y="36"/>
                  </a:lnTo>
                  <a:lnTo>
                    <a:pt x="336" y="43"/>
                  </a:lnTo>
                  <a:lnTo>
                    <a:pt x="309" y="57"/>
                  </a:lnTo>
                  <a:lnTo>
                    <a:pt x="282" y="57"/>
                  </a:lnTo>
                  <a:lnTo>
                    <a:pt x="256" y="57"/>
                  </a:lnTo>
                  <a:lnTo>
                    <a:pt x="222" y="50"/>
                  </a:lnTo>
                  <a:lnTo>
                    <a:pt x="195" y="50"/>
                  </a:lnTo>
                  <a:lnTo>
                    <a:pt x="168" y="22"/>
                  </a:lnTo>
                  <a:lnTo>
                    <a:pt x="141" y="7"/>
                  </a:lnTo>
                  <a:lnTo>
                    <a:pt x="114" y="14"/>
                  </a:lnTo>
                  <a:lnTo>
                    <a:pt x="81" y="22"/>
                  </a:lnTo>
                  <a:lnTo>
                    <a:pt x="54" y="36"/>
                  </a:lnTo>
                  <a:lnTo>
                    <a:pt x="27" y="36"/>
                  </a:lnTo>
                  <a:lnTo>
                    <a:pt x="0" y="50"/>
                  </a:lnTo>
                  <a:lnTo>
                    <a:pt x="13" y="43"/>
                  </a:lnTo>
                </a:path>
              </a:pathLst>
            </a:custGeom>
            <a:solidFill>
              <a:srgbClr val="3939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3093" name="Freeform 21">
              <a:extLst>
                <a:ext uri="{FF2B5EF4-FFF2-40B4-BE49-F238E27FC236}">
                  <a16:creationId xmlns:a16="http://schemas.microsoft.com/office/drawing/2014/main" id="{CE3A5DAB-A9C4-F2AE-E850-5EECA19A4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3" y="3976"/>
              <a:ext cx="1722" cy="81"/>
            </a:xfrm>
            <a:custGeom>
              <a:avLst/>
              <a:gdLst>
                <a:gd name="T0" fmla="*/ 0 w 1722"/>
                <a:gd name="T1" fmla="*/ 0 h 81"/>
                <a:gd name="T2" fmla="*/ 1721 w 1722"/>
                <a:gd name="T3" fmla="*/ 0 h 81"/>
                <a:gd name="T4" fmla="*/ 1721 w 1722"/>
                <a:gd name="T5" fmla="*/ 0 h 81"/>
                <a:gd name="T6" fmla="*/ 1640 w 1722"/>
                <a:gd name="T7" fmla="*/ 22 h 81"/>
                <a:gd name="T8" fmla="*/ 1613 w 1722"/>
                <a:gd name="T9" fmla="*/ 7 h 81"/>
                <a:gd name="T10" fmla="*/ 1587 w 1722"/>
                <a:gd name="T11" fmla="*/ 0 h 81"/>
                <a:gd name="T12" fmla="*/ 1560 w 1722"/>
                <a:gd name="T13" fmla="*/ 15 h 81"/>
                <a:gd name="T14" fmla="*/ 1533 w 1722"/>
                <a:gd name="T15" fmla="*/ 44 h 81"/>
                <a:gd name="T16" fmla="*/ 1506 w 1722"/>
                <a:gd name="T17" fmla="*/ 58 h 81"/>
                <a:gd name="T18" fmla="*/ 1479 w 1722"/>
                <a:gd name="T19" fmla="*/ 73 h 81"/>
                <a:gd name="T20" fmla="*/ 1418 w 1722"/>
                <a:gd name="T21" fmla="*/ 80 h 81"/>
                <a:gd name="T22" fmla="*/ 1351 w 1722"/>
                <a:gd name="T23" fmla="*/ 80 h 81"/>
                <a:gd name="T24" fmla="*/ 1311 w 1722"/>
                <a:gd name="T25" fmla="*/ 73 h 81"/>
                <a:gd name="T26" fmla="*/ 1284 w 1722"/>
                <a:gd name="T27" fmla="*/ 65 h 81"/>
                <a:gd name="T28" fmla="*/ 1250 w 1722"/>
                <a:gd name="T29" fmla="*/ 73 h 81"/>
                <a:gd name="T30" fmla="*/ 1224 w 1722"/>
                <a:gd name="T31" fmla="*/ 73 h 81"/>
                <a:gd name="T32" fmla="*/ 1170 w 1722"/>
                <a:gd name="T33" fmla="*/ 73 h 81"/>
                <a:gd name="T34" fmla="*/ 1123 w 1722"/>
                <a:gd name="T35" fmla="*/ 65 h 81"/>
                <a:gd name="T36" fmla="*/ 1096 w 1722"/>
                <a:gd name="T37" fmla="*/ 65 h 81"/>
                <a:gd name="T38" fmla="*/ 1055 w 1722"/>
                <a:gd name="T39" fmla="*/ 58 h 81"/>
                <a:gd name="T40" fmla="*/ 1029 w 1722"/>
                <a:gd name="T41" fmla="*/ 58 h 81"/>
                <a:gd name="T42" fmla="*/ 1002 w 1722"/>
                <a:gd name="T43" fmla="*/ 36 h 81"/>
                <a:gd name="T44" fmla="*/ 968 w 1722"/>
                <a:gd name="T45" fmla="*/ 15 h 81"/>
                <a:gd name="T46" fmla="*/ 934 w 1722"/>
                <a:gd name="T47" fmla="*/ 15 h 81"/>
                <a:gd name="T48" fmla="*/ 908 w 1722"/>
                <a:gd name="T49" fmla="*/ 15 h 81"/>
                <a:gd name="T50" fmla="*/ 881 w 1722"/>
                <a:gd name="T51" fmla="*/ 15 h 81"/>
                <a:gd name="T52" fmla="*/ 847 w 1722"/>
                <a:gd name="T53" fmla="*/ 29 h 81"/>
                <a:gd name="T54" fmla="*/ 787 w 1722"/>
                <a:gd name="T55" fmla="*/ 44 h 81"/>
                <a:gd name="T56" fmla="*/ 753 w 1722"/>
                <a:gd name="T57" fmla="*/ 51 h 81"/>
                <a:gd name="T58" fmla="*/ 726 w 1722"/>
                <a:gd name="T59" fmla="*/ 51 h 81"/>
                <a:gd name="T60" fmla="*/ 686 w 1722"/>
                <a:gd name="T61" fmla="*/ 44 h 81"/>
                <a:gd name="T62" fmla="*/ 659 w 1722"/>
                <a:gd name="T63" fmla="*/ 29 h 81"/>
                <a:gd name="T64" fmla="*/ 632 w 1722"/>
                <a:gd name="T65" fmla="*/ 22 h 81"/>
                <a:gd name="T66" fmla="*/ 598 w 1722"/>
                <a:gd name="T67" fmla="*/ 22 h 81"/>
                <a:gd name="T68" fmla="*/ 565 w 1722"/>
                <a:gd name="T69" fmla="*/ 22 h 81"/>
                <a:gd name="T70" fmla="*/ 531 w 1722"/>
                <a:gd name="T71" fmla="*/ 29 h 81"/>
                <a:gd name="T72" fmla="*/ 477 w 1722"/>
                <a:gd name="T73" fmla="*/ 29 h 81"/>
                <a:gd name="T74" fmla="*/ 437 w 1722"/>
                <a:gd name="T75" fmla="*/ 36 h 81"/>
                <a:gd name="T76" fmla="*/ 403 w 1722"/>
                <a:gd name="T77" fmla="*/ 44 h 81"/>
                <a:gd name="T78" fmla="*/ 376 w 1722"/>
                <a:gd name="T79" fmla="*/ 44 h 81"/>
                <a:gd name="T80" fmla="*/ 343 w 1722"/>
                <a:gd name="T81" fmla="*/ 44 h 81"/>
                <a:gd name="T82" fmla="*/ 282 w 1722"/>
                <a:gd name="T83" fmla="*/ 44 h 81"/>
                <a:gd name="T84" fmla="*/ 229 w 1722"/>
                <a:gd name="T85" fmla="*/ 29 h 81"/>
                <a:gd name="T86" fmla="*/ 195 w 1722"/>
                <a:gd name="T87" fmla="*/ 22 h 81"/>
                <a:gd name="T88" fmla="*/ 168 w 1722"/>
                <a:gd name="T89" fmla="*/ 22 h 81"/>
                <a:gd name="T90" fmla="*/ 141 w 1722"/>
                <a:gd name="T91" fmla="*/ 15 h 81"/>
                <a:gd name="T92" fmla="*/ 114 w 1722"/>
                <a:gd name="T93" fmla="*/ 7 h 81"/>
                <a:gd name="T94" fmla="*/ 87 w 1722"/>
                <a:gd name="T95" fmla="*/ 7 h 81"/>
                <a:gd name="T96" fmla="*/ 61 w 1722"/>
                <a:gd name="T97" fmla="*/ 15 h 81"/>
                <a:gd name="T98" fmla="*/ 34 w 1722"/>
                <a:gd name="T99" fmla="*/ 22 h 81"/>
                <a:gd name="T100" fmla="*/ 7 w 1722"/>
                <a:gd name="T101" fmla="*/ 3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22" h="81">
                  <a:moveTo>
                    <a:pt x="0" y="0"/>
                  </a:moveTo>
                  <a:lnTo>
                    <a:pt x="1721" y="0"/>
                  </a:lnTo>
                  <a:lnTo>
                    <a:pt x="1721" y="0"/>
                  </a:lnTo>
                  <a:lnTo>
                    <a:pt x="1640" y="22"/>
                  </a:lnTo>
                  <a:lnTo>
                    <a:pt x="1613" y="7"/>
                  </a:lnTo>
                  <a:lnTo>
                    <a:pt x="1587" y="0"/>
                  </a:lnTo>
                  <a:lnTo>
                    <a:pt x="1560" y="15"/>
                  </a:lnTo>
                  <a:lnTo>
                    <a:pt x="1533" y="44"/>
                  </a:lnTo>
                  <a:lnTo>
                    <a:pt x="1506" y="58"/>
                  </a:lnTo>
                  <a:lnTo>
                    <a:pt x="1479" y="73"/>
                  </a:lnTo>
                  <a:lnTo>
                    <a:pt x="1418" y="80"/>
                  </a:lnTo>
                  <a:lnTo>
                    <a:pt x="1351" y="80"/>
                  </a:lnTo>
                  <a:lnTo>
                    <a:pt x="1311" y="73"/>
                  </a:lnTo>
                  <a:lnTo>
                    <a:pt x="1284" y="65"/>
                  </a:lnTo>
                  <a:lnTo>
                    <a:pt x="1250" y="73"/>
                  </a:lnTo>
                  <a:lnTo>
                    <a:pt x="1224" y="73"/>
                  </a:lnTo>
                  <a:lnTo>
                    <a:pt x="1170" y="73"/>
                  </a:lnTo>
                  <a:lnTo>
                    <a:pt x="1123" y="65"/>
                  </a:lnTo>
                  <a:lnTo>
                    <a:pt x="1096" y="65"/>
                  </a:lnTo>
                  <a:lnTo>
                    <a:pt x="1055" y="58"/>
                  </a:lnTo>
                  <a:lnTo>
                    <a:pt x="1029" y="58"/>
                  </a:lnTo>
                  <a:lnTo>
                    <a:pt x="1002" y="36"/>
                  </a:lnTo>
                  <a:lnTo>
                    <a:pt x="968" y="15"/>
                  </a:lnTo>
                  <a:lnTo>
                    <a:pt x="934" y="15"/>
                  </a:lnTo>
                  <a:lnTo>
                    <a:pt x="908" y="15"/>
                  </a:lnTo>
                  <a:lnTo>
                    <a:pt x="881" y="15"/>
                  </a:lnTo>
                  <a:lnTo>
                    <a:pt x="847" y="29"/>
                  </a:lnTo>
                  <a:lnTo>
                    <a:pt x="787" y="44"/>
                  </a:lnTo>
                  <a:lnTo>
                    <a:pt x="753" y="51"/>
                  </a:lnTo>
                  <a:lnTo>
                    <a:pt x="726" y="51"/>
                  </a:lnTo>
                  <a:lnTo>
                    <a:pt x="686" y="44"/>
                  </a:lnTo>
                  <a:lnTo>
                    <a:pt x="659" y="29"/>
                  </a:lnTo>
                  <a:lnTo>
                    <a:pt x="632" y="22"/>
                  </a:lnTo>
                  <a:lnTo>
                    <a:pt x="598" y="22"/>
                  </a:lnTo>
                  <a:lnTo>
                    <a:pt x="565" y="22"/>
                  </a:lnTo>
                  <a:lnTo>
                    <a:pt x="531" y="29"/>
                  </a:lnTo>
                  <a:lnTo>
                    <a:pt x="477" y="29"/>
                  </a:lnTo>
                  <a:lnTo>
                    <a:pt x="437" y="36"/>
                  </a:lnTo>
                  <a:lnTo>
                    <a:pt x="403" y="44"/>
                  </a:lnTo>
                  <a:lnTo>
                    <a:pt x="376" y="44"/>
                  </a:lnTo>
                  <a:lnTo>
                    <a:pt x="343" y="44"/>
                  </a:lnTo>
                  <a:lnTo>
                    <a:pt x="282" y="44"/>
                  </a:lnTo>
                  <a:lnTo>
                    <a:pt x="229" y="29"/>
                  </a:lnTo>
                  <a:lnTo>
                    <a:pt x="195" y="22"/>
                  </a:lnTo>
                  <a:lnTo>
                    <a:pt x="168" y="22"/>
                  </a:lnTo>
                  <a:lnTo>
                    <a:pt x="141" y="15"/>
                  </a:lnTo>
                  <a:lnTo>
                    <a:pt x="114" y="7"/>
                  </a:lnTo>
                  <a:lnTo>
                    <a:pt x="87" y="7"/>
                  </a:lnTo>
                  <a:lnTo>
                    <a:pt x="61" y="15"/>
                  </a:lnTo>
                  <a:lnTo>
                    <a:pt x="34" y="22"/>
                  </a:lnTo>
                  <a:lnTo>
                    <a:pt x="7" y="36"/>
                  </a:lnTo>
                </a:path>
              </a:pathLst>
            </a:custGeom>
            <a:solidFill>
              <a:srgbClr val="3131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3094" name="Freeform 22">
              <a:extLst>
                <a:ext uri="{FF2B5EF4-FFF2-40B4-BE49-F238E27FC236}">
                  <a16:creationId xmlns:a16="http://schemas.microsoft.com/office/drawing/2014/main" id="{E8202845-7206-F298-1BAA-BBE8FE6221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2003"/>
              <a:ext cx="80" cy="1366"/>
            </a:xfrm>
            <a:custGeom>
              <a:avLst/>
              <a:gdLst>
                <a:gd name="T0" fmla="*/ 33 w 80"/>
                <a:gd name="T1" fmla="*/ 109 h 1366"/>
                <a:gd name="T2" fmla="*/ 59 w 80"/>
                <a:gd name="T3" fmla="*/ 167 h 1366"/>
                <a:gd name="T4" fmla="*/ 59 w 80"/>
                <a:gd name="T5" fmla="*/ 232 h 1366"/>
                <a:gd name="T6" fmla="*/ 40 w 80"/>
                <a:gd name="T7" fmla="*/ 298 h 1366"/>
                <a:gd name="T8" fmla="*/ 33 w 80"/>
                <a:gd name="T9" fmla="*/ 363 h 1366"/>
                <a:gd name="T10" fmla="*/ 40 w 80"/>
                <a:gd name="T11" fmla="*/ 421 h 1366"/>
                <a:gd name="T12" fmla="*/ 53 w 80"/>
                <a:gd name="T13" fmla="*/ 494 h 1366"/>
                <a:gd name="T14" fmla="*/ 53 w 80"/>
                <a:gd name="T15" fmla="*/ 581 h 1366"/>
                <a:gd name="T16" fmla="*/ 53 w 80"/>
                <a:gd name="T17" fmla="*/ 653 h 1366"/>
                <a:gd name="T18" fmla="*/ 59 w 80"/>
                <a:gd name="T19" fmla="*/ 741 h 1366"/>
                <a:gd name="T20" fmla="*/ 66 w 80"/>
                <a:gd name="T21" fmla="*/ 799 h 1366"/>
                <a:gd name="T22" fmla="*/ 46 w 80"/>
                <a:gd name="T23" fmla="*/ 871 h 1366"/>
                <a:gd name="T24" fmla="*/ 66 w 80"/>
                <a:gd name="T25" fmla="*/ 929 h 1366"/>
                <a:gd name="T26" fmla="*/ 59 w 80"/>
                <a:gd name="T27" fmla="*/ 1016 h 1366"/>
                <a:gd name="T28" fmla="*/ 53 w 80"/>
                <a:gd name="T29" fmla="*/ 1089 h 1366"/>
                <a:gd name="T30" fmla="*/ 72 w 80"/>
                <a:gd name="T31" fmla="*/ 1147 h 1366"/>
                <a:gd name="T32" fmla="*/ 59 w 80"/>
                <a:gd name="T33" fmla="*/ 1213 h 1366"/>
                <a:gd name="T34" fmla="*/ 53 w 80"/>
                <a:gd name="T35" fmla="*/ 1278 h 1366"/>
                <a:gd name="T36" fmla="*/ 72 w 80"/>
                <a:gd name="T37" fmla="*/ 1336 h 1366"/>
                <a:gd name="T38" fmla="*/ 59 w 80"/>
                <a:gd name="T39" fmla="*/ 1300 h 1366"/>
                <a:gd name="T40" fmla="*/ 33 w 80"/>
                <a:gd name="T41" fmla="*/ 1242 h 1366"/>
                <a:gd name="T42" fmla="*/ 46 w 80"/>
                <a:gd name="T43" fmla="*/ 1154 h 1366"/>
                <a:gd name="T44" fmla="*/ 59 w 80"/>
                <a:gd name="T45" fmla="*/ 1089 h 1366"/>
                <a:gd name="T46" fmla="*/ 59 w 80"/>
                <a:gd name="T47" fmla="*/ 1031 h 1366"/>
                <a:gd name="T48" fmla="*/ 66 w 80"/>
                <a:gd name="T49" fmla="*/ 966 h 1366"/>
                <a:gd name="T50" fmla="*/ 66 w 80"/>
                <a:gd name="T51" fmla="*/ 864 h 1366"/>
                <a:gd name="T52" fmla="*/ 26 w 80"/>
                <a:gd name="T53" fmla="*/ 799 h 1366"/>
                <a:gd name="T54" fmla="*/ 26 w 80"/>
                <a:gd name="T55" fmla="*/ 726 h 1366"/>
                <a:gd name="T56" fmla="*/ 26 w 80"/>
                <a:gd name="T57" fmla="*/ 639 h 1366"/>
                <a:gd name="T58" fmla="*/ 26 w 80"/>
                <a:gd name="T59" fmla="*/ 581 h 1366"/>
                <a:gd name="T60" fmla="*/ 40 w 80"/>
                <a:gd name="T61" fmla="*/ 523 h 1366"/>
                <a:gd name="T62" fmla="*/ 46 w 80"/>
                <a:gd name="T63" fmla="*/ 450 h 1366"/>
                <a:gd name="T64" fmla="*/ 46 w 80"/>
                <a:gd name="T65" fmla="*/ 392 h 1366"/>
                <a:gd name="T66" fmla="*/ 46 w 80"/>
                <a:gd name="T67" fmla="*/ 319 h 1366"/>
                <a:gd name="T68" fmla="*/ 46 w 80"/>
                <a:gd name="T69" fmla="*/ 254 h 1366"/>
                <a:gd name="T70" fmla="*/ 53 w 80"/>
                <a:gd name="T71" fmla="*/ 196 h 1366"/>
                <a:gd name="T72" fmla="*/ 46 w 80"/>
                <a:gd name="T73" fmla="*/ 131 h 1366"/>
                <a:gd name="T74" fmla="*/ 13 w 80"/>
                <a:gd name="T75" fmla="*/ 73 h 1366"/>
                <a:gd name="T76" fmla="*/ 7 w 80"/>
                <a:gd name="T77" fmla="*/ 15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0" h="1366">
                  <a:moveTo>
                    <a:pt x="0" y="0"/>
                  </a:moveTo>
                  <a:lnTo>
                    <a:pt x="33" y="109"/>
                  </a:lnTo>
                  <a:lnTo>
                    <a:pt x="53" y="138"/>
                  </a:lnTo>
                  <a:lnTo>
                    <a:pt x="59" y="167"/>
                  </a:lnTo>
                  <a:lnTo>
                    <a:pt x="66" y="196"/>
                  </a:lnTo>
                  <a:lnTo>
                    <a:pt x="59" y="232"/>
                  </a:lnTo>
                  <a:lnTo>
                    <a:pt x="46" y="269"/>
                  </a:lnTo>
                  <a:lnTo>
                    <a:pt x="40" y="298"/>
                  </a:lnTo>
                  <a:lnTo>
                    <a:pt x="33" y="334"/>
                  </a:lnTo>
                  <a:lnTo>
                    <a:pt x="33" y="363"/>
                  </a:lnTo>
                  <a:lnTo>
                    <a:pt x="33" y="392"/>
                  </a:lnTo>
                  <a:lnTo>
                    <a:pt x="40" y="421"/>
                  </a:lnTo>
                  <a:lnTo>
                    <a:pt x="40" y="457"/>
                  </a:lnTo>
                  <a:lnTo>
                    <a:pt x="53" y="494"/>
                  </a:lnTo>
                  <a:lnTo>
                    <a:pt x="53" y="523"/>
                  </a:lnTo>
                  <a:lnTo>
                    <a:pt x="53" y="581"/>
                  </a:lnTo>
                  <a:lnTo>
                    <a:pt x="53" y="610"/>
                  </a:lnTo>
                  <a:lnTo>
                    <a:pt x="53" y="653"/>
                  </a:lnTo>
                  <a:lnTo>
                    <a:pt x="53" y="697"/>
                  </a:lnTo>
                  <a:lnTo>
                    <a:pt x="59" y="741"/>
                  </a:lnTo>
                  <a:lnTo>
                    <a:pt x="66" y="770"/>
                  </a:lnTo>
                  <a:lnTo>
                    <a:pt x="66" y="799"/>
                  </a:lnTo>
                  <a:lnTo>
                    <a:pt x="59" y="835"/>
                  </a:lnTo>
                  <a:lnTo>
                    <a:pt x="46" y="871"/>
                  </a:lnTo>
                  <a:lnTo>
                    <a:pt x="53" y="900"/>
                  </a:lnTo>
                  <a:lnTo>
                    <a:pt x="66" y="929"/>
                  </a:lnTo>
                  <a:lnTo>
                    <a:pt x="66" y="958"/>
                  </a:lnTo>
                  <a:lnTo>
                    <a:pt x="59" y="1016"/>
                  </a:lnTo>
                  <a:lnTo>
                    <a:pt x="53" y="1060"/>
                  </a:lnTo>
                  <a:lnTo>
                    <a:pt x="53" y="1089"/>
                  </a:lnTo>
                  <a:lnTo>
                    <a:pt x="59" y="1118"/>
                  </a:lnTo>
                  <a:lnTo>
                    <a:pt x="72" y="1147"/>
                  </a:lnTo>
                  <a:lnTo>
                    <a:pt x="72" y="1176"/>
                  </a:lnTo>
                  <a:lnTo>
                    <a:pt x="59" y="1213"/>
                  </a:lnTo>
                  <a:lnTo>
                    <a:pt x="46" y="1242"/>
                  </a:lnTo>
                  <a:lnTo>
                    <a:pt x="53" y="1278"/>
                  </a:lnTo>
                  <a:lnTo>
                    <a:pt x="66" y="1307"/>
                  </a:lnTo>
                  <a:lnTo>
                    <a:pt x="72" y="1336"/>
                  </a:lnTo>
                  <a:lnTo>
                    <a:pt x="79" y="1365"/>
                  </a:lnTo>
                  <a:lnTo>
                    <a:pt x="59" y="1300"/>
                  </a:lnTo>
                  <a:lnTo>
                    <a:pt x="40" y="1271"/>
                  </a:lnTo>
                  <a:lnTo>
                    <a:pt x="33" y="1242"/>
                  </a:lnTo>
                  <a:lnTo>
                    <a:pt x="33" y="1183"/>
                  </a:lnTo>
                  <a:lnTo>
                    <a:pt x="46" y="1154"/>
                  </a:lnTo>
                  <a:lnTo>
                    <a:pt x="59" y="1125"/>
                  </a:lnTo>
                  <a:lnTo>
                    <a:pt x="59" y="1089"/>
                  </a:lnTo>
                  <a:lnTo>
                    <a:pt x="59" y="1060"/>
                  </a:lnTo>
                  <a:lnTo>
                    <a:pt x="59" y="1031"/>
                  </a:lnTo>
                  <a:lnTo>
                    <a:pt x="66" y="995"/>
                  </a:lnTo>
                  <a:lnTo>
                    <a:pt x="66" y="966"/>
                  </a:lnTo>
                  <a:lnTo>
                    <a:pt x="66" y="922"/>
                  </a:lnTo>
                  <a:lnTo>
                    <a:pt x="66" y="864"/>
                  </a:lnTo>
                  <a:lnTo>
                    <a:pt x="40" y="835"/>
                  </a:lnTo>
                  <a:lnTo>
                    <a:pt x="26" y="799"/>
                  </a:lnTo>
                  <a:lnTo>
                    <a:pt x="26" y="770"/>
                  </a:lnTo>
                  <a:lnTo>
                    <a:pt x="26" y="726"/>
                  </a:lnTo>
                  <a:lnTo>
                    <a:pt x="26" y="683"/>
                  </a:lnTo>
                  <a:lnTo>
                    <a:pt x="26" y="639"/>
                  </a:lnTo>
                  <a:lnTo>
                    <a:pt x="26" y="610"/>
                  </a:lnTo>
                  <a:lnTo>
                    <a:pt x="26" y="581"/>
                  </a:lnTo>
                  <a:lnTo>
                    <a:pt x="26" y="552"/>
                  </a:lnTo>
                  <a:lnTo>
                    <a:pt x="40" y="523"/>
                  </a:lnTo>
                  <a:lnTo>
                    <a:pt x="46" y="486"/>
                  </a:lnTo>
                  <a:lnTo>
                    <a:pt x="46" y="450"/>
                  </a:lnTo>
                  <a:lnTo>
                    <a:pt x="46" y="421"/>
                  </a:lnTo>
                  <a:lnTo>
                    <a:pt x="46" y="392"/>
                  </a:lnTo>
                  <a:lnTo>
                    <a:pt x="46" y="349"/>
                  </a:lnTo>
                  <a:lnTo>
                    <a:pt x="46" y="319"/>
                  </a:lnTo>
                  <a:lnTo>
                    <a:pt x="46" y="290"/>
                  </a:lnTo>
                  <a:lnTo>
                    <a:pt x="46" y="254"/>
                  </a:lnTo>
                  <a:lnTo>
                    <a:pt x="46" y="225"/>
                  </a:lnTo>
                  <a:lnTo>
                    <a:pt x="53" y="196"/>
                  </a:lnTo>
                  <a:lnTo>
                    <a:pt x="59" y="160"/>
                  </a:lnTo>
                  <a:lnTo>
                    <a:pt x="46" y="131"/>
                  </a:lnTo>
                  <a:lnTo>
                    <a:pt x="26" y="102"/>
                  </a:lnTo>
                  <a:lnTo>
                    <a:pt x="13" y="73"/>
                  </a:lnTo>
                  <a:lnTo>
                    <a:pt x="13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3095" name="Freeform 23">
              <a:extLst>
                <a:ext uri="{FF2B5EF4-FFF2-40B4-BE49-F238E27FC236}">
                  <a16:creationId xmlns:a16="http://schemas.microsoft.com/office/drawing/2014/main" id="{6F0FAB56-0201-A92E-612B-E848AA556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107" cy="2135"/>
            </a:xfrm>
            <a:custGeom>
              <a:avLst/>
              <a:gdLst>
                <a:gd name="T0" fmla="*/ 0 w 107"/>
                <a:gd name="T1" fmla="*/ 0 h 2135"/>
                <a:gd name="T2" fmla="*/ 106 w 107"/>
                <a:gd name="T3" fmla="*/ 116 h 2135"/>
                <a:gd name="T4" fmla="*/ 106 w 107"/>
                <a:gd name="T5" fmla="*/ 987 h 2135"/>
                <a:gd name="T6" fmla="*/ 53 w 107"/>
                <a:gd name="T7" fmla="*/ 1045 h 2135"/>
                <a:gd name="T8" fmla="*/ 53 w 107"/>
                <a:gd name="T9" fmla="*/ 1161 h 2135"/>
                <a:gd name="T10" fmla="*/ 66 w 107"/>
                <a:gd name="T11" fmla="*/ 1219 h 2135"/>
                <a:gd name="T12" fmla="*/ 40 w 107"/>
                <a:gd name="T13" fmla="*/ 1277 h 2135"/>
                <a:gd name="T14" fmla="*/ 40 w 107"/>
                <a:gd name="T15" fmla="*/ 1336 h 2135"/>
                <a:gd name="T16" fmla="*/ 27 w 107"/>
                <a:gd name="T17" fmla="*/ 1394 h 2135"/>
                <a:gd name="T18" fmla="*/ 40 w 107"/>
                <a:gd name="T19" fmla="*/ 1452 h 2135"/>
                <a:gd name="T20" fmla="*/ 53 w 107"/>
                <a:gd name="T21" fmla="*/ 1510 h 2135"/>
                <a:gd name="T22" fmla="*/ 53 w 107"/>
                <a:gd name="T23" fmla="*/ 1568 h 2135"/>
                <a:gd name="T24" fmla="*/ 66 w 107"/>
                <a:gd name="T25" fmla="*/ 1626 h 2135"/>
                <a:gd name="T26" fmla="*/ 40 w 107"/>
                <a:gd name="T27" fmla="*/ 1684 h 2135"/>
                <a:gd name="T28" fmla="*/ 27 w 107"/>
                <a:gd name="T29" fmla="*/ 1742 h 2135"/>
                <a:gd name="T30" fmla="*/ 27 w 107"/>
                <a:gd name="T31" fmla="*/ 1800 h 2135"/>
                <a:gd name="T32" fmla="*/ 40 w 107"/>
                <a:gd name="T33" fmla="*/ 1873 h 2135"/>
                <a:gd name="T34" fmla="*/ 40 w 107"/>
                <a:gd name="T35" fmla="*/ 1945 h 2135"/>
                <a:gd name="T36" fmla="*/ 27 w 107"/>
                <a:gd name="T37" fmla="*/ 2018 h 2135"/>
                <a:gd name="T38" fmla="*/ 40 w 107"/>
                <a:gd name="T39" fmla="*/ 2076 h 2135"/>
                <a:gd name="T40" fmla="*/ 53 w 107"/>
                <a:gd name="T41" fmla="*/ 2134 h 2135"/>
                <a:gd name="T42" fmla="*/ 13 w 107"/>
                <a:gd name="T43" fmla="*/ 2061 h 2135"/>
                <a:gd name="T44" fmla="*/ 13 w 107"/>
                <a:gd name="T45" fmla="*/ 1974 h 2135"/>
                <a:gd name="T46" fmla="*/ 13 w 107"/>
                <a:gd name="T47" fmla="*/ 1916 h 2135"/>
                <a:gd name="T48" fmla="*/ 27 w 107"/>
                <a:gd name="T49" fmla="*/ 1858 h 2135"/>
                <a:gd name="T50" fmla="*/ 40 w 107"/>
                <a:gd name="T51" fmla="*/ 1800 h 2135"/>
                <a:gd name="T52" fmla="*/ 40 w 107"/>
                <a:gd name="T53" fmla="*/ 1684 h 2135"/>
                <a:gd name="T54" fmla="*/ 40 w 107"/>
                <a:gd name="T55" fmla="*/ 1597 h 2135"/>
                <a:gd name="T56" fmla="*/ 40 w 107"/>
                <a:gd name="T57" fmla="*/ 1539 h 2135"/>
                <a:gd name="T58" fmla="*/ 40 w 107"/>
                <a:gd name="T59" fmla="*/ 1481 h 2135"/>
                <a:gd name="T60" fmla="*/ 53 w 107"/>
                <a:gd name="T61" fmla="*/ 1423 h 2135"/>
                <a:gd name="T62" fmla="*/ 53 w 107"/>
                <a:gd name="T63" fmla="*/ 1350 h 2135"/>
                <a:gd name="T64" fmla="*/ 53 w 107"/>
                <a:gd name="T65" fmla="*/ 1292 h 2135"/>
                <a:gd name="T66" fmla="*/ 40 w 107"/>
                <a:gd name="T67" fmla="*/ 1234 h 2135"/>
                <a:gd name="T68" fmla="*/ 40 w 107"/>
                <a:gd name="T69" fmla="*/ 1176 h 2135"/>
                <a:gd name="T70" fmla="*/ 53 w 107"/>
                <a:gd name="T71" fmla="*/ 1118 h 2135"/>
                <a:gd name="T72" fmla="*/ 66 w 107"/>
                <a:gd name="T73" fmla="*/ 1060 h 2135"/>
                <a:gd name="T74" fmla="*/ 66 w 107"/>
                <a:gd name="T75" fmla="*/ 987 h 2135"/>
                <a:gd name="T76" fmla="*/ 66 w 107"/>
                <a:gd name="T77" fmla="*/ 929 h 2135"/>
                <a:gd name="T78" fmla="*/ 66 w 107"/>
                <a:gd name="T79" fmla="*/ 871 h 2135"/>
                <a:gd name="T80" fmla="*/ 66 w 107"/>
                <a:gd name="T81" fmla="*/ 798 h 2135"/>
                <a:gd name="T82" fmla="*/ 66 w 107"/>
                <a:gd name="T83" fmla="*/ 726 h 2135"/>
                <a:gd name="T84" fmla="*/ 66 w 107"/>
                <a:gd name="T85" fmla="*/ 668 h 2135"/>
                <a:gd name="T86" fmla="*/ 66 w 107"/>
                <a:gd name="T87" fmla="*/ 552 h 2135"/>
                <a:gd name="T88" fmla="*/ 53 w 107"/>
                <a:gd name="T89" fmla="*/ 494 h 2135"/>
                <a:gd name="T90" fmla="*/ 53 w 107"/>
                <a:gd name="T91" fmla="*/ 436 h 2135"/>
                <a:gd name="T92" fmla="*/ 53 w 107"/>
                <a:gd name="T93" fmla="*/ 377 h 2135"/>
                <a:gd name="T94" fmla="*/ 53 w 107"/>
                <a:gd name="T95" fmla="*/ 319 h 2135"/>
                <a:gd name="T96" fmla="*/ 53 w 107"/>
                <a:gd name="T97" fmla="*/ 261 h 2135"/>
                <a:gd name="T98" fmla="*/ 53 w 107"/>
                <a:gd name="T99" fmla="*/ 203 h 2135"/>
                <a:gd name="T100" fmla="*/ 53 w 107"/>
                <a:gd name="T101" fmla="*/ 145 h 2135"/>
                <a:gd name="T102" fmla="*/ 27 w 107"/>
                <a:gd name="T103" fmla="*/ 87 h 2135"/>
                <a:gd name="T104" fmla="*/ 0 w 107"/>
                <a:gd name="T105" fmla="*/ 0 h 2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7" h="2135">
                  <a:moveTo>
                    <a:pt x="0" y="0"/>
                  </a:moveTo>
                  <a:lnTo>
                    <a:pt x="106" y="116"/>
                  </a:lnTo>
                  <a:lnTo>
                    <a:pt x="106" y="987"/>
                  </a:lnTo>
                  <a:lnTo>
                    <a:pt x="53" y="1045"/>
                  </a:lnTo>
                  <a:lnTo>
                    <a:pt x="53" y="1161"/>
                  </a:lnTo>
                  <a:lnTo>
                    <a:pt x="66" y="1219"/>
                  </a:lnTo>
                  <a:lnTo>
                    <a:pt x="40" y="1277"/>
                  </a:lnTo>
                  <a:lnTo>
                    <a:pt x="40" y="1336"/>
                  </a:lnTo>
                  <a:lnTo>
                    <a:pt x="27" y="1394"/>
                  </a:lnTo>
                  <a:lnTo>
                    <a:pt x="40" y="1452"/>
                  </a:lnTo>
                  <a:lnTo>
                    <a:pt x="53" y="1510"/>
                  </a:lnTo>
                  <a:lnTo>
                    <a:pt x="53" y="1568"/>
                  </a:lnTo>
                  <a:lnTo>
                    <a:pt x="66" y="1626"/>
                  </a:lnTo>
                  <a:lnTo>
                    <a:pt x="40" y="1684"/>
                  </a:lnTo>
                  <a:lnTo>
                    <a:pt x="27" y="1742"/>
                  </a:lnTo>
                  <a:lnTo>
                    <a:pt x="27" y="1800"/>
                  </a:lnTo>
                  <a:lnTo>
                    <a:pt x="40" y="1873"/>
                  </a:lnTo>
                  <a:lnTo>
                    <a:pt x="40" y="1945"/>
                  </a:lnTo>
                  <a:lnTo>
                    <a:pt x="27" y="2018"/>
                  </a:lnTo>
                  <a:lnTo>
                    <a:pt x="40" y="2076"/>
                  </a:lnTo>
                  <a:lnTo>
                    <a:pt x="53" y="2134"/>
                  </a:lnTo>
                  <a:lnTo>
                    <a:pt x="13" y="2061"/>
                  </a:lnTo>
                  <a:lnTo>
                    <a:pt x="13" y="1974"/>
                  </a:lnTo>
                  <a:lnTo>
                    <a:pt x="13" y="1916"/>
                  </a:lnTo>
                  <a:lnTo>
                    <a:pt x="27" y="1858"/>
                  </a:lnTo>
                  <a:lnTo>
                    <a:pt x="40" y="1800"/>
                  </a:lnTo>
                  <a:lnTo>
                    <a:pt x="40" y="1684"/>
                  </a:lnTo>
                  <a:lnTo>
                    <a:pt x="40" y="1597"/>
                  </a:lnTo>
                  <a:lnTo>
                    <a:pt x="40" y="1539"/>
                  </a:lnTo>
                  <a:lnTo>
                    <a:pt x="40" y="1481"/>
                  </a:lnTo>
                  <a:lnTo>
                    <a:pt x="53" y="1423"/>
                  </a:lnTo>
                  <a:lnTo>
                    <a:pt x="53" y="1350"/>
                  </a:lnTo>
                  <a:lnTo>
                    <a:pt x="53" y="1292"/>
                  </a:lnTo>
                  <a:lnTo>
                    <a:pt x="40" y="1234"/>
                  </a:lnTo>
                  <a:lnTo>
                    <a:pt x="40" y="1176"/>
                  </a:lnTo>
                  <a:lnTo>
                    <a:pt x="53" y="1118"/>
                  </a:lnTo>
                  <a:lnTo>
                    <a:pt x="66" y="1060"/>
                  </a:lnTo>
                  <a:lnTo>
                    <a:pt x="66" y="987"/>
                  </a:lnTo>
                  <a:lnTo>
                    <a:pt x="66" y="929"/>
                  </a:lnTo>
                  <a:lnTo>
                    <a:pt x="66" y="871"/>
                  </a:lnTo>
                  <a:lnTo>
                    <a:pt x="66" y="798"/>
                  </a:lnTo>
                  <a:lnTo>
                    <a:pt x="66" y="726"/>
                  </a:lnTo>
                  <a:lnTo>
                    <a:pt x="66" y="668"/>
                  </a:lnTo>
                  <a:lnTo>
                    <a:pt x="66" y="552"/>
                  </a:lnTo>
                  <a:lnTo>
                    <a:pt x="53" y="494"/>
                  </a:lnTo>
                  <a:lnTo>
                    <a:pt x="53" y="436"/>
                  </a:lnTo>
                  <a:lnTo>
                    <a:pt x="53" y="377"/>
                  </a:lnTo>
                  <a:lnTo>
                    <a:pt x="53" y="319"/>
                  </a:lnTo>
                  <a:lnTo>
                    <a:pt x="53" y="261"/>
                  </a:lnTo>
                  <a:lnTo>
                    <a:pt x="53" y="203"/>
                  </a:lnTo>
                  <a:lnTo>
                    <a:pt x="53" y="145"/>
                  </a:lnTo>
                  <a:lnTo>
                    <a:pt x="27" y="87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3096" name="Freeform 24">
              <a:extLst>
                <a:ext uri="{FF2B5EF4-FFF2-40B4-BE49-F238E27FC236}">
                  <a16:creationId xmlns:a16="http://schemas.microsoft.com/office/drawing/2014/main" id="{5A9414ED-1E12-73CD-E727-F093E614A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" y="437"/>
              <a:ext cx="93" cy="1699"/>
            </a:xfrm>
            <a:custGeom>
              <a:avLst/>
              <a:gdLst>
                <a:gd name="T0" fmla="*/ 92 w 93"/>
                <a:gd name="T1" fmla="*/ 0 h 1699"/>
                <a:gd name="T2" fmla="*/ 79 w 93"/>
                <a:gd name="T3" fmla="*/ 73 h 1699"/>
                <a:gd name="T4" fmla="*/ 79 w 93"/>
                <a:gd name="T5" fmla="*/ 131 h 1699"/>
                <a:gd name="T6" fmla="*/ 66 w 93"/>
                <a:gd name="T7" fmla="*/ 189 h 1699"/>
                <a:gd name="T8" fmla="*/ 26 w 93"/>
                <a:gd name="T9" fmla="*/ 247 h 1699"/>
                <a:gd name="T10" fmla="*/ 26 w 93"/>
                <a:gd name="T11" fmla="*/ 305 h 1699"/>
                <a:gd name="T12" fmla="*/ 26 w 93"/>
                <a:gd name="T13" fmla="*/ 363 h 1699"/>
                <a:gd name="T14" fmla="*/ 39 w 93"/>
                <a:gd name="T15" fmla="*/ 421 h 1699"/>
                <a:gd name="T16" fmla="*/ 53 w 93"/>
                <a:gd name="T17" fmla="*/ 479 h 1699"/>
                <a:gd name="T18" fmla="*/ 53 w 93"/>
                <a:gd name="T19" fmla="*/ 537 h 1699"/>
                <a:gd name="T20" fmla="*/ 39 w 93"/>
                <a:gd name="T21" fmla="*/ 610 h 1699"/>
                <a:gd name="T22" fmla="*/ 39 w 93"/>
                <a:gd name="T23" fmla="*/ 668 h 1699"/>
                <a:gd name="T24" fmla="*/ 39 w 93"/>
                <a:gd name="T25" fmla="*/ 726 h 1699"/>
                <a:gd name="T26" fmla="*/ 39 w 93"/>
                <a:gd name="T27" fmla="*/ 784 h 1699"/>
                <a:gd name="T28" fmla="*/ 13 w 93"/>
                <a:gd name="T29" fmla="*/ 856 h 1699"/>
                <a:gd name="T30" fmla="*/ 0 w 93"/>
                <a:gd name="T31" fmla="*/ 914 h 1699"/>
                <a:gd name="T32" fmla="*/ 0 w 93"/>
                <a:gd name="T33" fmla="*/ 972 h 1699"/>
                <a:gd name="T34" fmla="*/ 26 w 93"/>
                <a:gd name="T35" fmla="*/ 1030 h 1699"/>
                <a:gd name="T36" fmla="*/ 26 w 93"/>
                <a:gd name="T37" fmla="*/ 1103 h 1699"/>
                <a:gd name="T38" fmla="*/ 13 w 93"/>
                <a:gd name="T39" fmla="*/ 1176 h 1699"/>
                <a:gd name="T40" fmla="*/ 13 w 93"/>
                <a:gd name="T41" fmla="*/ 1234 h 1699"/>
                <a:gd name="T42" fmla="*/ 13 w 93"/>
                <a:gd name="T43" fmla="*/ 1292 h 1699"/>
                <a:gd name="T44" fmla="*/ 13 w 93"/>
                <a:gd name="T45" fmla="*/ 1350 h 1699"/>
                <a:gd name="T46" fmla="*/ 0 w 93"/>
                <a:gd name="T47" fmla="*/ 1408 h 1699"/>
                <a:gd name="T48" fmla="*/ 0 w 93"/>
                <a:gd name="T49" fmla="*/ 1466 h 1699"/>
                <a:gd name="T50" fmla="*/ 13 w 93"/>
                <a:gd name="T51" fmla="*/ 1524 h 1699"/>
                <a:gd name="T52" fmla="*/ 53 w 93"/>
                <a:gd name="T53" fmla="*/ 1582 h 1699"/>
                <a:gd name="T54" fmla="*/ 53 w 93"/>
                <a:gd name="T55" fmla="*/ 1640 h 1699"/>
                <a:gd name="T56" fmla="*/ 26 w 93"/>
                <a:gd name="T57" fmla="*/ 1698 h 1699"/>
                <a:gd name="T58" fmla="*/ 53 w 93"/>
                <a:gd name="T59" fmla="*/ 1640 h 1699"/>
                <a:gd name="T60" fmla="*/ 39 w 93"/>
                <a:gd name="T61" fmla="*/ 1567 h 1699"/>
                <a:gd name="T62" fmla="*/ 26 w 93"/>
                <a:gd name="T63" fmla="*/ 1509 h 1699"/>
                <a:gd name="T64" fmla="*/ 26 w 93"/>
                <a:gd name="T65" fmla="*/ 1437 h 1699"/>
                <a:gd name="T66" fmla="*/ 26 w 93"/>
                <a:gd name="T67" fmla="*/ 1379 h 1699"/>
                <a:gd name="T68" fmla="*/ 26 w 93"/>
                <a:gd name="T69" fmla="*/ 1321 h 1699"/>
                <a:gd name="T70" fmla="*/ 26 w 93"/>
                <a:gd name="T71" fmla="*/ 1263 h 1699"/>
                <a:gd name="T72" fmla="*/ 26 w 93"/>
                <a:gd name="T73" fmla="*/ 1205 h 1699"/>
                <a:gd name="T74" fmla="*/ 53 w 93"/>
                <a:gd name="T75" fmla="*/ 1147 h 1699"/>
                <a:gd name="T76" fmla="*/ 66 w 93"/>
                <a:gd name="T77" fmla="*/ 1088 h 1699"/>
                <a:gd name="T78" fmla="*/ 39 w 93"/>
                <a:gd name="T79" fmla="*/ 1030 h 1699"/>
                <a:gd name="T80" fmla="*/ 13 w 93"/>
                <a:gd name="T81" fmla="*/ 972 h 1699"/>
                <a:gd name="T82" fmla="*/ 13 w 93"/>
                <a:gd name="T83" fmla="*/ 914 h 1699"/>
                <a:gd name="T84" fmla="*/ 26 w 93"/>
                <a:gd name="T85" fmla="*/ 856 h 1699"/>
                <a:gd name="T86" fmla="*/ 39 w 93"/>
                <a:gd name="T87" fmla="*/ 798 h 1699"/>
                <a:gd name="T88" fmla="*/ 39 w 93"/>
                <a:gd name="T89" fmla="*/ 740 h 1699"/>
                <a:gd name="T90" fmla="*/ 53 w 93"/>
                <a:gd name="T91" fmla="*/ 682 h 1699"/>
                <a:gd name="T92" fmla="*/ 66 w 93"/>
                <a:gd name="T93" fmla="*/ 624 h 1699"/>
                <a:gd name="T94" fmla="*/ 66 w 93"/>
                <a:gd name="T95" fmla="*/ 566 h 1699"/>
                <a:gd name="T96" fmla="*/ 53 w 93"/>
                <a:gd name="T97" fmla="*/ 508 h 1699"/>
                <a:gd name="T98" fmla="*/ 39 w 93"/>
                <a:gd name="T99" fmla="*/ 450 h 1699"/>
                <a:gd name="T100" fmla="*/ 26 w 93"/>
                <a:gd name="T101" fmla="*/ 392 h 1699"/>
                <a:gd name="T102" fmla="*/ 26 w 93"/>
                <a:gd name="T103" fmla="*/ 334 h 1699"/>
                <a:gd name="T104" fmla="*/ 26 w 93"/>
                <a:gd name="T105" fmla="*/ 276 h 1699"/>
                <a:gd name="T106" fmla="*/ 66 w 93"/>
                <a:gd name="T107" fmla="*/ 218 h 1699"/>
                <a:gd name="T108" fmla="*/ 66 w 93"/>
                <a:gd name="T109" fmla="*/ 160 h 1699"/>
                <a:gd name="T110" fmla="*/ 66 w 93"/>
                <a:gd name="T111" fmla="*/ 102 h 1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3" h="1699">
                  <a:moveTo>
                    <a:pt x="92" y="0"/>
                  </a:moveTo>
                  <a:lnTo>
                    <a:pt x="79" y="73"/>
                  </a:lnTo>
                  <a:lnTo>
                    <a:pt x="79" y="131"/>
                  </a:lnTo>
                  <a:lnTo>
                    <a:pt x="66" y="189"/>
                  </a:lnTo>
                  <a:lnTo>
                    <a:pt x="26" y="247"/>
                  </a:lnTo>
                  <a:lnTo>
                    <a:pt x="26" y="305"/>
                  </a:lnTo>
                  <a:lnTo>
                    <a:pt x="26" y="363"/>
                  </a:lnTo>
                  <a:lnTo>
                    <a:pt x="39" y="421"/>
                  </a:lnTo>
                  <a:lnTo>
                    <a:pt x="53" y="479"/>
                  </a:lnTo>
                  <a:lnTo>
                    <a:pt x="53" y="537"/>
                  </a:lnTo>
                  <a:lnTo>
                    <a:pt x="39" y="610"/>
                  </a:lnTo>
                  <a:lnTo>
                    <a:pt x="39" y="668"/>
                  </a:lnTo>
                  <a:lnTo>
                    <a:pt x="39" y="726"/>
                  </a:lnTo>
                  <a:lnTo>
                    <a:pt x="39" y="784"/>
                  </a:lnTo>
                  <a:lnTo>
                    <a:pt x="13" y="856"/>
                  </a:lnTo>
                  <a:lnTo>
                    <a:pt x="0" y="914"/>
                  </a:lnTo>
                  <a:lnTo>
                    <a:pt x="0" y="972"/>
                  </a:lnTo>
                  <a:lnTo>
                    <a:pt x="26" y="1030"/>
                  </a:lnTo>
                  <a:lnTo>
                    <a:pt x="26" y="1103"/>
                  </a:lnTo>
                  <a:lnTo>
                    <a:pt x="13" y="1176"/>
                  </a:lnTo>
                  <a:lnTo>
                    <a:pt x="13" y="1234"/>
                  </a:lnTo>
                  <a:lnTo>
                    <a:pt x="13" y="1292"/>
                  </a:lnTo>
                  <a:lnTo>
                    <a:pt x="13" y="1350"/>
                  </a:lnTo>
                  <a:lnTo>
                    <a:pt x="0" y="1408"/>
                  </a:lnTo>
                  <a:lnTo>
                    <a:pt x="0" y="1466"/>
                  </a:lnTo>
                  <a:lnTo>
                    <a:pt x="13" y="1524"/>
                  </a:lnTo>
                  <a:lnTo>
                    <a:pt x="53" y="1582"/>
                  </a:lnTo>
                  <a:lnTo>
                    <a:pt x="53" y="1640"/>
                  </a:lnTo>
                  <a:lnTo>
                    <a:pt x="26" y="1698"/>
                  </a:lnTo>
                  <a:lnTo>
                    <a:pt x="53" y="1640"/>
                  </a:lnTo>
                  <a:lnTo>
                    <a:pt x="39" y="1567"/>
                  </a:lnTo>
                  <a:lnTo>
                    <a:pt x="26" y="1509"/>
                  </a:lnTo>
                  <a:lnTo>
                    <a:pt x="26" y="1437"/>
                  </a:lnTo>
                  <a:lnTo>
                    <a:pt x="26" y="1379"/>
                  </a:lnTo>
                  <a:lnTo>
                    <a:pt x="26" y="1321"/>
                  </a:lnTo>
                  <a:lnTo>
                    <a:pt x="26" y="1263"/>
                  </a:lnTo>
                  <a:lnTo>
                    <a:pt x="26" y="1205"/>
                  </a:lnTo>
                  <a:lnTo>
                    <a:pt x="53" y="1147"/>
                  </a:lnTo>
                  <a:lnTo>
                    <a:pt x="66" y="1088"/>
                  </a:lnTo>
                  <a:lnTo>
                    <a:pt x="39" y="1030"/>
                  </a:lnTo>
                  <a:lnTo>
                    <a:pt x="13" y="972"/>
                  </a:lnTo>
                  <a:lnTo>
                    <a:pt x="13" y="914"/>
                  </a:lnTo>
                  <a:lnTo>
                    <a:pt x="26" y="856"/>
                  </a:lnTo>
                  <a:lnTo>
                    <a:pt x="39" y="798"/>
                  </a:lnTo>
                  <a:lnTo>
                    <a:pt x="39" y="740"/>
                  </a:lnTo>
                  <a:lnTo>
                    <a:pt x="53" y="682"/>
                  </a:lnTo>
                  <a:lnTo>
                    <a:pt x="66" y="624"/>
                  </a:lnTo>
                  <a:lnTo>
                    <a:pt x="66" y="566"/>
                  </a:lnTo>
                  <a:lnTo>
                    <a:pt x="53" y="508"/>
                  </a:lnTo>
                  <a:lnTo>
                    <a:pt x="39" y="450"/>
                  </a:lnTo>
                  <a:lnTo>
                    <a:pt x="26" y="392"/>
                  </a:lnTo>
                  <a:lnTo>
                    <a:pt x="26" y="334"/>
                  </a:lnTo>
                  <a:lnTo>
                    <a:pt x="26" y="276"/>
                  </a:lnTo>
                  <a:lnTo>
                    <a:pt x="66" y="218"/>
                  </a:lnTo>
                  <a:lnTo>
                    <a:pt x="66" y="160"/>
                  </a:lnTo>
                  <a:lnTo>
                    <a:pt x="66" y="102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3097" name="Freeform 25">
              <a:extLst>
                <a:ext uri="{FF2B5EF4-FFF2-40B4-BE49-F238E27FC236}">
                  <a16:creationId xmlns:a16="http://schemas.microsoft.com/office/drawing/2014/main" id="{9C2E27A7-9822-EEE6-5192-0626B75A3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" y="204"/>
              <a:ext cx="2527" cy="117"/>
            </a:xfrm>
            <a:custGeom>
              <a:avLst/>
              <a:gdLst>
                <a:gd name="T0" fmla="*/ 81 w 2527"/>
                <a:gd name="T1" fmla="*/ 73 h 117"/>
                <a:gd name="T2" fmla="*/ 188 w 2527"/>
                <a:gd name="T3" fmla="*/ 44 h 117"/>
                <a:gd name="T4" fmla="*/ 296 w 2527"/>
                <a:gd name="T5" fmla="*/ 58 h 117"/>
                <a:gd name="T6" fmla="*/ 417 w 2527"/>
                <a:gd name="T7" fmla="*/ 87 h 117"/>
                <a:gd name="T8" fmla="*/ 524 w 2527"/>
                <a:gd name="T9" fmla="*/ 87 h 117"/>
                <a:gd name="T10" fmla="*/ 645 w 2527"/>
                <a:gd name="T11" fmla="*/ 73 h 117"/>
                <a:gd name="T12" fmla="*/ 833 w 2527"/>
                <a:gd name="T13" fmla="*/ 58 h 117"/>
                <a:gd name="T14" fmla="*/ 941 w 2527"/>
                <a:gd name="T15" fmla="*/ 44 h 117"/>
                <a:gd name="T16" fmla="*/ 1061 w 2527"/>
                <a:gd name="T17" fmla="*/ 58 h 117"/>
                <a:gd name="T18" fmla="*/ 1209 w 2527"/>
                <a:gd name="T19" fmla="*/ 58 h 117"/>
                <a:gd name="T20" fmla="*/ 1344 w 2527"/>
                <a:gd name="T21" fmla="*/ 44 h 117"/>
                <a:gd name="T22" fmla="*/ 1451 w 2527"/>
                <a:gd name="T23" fmla="*/ 44 h 117"/>
                <a:gd name="T24" fmla="*/ 1559 w 2527"/>
                <a:gd name="T25" fmla="*/ 0 h 117"/>
                <a:gd name="T26" fmla="*/ 2472 w 2527"/>
                <a:gd name="T27" fmla="*/ 0 h 117"/>
                <a:gd name="T28" fmla="*/ 2472 w 2527"/>
                <a:gd name="T29" fmla="*/ 58 h 117"/>
                <a:gd name="T30" fmla="*/ 2351 w 2527"/>
                <a:gd name="T31" fmla="*/ 58 h 117"/>
                <a:gd name="T32" fmla="*/ 2244 w 2527"/>
                <a:gd name="T33" fmla="*/ 58 h 117"/>
                <a:gd name="T34" fmla="*/ 2123 w 2527"/>
                <a:gd name="T35" fmla="*/ 73 h 117"/>
                <a:gd name="T36" fmla="*/ 2015 w 2527"/>
                <a:gd name="T37" fmla="*/ 87 h 117"/>
                <a:gd name="T38" fmla="*/ 1868 w 2527"/>
                <a:gd name="T39" fmla="*/ 73 h 117"/>
                <a:gd name="T40" fmla="*/ 1760 w 2527"/>
                <a:gd name="T41" fmla="*/ 58 h 117"/>
                <a:gd name="T42" fmla="*/ 1639 w 2527"/>
                <a:gd name="T43" fmla="*/ 58 h 117"/>
                <a:gd name="T44" fmla="*/ 1532 w 2527"/>
                <a:gd name="T45" fmla="*/ 73 h 117"/>
                <a:gd name="T46" fmla="*/ 1424 w 2527"/>
                <a:gd name="T47" fmla="*/ 73 h 117"/>
                <a:gd name="T48" fmla="*/ 1317 w 2527"/>
                <a:gd name="T49" fmla="*/ 58 h 117"/>
                <a:gd name="T50" fmla="*/ 1088 w 2527"/>
                <a:gd name="T51" fmla="*/ 73 h 117"/>
                <a:gd name="T52" fmla="*/ 967 w 2527"/>
                <a:gd name="T53" fmla="*/ 73 h 117"/>
                <a:gd name="T54" fmla="*/ 846 w 2527"/>
                <a:gd name="T55" fmla="*/ 87 h 117"/>
                <a:gd name="T56" fmla="*/ 726 w 2527"/>
                <a:gd name="T57" fmla="*/ 73 h 117"/>
                <a:gd name="T58" fmla="*/ 591 w 2527"/>
                <a:gd name="T59" fmla="*/ 73 h 117"/>
                <a:gd name="T60" fmla="*/ 470 w 2527"/>
                <a:gd name="T61" fmla="*/ 73 h 117"/>
                <a:gd name="T62" fmla="*/ 363 w 2527"/>
                <a:gd name="T63" fmla="*/ 73 h 117"/>
                <a:gd name="T64" fmla="*/ 255 w 2527"/>
                <a:gd name="T65" fmla="*/ 44 h 117"/>
                <a:gd name="T66" fmla="*/ 148 w 2527"/>
                <a:gd name="T67" fmla="*/ 73 h 117"/>
                <a:gd name="T68" fmla="*/ 0 w 2527"/>
                <a:gd name="T69" fmla="*/ 11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27" h="117">
                  <a:moveTo>
                    <a:pt x="0" y="116"/>
                  </a:moveTo>
                  <a:lnTo>
                    <a:pt x="81" y="73"/>
                  </a:lnTo>
                  <a:lnTo>
                    <a:pt x="134" y="58"/>
                  </a:lnTo>
                  <a:lnTo>
                    <a:pt x="188" y="44"/>
                  </a:lnTo>
                  <a:lnTo>
                    <a:pt x="242" y="44"/>
                  </a:lnTo>
                  <a:lnTo>
                    <a:pt x="296" y="58"/>
                  </a:lnTo>
                  <a:lnTo>
                    <a:pt x="363" y="87"/>
                  </a:lnTo>
                  <a:lnTo>
                    <a:pt x="417" y="87"/>
                  </a:lnTo>
                  <a:lnTo>
                    <a:pt x="470" y="87"/>
                  </a:lnTo>
                  <a:lnTo>
                    <a:pt x="524" y="87"/>
                  </a:lnTo>
                  <a:lnTo>
                    <a:pt x="591" y="87"/>
                  </a:lnTo>
                  <a:lnTo>
                    <a:pt x="645" y="73"/>
                  </a:lnTo>
                  <a:lnTo>
                    <a:pt x="752" y="58"/>
                  </a:lnTo>
                  <a:lnTo>
                    <a:pt x="833" y="58"/>
                  </a:lnTo>
                  <a:lnTo>
                    <a:pt x="887" y="44"/>
                  </a:lnTo>
                  <a:lnTo>
                    <a:pt x="941" y="44"/>
                  </a:lnTo>
                  <a:lnTo>
                    <a:pt x="1008" y="58"/>
                  </a:lnTo>
                  <a:lnTo>
                    <a:pt x="1061" y="58"/>
                  </a:lnTo>
                  <a:lnTo>
                    <a:pt x="1115" y="58"/>
                  </a:lnTo>
                  <a:lnTo>
                    <a:pt x="1209" y="58"/>
                  </a:lnTo>
                  <a:lnTo>
                    <a:pt x="1276" y="44"/>
                  </a:lnTo>
                  <a:lnTo>
                    <a:pt x="1344" y="44"/>
                  </a:lnTo>
                  <a:lnTo>
                    <a:pt x="1397" y="44"/>
                  </a:lnTo>
                  <a:lnTo>
                    <a:pt x="1451" y="44"/>
                  </a:lnTo>
                  <a:lnTo>
                    <a:pt x="1505" y="29"/>
                  </a:lnTo>
                  <a:lnTo>
                    <a:pt x="1559" y="0"/>
                  </a:lnTo>
                  <a:lnTo>
                    <a:pt x="2472" y="0"/>
                  </a:lnTo>
                  <a:lnTo>
                    <a:pt x="2472" y="0"/>
                  </a:lnTo>
                  <a:lnTo>
                    <a:pt x="2526" y="29"/>
                  </a:lnTo>
                  <a:lnTo>
                    <a:pt x="2472" y="58"/>
                  </a:lnTo>
                  <a:lnTo>
                    <a:pt x="2419" y="58"/>
                  </a:lnTo>
                  <a:lnTo>
                    <a:pt x="2351" y="58"/>
                  </a:lnTo>
                  <a:lnTo>
                    <a:pt x="2298" y="58"/>
                  </a:lnTo>
                  <a:lnTo>
                    <a:pt x="2244" y="58"/>
                  </a:lnTo>
                  <a:lnTo>
                    <a:pt x="2177" y="102"/>
                  </a:lnTo>
                  <a:lnTo>
                    <a:pt x="2123" y="73"/>
                  </a:lnTo>
                  <a:lnTo>
                    <a:pt x="2069" y="73"/>
                  </a:lnTo>
                  <a:lnTo>
                    <a:pt x="2015" y="87"/>
                  </a:lnTo>
                  <a:lnTo>
                    <a:pt x="1935" y="87"/>
                  </a:lnTo>
                  <a:lnTo>
                    <a:pt x="1868" y="73"/>
                  </a:lnTo>
                  <a:lnTo>
                    <a:pt x="1814" y="58"/>
                  </a:lnTo>
                  <a:lnTo>
                    <a:pt x="1760" y="58"/>
                  </a:lnTo>
                  <a:lnTo>
                    <a:pt x="1706" y="58"/>
                  </a:lnTo>
                  <a:lnTo>
                    <a:pt x="1639" y="58"/>
                  </a:lnTo>
                  <a:lnTo>
                    <a:pt x="1585" y="58"/>
                  </a:lnTo>
                  <a:lnTo>
                    <a:pt x="1532" y="73"/>
                  </a:lnTo>
                  <a:lnTo>
                    <a:pt x="1478" y="73"/>
                  </a:lnTo>
                  <a:lnTo>
                    <a:pt x="1424" y="73"/>
                  </a:lnTo>
                  <a:lnTo>
                    <a:pt x="1370" y="58"/>
                  </a:lnTo>
                  <a:lnTo>
                    <a:pt x="1317" y="58"/>
                  </a:lnTo>
                  <a:lnTo>
                    <a:pt x="1196" y="58"/>
                  </a:lnTo>
                  <a:lnTo>
                    <a:pt x="1088" y="73"/>
                  </a:lnTo>
                  <a:lnTo>
                    <a:pt x="1035" y="73"/>
                  </a:lnTo>
                  <a:lnTo>
                    <a:pt x="967" y="73"/>
                  </a:lnTo>
                  <a:lnTo>
                    <a:pt x="914" y="87"/>
                  </a:lnTo>
                  <a:lnTo>
                    <a:pt x="846" y="87"/>
                  </a:lnTo>
                  <a:lnTo>
                    <a:pt x="779" y="73"/>
                  </a:lnTo>
                  <a:lnTo>
                    <a:pt x="726" y="73"/>
                  </a:lnTo>
                  <a:lnTo>
                    <a:pt x="658" y="73"/>
                  </a:lnTo>
                  <a:lnTo>
                    <a:pt x="591" y="73"/>
                  </a:lnTo>
                  <a:lnTo>
                    <a:pt x="524" y="73"/>
                  </a:lnTo>
                  <a:lnTo>
                    <a:pt x="470" y="73"/>
                  </a:lnTo>
                  <a:lnTo>
                    <a:pt x="417" y="73"/>
                  </a:lnTo>
                  <a:lnTo>
                    <a:pt x="363" y="73"/>
                  </a:lnTo>
                  <a:lnTo>
                    <a:pt x="309" y="44"/>
                  </a:lnTo>
                  <a:lnTo>
                    <a:pt x="255" y="44"/>
                  </a:lnTo>
                  <a:lnTo>
                    <a:pt x="202" y="44"/>
                  </a:lnTo>
                  <a:lnTo>
                    <a:pt x="148" y="73"/>
                  </a:lnTo>
                  <a:lnTo>
                    <a:pt x="94" y="73"/>
                  </a:lnTo>
                  <a:lnTo>
                    <a:pt x="0" y="116"/>
                  </a:lnTo>
                </a:path>
              </a:pathLst>
            </a:cu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3098" name="Freeform 26">
              <a:extLst>
                <a:ext uri="{FF2B5EF4-FFF2-40B4-BE49-F238E27FC236}">
                  <a16:creationId xmlns:a16="http://schemas.microsoft.com/office/drawing/2014/main" id="{40CC0D4B-5590-36A4-6796-00CFC5D3D1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" y="204"/>
              <a:ext cx="1763" cy="75"/>
            </a:xfrm>
            <a:custGeom>
              <a:avLst/>
              <a:gdLst>
                <a:gd name="T0" fmla="*/ 188 w 1763"/>
                <a:gd name="T1" fmla="*/ 0 h 75"/>
                <a:gd name="T2" fmla="*/ 363 w 1763"/>
                <a:gd name="T3" fmla="*/ 74 h 75"/>
                <a:gd name="T4" fmla="*/ 444 w 1763"/>
                <a:gd name="T5" fmla="*/ 74 h 75"/>
                <a:gd name="T6" fmla="*/ 565 w 1763"/>
                <a:gd name="T7" fmla="*/ 74 h 75"/>
                <a:gd name="T8" fmla="*/ 619 w 1763"/>
                <a:gd name="T9" fmla="*/ 74 h 75"/>
                <a:gd name="T10" fmla="*/ 699 w 1763"/>
                <a:gd name="T11" fmla="*/ 59 h 75"/>
                <a:gd name="T12" fmla="*/ 753 w 1763"/>
                <a:gd name="T13" fmla="*/ 59 h 75"/>
                <a:gd name="T14" fmla="*/ 807 w 1763"/>
                <a:gd name="T15" fmla="*/ 44 h 75"/>
                <a:gd name="T16" fmla="*/ 874 w 1763"/>
                <a:gd name="T17" fmla="*/ 44 h 75"/>
                <a:gd name="T18" fmla="*/ 928 w 1763"/>
                <a:gd name="T19" fmla="*/ 44 h 75"/>
                <a:gd name="T20" fmla="*/ 995 w 1763"/>
                <a:gd name="T21" fmla="*/ 74 h 75"/>
                <a:gd name="T22" fmla="*/ 1103 w 1763"/>
                <a:gd name="T23" fmla="*/ 74 h 75"/>
                <a:gd name="T24" fmla="*/ 1157 w 1763"/>
                <a:gd name="T25" fmla="*/ 74 h 75"/>
                <a:gd name="T26" fmla="*/ 1211 w 1763"/>
                <a:gd name="T27" fmla="*/ 74 h 75"/>
                <a:gd name="T28" fmla="*/ 1332 w 1763"/>
                <a:gd name="T29" fmla="*/ 74 h 75"/>
                <a:gd name="T30" fmla="*/ 1399 w 1763"/>
                <a:gd name="T31" fmla="*/ 59 h 75"/>
                <a:gd name="T32" fmla="*/ 1453 w 1763"/>
                <a:gd name="T33" fmla="*/ 44 h 75"/>
                <a:gd name="T34" fmla="*/ 1506 w 1763"/>
                <a:gd name="T35" fmla="*/ 44 h 75"/>
                <a:gd name="T36" fmla="*/ 1560 w 1763"/>
                <a:gd name="T37" fmla="*/ 30 h 75"/>
                <a:gd name="T38" fmla="*/ 1654 w 1763"/>
                <a:gd name="T39" fmla="*/ 30 h 75"/>
                <a:gd name="T40" fmla="*/ 1708 w 1763"/>
                <a:gd name="T41" fmla="*/ 30 h 75"/>
                <a:gd name="T42" fmla="*/ 1762 w 1763"/>
                <a:gd name="T43" fmla="*/ 30 h 75"/>
                <a:gd name="T44" fmla="*/ 1708 w 1763"/>
                <a:gd name="T45" fmla="*/ 30 h 75"/>
                <a:gd name="T46" fmla="*/ 1654 w 1763"/>
                <a:gd name="T47" fmla="*/ 44 h 75"/>
                <a:gd name="T48" fmla="*/ 1601 w 1763"/>
                <a:gd name="T49" fmla="*/ 74 h 75"/>
                <a:gd name="T50" fmla="*/ 1547 w 1763"/>
                <a:gd name="T51" fmla="*/ 74 h 75"/>
                <a:gd name="T52" fmla="*/ 1493 w 1763"/>
                <a:gd name="T53" fmla="*/ 74 h 75"/>
                <a:gd name="T54" fmla="*/ 1426 w 1763"/>
                <a:gd name="T55" fmla="*/ 59 h 75"/>
                <a:gd name="T56" fmla="*/ 1372 w 1763"/>
                <a:gd name="T57" fmla="*/ 59 h 75"/>
                <a:gd name="T58" fmla="*/ 1251 w 1763"/>
                <a:gd name="T59" fmla="*/ 59 h 75"/>
                <a:gd name="T60" fmla="*/ 1184 w 1763"/>
                <a:gd name="T61" fmla="*/ 59 h 75"/>
                <a:gd name="T62" fmla="*/ 1116 w 1763"/>
                <a:gd name="T63" fmla="*/ 59 h 75"/>
                <a:gd name="T64" fmla="*/ 1009 w 1763"/>
                <a:gd name="T65" fmla="*/ 59 h 75"/>
                <a:gd name="T66" fmla="*/ 955 w 1763"/>
                <a:gd name="T67" fmla="*/ 59 h 75"/>
                <a:gd name="T68" fmla="*/ 888 w 1763"/>
                <a:gd name="T69" fmla="*/ 59 h 75"/>
                <a:gd name="T70" fmla="*/ 820 w 1763"/>
                <a:gd name="T71" fmla="*/ 74 h 75"/>
                <a:gd name="T72" fmla="*/ 767 w 1763"/>
                <a:gd name="T73" fmla="*/ 74 h 75"/>
                <a:gd name="T74" fmla="*/ 699 w 1763"/>
                <a:gd name="T75" fmla="*/ 59 h 75"/>
                <a:gd name="T76" fmla="*/ 646 w 1763"/>
                <a:gd name="T77" fmla="*/ 44 h 75"/>
                <a:gd name="T78" fmla="*/ 592 w 1763"/>
                <a:gd name="T79" fmla="*/ 44 h 75"/>
                <a:gd name="T80" fmla="*/ 538 w 1763"/>
                <a:gd name="T81" fmla="*/ 44 h 75"/>
                <a:gd name="T82" fmla="*/ 484 w 1763"/>
                <a:gd name="T83" fmla="*/ 59 h 75"/>
                <a:gd name="T84" fmla="*/ 430 w 1763"/>
                <a:gd name="T85" fmla="*/ 59 h 75"/>
                <a:gd name="T86" fmla="*/ 377 w 1763"/>
                <a:gd name="T87" fmla="*/ 30 h 75"/>
                <a:gd name="T88" fmla="*/ 323 w 1763"/>
                <a:gd name="T89" fmla="*/ 15 h 75"/>
                <a:gd name="T90" fmla="*/ 269 w 1763"/>
                <a:gd name="T91" fmla="*/ 15 h 75"/>
                <a:gd name="T92" fmla="*/ 215 w 1763"/>
                <a:gd name="T93" fmla="*/ 15 h 75"/>
                <a:gd name="T94" fmla="*/ 161 w 1763"/>
                <a:gd name="T95" fmla="*/ 15 h 75"/>
                <a:gd name="T96" fmla="*/ 108 w 1763"/>
                <a:gd name="T97" fmla="*/ 30 h 75"/>
                <a:gd name="T98" fmla="*/ 54 w 1763"/>
                <a:gd name="T99" fmla="*/ 44 h 75"/>
                <a:gd name="T100" fmla="*/ 0 w 1763"/>
                <a:gd name="T101" fmla="*/ 59 h 75"/>
                <a:gd name="T102" fmla="*/ 54 w 1763"/>
                <a:gd name="T103" fmla="*/ 59 h 75"/>
                <a:gd name="T104" fmla="*/ 108 w 1763"/>
                <a:gd name="T105" fmla="*/ 30 h 75"/>
                <a:gd name="T106" fmla="*/ 161 w 1763"/>
                <a:gd name="T107" fmla="*/ 30 h 75"/>
                <a:gd name="T108" fmla="*/ 188 w 1763"/>
                <a:gd name="T10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63" h="75">
                  <a:moveTo>
                    <a:pt x="188" y="0"/>
                  </a:moveTo>
                  <a:lnTo>
                    <a:pt x="363" y="74"/>
                  </a:lnTo>
                  <a:lnTo>
                    <a:pt x="444" y="74"/>
                  </a:lnTo>
                  <a:lnTo>
                    <a:pt x="565" y="74"/>
                  </a:lnTo>
                  <a:lnTo>
                    <a:pt x="619" y="74"/>
                  </a:lnTo>
                  <a:lnTo>
                    <a:pt x="699" y="59"/>
                  </a:lnTo>
                  <a:lnTo>
                    <a:pt x="753" y="59"/>
                  </a:lnTo>
                  <a:lnTo>
                    <a:pt x="807" y="44"/>
                  </a:lnTo>
                  <a:lnTo>
                    <a:pt x="874" y="44"/>
                  </a:lnTo>
                  <a:lnTo>
                    <a:pt x="928" y="44"/>
                  </a:lnTo>
                  <a:lnTo>
                    <a:pt x="995" y="74"/>
                  </a:lnTo>
                  <a:lnTo>
                    <a:pt x="1103" y="74"/>
                  </a:lnTo>
                  <a:lnTo>
                    <a:pt x="1157" y="74"/>
                  </a:lnTo>
                  <a:lnTo>
                    <a:pt x="1211" y="74"/>
                  </a:lnTo>
                  <a:lnTo>
                    <a:pt x="1332" y="74"/>
                  </a:lnTo>
                  <a:lnTo>
                    <a:pt x="1399" y="59"/>
                  </a:lnTo>
                  <a:lnTo>
                    <a:pt x="1453" y="44"/>
                  </a:lnTo>
                  <a:lnTo>
                    <a:pt x="1506" y="44"/>
                  </a:lnTo>
                  <a:lnTo>
                    <a:pt x="1560" y="30"/>
                  </a:lnTo>
                  <a:lnTo>
                    <a:pt x="1654" y="30"/>
                  </a:lnTo>
                  <a:lnTo>
                    <a:pt x="1708" y="30"/>
                  </a:lnTo>
                  <a:lnTo>
                    <a:pt x="1762" y="30"/>
                  </a:lnTo>
                  <a:lnTo>
                    <a:pt x="1708" y="30"/>
                  </a:lnTo>
                  <a:lnTo>
                    <a:pt x="1654" y="44"/>
                  </a:lnTo>
                  <a:lnTo>
                    <a:pt x="1601" y="74"/>
                  </a:lnTo>
                  <a:lnTo>
                    <a:pt x="1547" y="74"/>
                  </a:lnTo>
                  <a:lnTo>
                    <a:pt x="1493" y="74"/>
                  </a:lnTo>
                  <a:lnTo>
                    <a:pt x="1426" y="59"/>
                  </a:lnTo>
                  <a:lnTo>
                    <a:pt x="1372" y="59"/>
                  </a:lnTo>
                  <a:lnTo>
                    <a:pt x="1251" y="59"/>
                  </a:lnTo>
                  <a:lnTo>
                    <a:pt x="1184" y="59"/>
                  </a:lnTo>
                  <a:lnTo>
                    <a:pt x="1116" y="59"/>
                  </a:lnTo>
                  <a:lnTo>
                    <a:pt x="1009" y="59"/>
                  </a:lnTo>
                  <a:lnTo>
                    <a:pt x="955" y="59"/>
                  </a:lnTo>
                  <a:lnTo>
                    <a:pt x="888" y="59"/>
                  </a:lnTo>
                  <a:lnTo>
                    <a:pt x="820" y="74"/>
                  </a:lnTo>
                  <a:lnTo>
                    <a:pt x="767" y="74"/>
                  </a:lnTo>
                  <a:lnTo>
                    <a:pt x="699" y="59"/>
                  </a:lnTo>
                  <a:lnTo>
                    <a:pt x="646" y="44"/>
                  </a:lnTo>
                  <a:lnTo>
                    <a:pt x="592" y="44"/>
                  </a:lnTo>
                  <a:lnTo>
                    <a:pt x="538" y="44"/>
                  </a:lnTo>
                  <a:lnTo>
                    <a:pt x="484" y="59"/>
                  </a:lnTo>
                  <a:lnTo>
                    <a:pt x="430" y="59"/>
                  </a:lnTo>
                  <a:lnTo>
                    <a:pt x="377" y="30"/>
                  </a:lnTo>
                  <a:lnTo>
                    <a:pt x="323" y="15"/>
                  </a:lnTo>
                  <a:lnTo>
                    <a:pt x="269" y="15"/>
                  </a:lnTo>
                  <a:lnTo>
                    <a:pt x="215" y="15"/>
                  </a:lnTo>
                  <a:lnTo>
                    <a:pt x="161" y="15"/>
                  </a:lnTo>
                  <a:lnTo>
                    <a:pt x="108" y="30"/>
                  </a:lnTo>
                  <a:lnTo>
                    <a:pt x="54" y="44"/>
                  </a:lnTo>
                  <a:lnTo>
                    <a:pt x="0" y="59"/>
                  </a:lnTo>
                  <a:lnTo>
                    <a:pt x="54" y="59"/>
                  </a:lnTo>
                  <a:lnTo>
                    <a:pt x="108" y="30"/>
                  </a:lnTo>
                  <a:lnTo>
                    <a:pt x="161" y="30"/>
                  </a:lnTo>
                  <a:lnTo>
                    <a:pt x="188" y="0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43099" name="Group 27">
            <a:extLst>
              <a:ext uri="{FF2B5EF4-FFF2-40B4-BE49-F238E27FC236}">
                <a16:creationId xmlns:a16="http://schemas.microsoft.com/office/drawing/2014/main" id="{F0BE3DCA-1419-C40E-E370-D5BB66295BB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643100" name="Rectangle 28">
              <a:extLst>
                <a:ext uri="{FF2B5EF4-FFF2-40B4-BE49-F238E27FC236}">
                  <a16:creationId xmlns:a16="http://schemas.microsoft.com/office/drawing/2014/main" id="{24641B65-E973-C8CB-D7E6-24B364F05F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3101" name="Rectangle 29">
              <a:extLst>
                <a:ext uri="{FF2B5EF4-FFF2-40B4-BE49-F238E27FC236}">
                  <a16:creationId xmlns:a16="http://schemas.microsoft.com/office/drawing/2014/main" id="{CE006E0C-2E6A-78D4-716D-D4352671DA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3102" name="Rectangle 30">
              <a:extLst>
                <a:ext uri="{FF2B5EF4-FFF2-40B4-BE49-F238E27FC236}">
                  <a16:creationId xmlns:a16="http://schemas.microsoft.com/office/drawing/2014/main" id="{77D21F1E-F325-235C-15DE-25AAF5315B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3103" name="Text Box 31">
            <a:extLst>
              <a:ext uri="{FF2B5EF4-FFF2-40B4-BE49-F238E27FC236}">
                <a16:creationId xmlns:a16="http://schemas.microsoft.com/office/drawing/2014/main" id="{D69CB973-8631-9AD6-DF71-433897FB6BC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09588" y="6577013"/>
            <a:ext cx="9477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  <p:sp>
        <p:nvSpPr>
          <p:cNvPr id="643104" name="Rectangle 32">
            <a:extLst>
              <a:ext uri="{FF2B5EF4-FFF2-40B4-BE49-F238E27FC236}">
                <a16:creationId xmlns:a16="http://schemas.microsoft.com/office/drawing/2014/main" id="{0F5D597F-BDB9-19CF-9FD3-31F6F0DF364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67613" y="6565900"/>
            <a:ext cx="736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8.0.03d.</a:t>
            </a:r>
          </a:p>
        </p:txBody>
      </p:sp>
      <p:sp>
        <p:nvSpPr>
          <p:cNvPr id="643105" name="Text Box 33">
            <a:extLst>
              <a:ext uri="{FF2B5EF4-FFF2-40B4-BE49-F238E27FC236}">
                <a16:creationId xmlns:a16="http://schemas.microsoft.com/office/drawing/2014/main" id="{639EAF8F-5FA9-5878-51BF-4C12223E010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85788" y="-1588"/>
            <a:ext cx="941387" cy="1874838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1700" b="0">
                <a:solidFill>
                  <a:srgbClr val="FFFF00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643106" name="Line 34">
            <a:extLst>
              <a:ext uri="{FF2B5EF4-FFF2-40B4-BE49-F238E27FC236}">
                <a16:creationId xmlns:a16="http://schemas.microsoft.com/office/drawing/2014/main" id="{FAEC8EB3-6944-F2F6-E856-FD2772BBCC2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82650" y="914400"/>
            <a:ext cx="423863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 spd="med">
    <p:fade/>
  </p:transition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8" name="Rectangle 2">
            <a:extLst>
              <a:ext uri="{FF2B5EF4-FFF2-40B4-BE49-F238E27FC236}">
                <a16:creationId xmlns:a16="http://schemas.microsoft.com/office/drawing/2014/main" id="{2751CCF8-6904-28FB-D62C-F2BF3227E56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113" y="12700"/>
            <a:ext cx="9132887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4099" name="Group 3">
            <a:extLst>
              <a:ext uri="{FF2B5EF4-FFF2-40B4-BE49-F238E27FC236}">
                <a16:creationId xmlns:a16="http://schemas.microsoft.com/office/drawing/2014/main" id="{67E2317C-9AD0-D28C-2E6E-506BFBD6C10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01638" y="336550"/>
            <a:ext cx="8367712" cy="6173788"/>
            <a:chOff x="246" y="204"/>
            <a:chExt cx="5271" cy="3889"/>
          </a:xfrm>
        </p:grpSpPr>
        <p:sp>
          <p:nvSpPr>
            <p:cNvPr id="644100" name="Rectangle 4">
              <a:extLst>
                <a:ext uri="{FF2B5EF4-FFF2-40B4-BE49-F238E27FC236}">
                  <a16:creationId xmlns:a16="http://schemas.microsoft.com/office/drawing/2014/main" id="{CBDC8D36-100E-BE56-7888-4067127A9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" y="228"/>
              <a:ext cx="5217" cy="3850"/>
            </a:xfrm>
            <a:prstGeom prst="rect">
              <a:avLst/>
            </a:prstGeom>
            <a:solidFill>
              <a:srgbClr val="535353"/>
            </a:solidFill>
            <a:ln>
              <a:noFill/>
            </a:ln>
            <a:effectLst>
              <a:outerShdw dist="197566" dir="2700000" algn="ctr" rotWithShape="0">
                <a:srgbClr val="000000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4101" name="Freeform 5">
              <a:extLst>
                <a:ext uri="{FF2B5EF4-FFF2-40B4-BE49-F238E27FC236}">
                  <a16:creationId xmlns:a16="http://schemas.microsoft.com/office/drawing/2014/main" id="{7F753194-87EA-C9A2-41F1-8973E68F3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2" y="378"/>
              <a:ext cx="1411" cy="3440"/>
            </a:xfrm>
            <a:custGeom>
              <a:avLst/>
              <a:gdLst>
                <a:gd name="T0" fmla="*/ 91 w 1411"/>
                <a:gd name="T1" fmla="*/ 33 h 3440"/>
                <a:gd name="T2" fmla="*/ 212 w 1411"/>
                <a:gd name="T3" fmla="*/ 76 h 3440"/>
                <a:gd name="T4" fmla="*/ 332 w 1411"/>
                <a:gd name="T5" fmla="*/ 174 h 3440"/>
                <a:gd name="T6" fmla="*/ 383 w 1411"/>
                <a:gd name="T7" fmla="*/ 305 h 3440"/>
                <a:gd name="T8" fmla="*/ 443 w 1411"/>
                <a:gd name="T9" fmla="*/ 446 h 3440"/>
                <a:gd name="T10" fmla="*/ 453 w 1411"/>
                <a:gd name="T11" fmla="*/ 620 h 3440"/>
                <a:gd name="T12" fmla="*/ 494 w 1411"/>
                <a:gd name="T13" fmla="*/ 751 h 3440"/>
                <a:gd name="T14" fmla="*/ 494 w 1411"/>
                <a:gd name="T15" fmla="*/ 882 h 3440"/>
                <a:gd name="T16" fmla="*/ 483 w 1411"/>
                <a:gd name="T17" fmla="*/ 1012 h 3440"/>
                <a:gd name="T18" fmla="*/ 473 w 1411"/>
                <a:gd name="T19" fmla="*/ 1143 h 3440"/>
                <a:gd name="T20" fmla="*/ 463 w 1411"/>
                <a:gd name="T21" fmla="*/ 1284 h 3440"/>
                <a:gd name="T22" fmla="*/ 433 w 1411"/>
                <a:gd name="T23" fmla="*/ 1426 h 3440"/>
                <a:gd name="T24" fmla="*/ 383 w 1411"/>
                <a:gd name="T25" fmla="*/ 1556 h 3440"/>
                <a:gd name="T26" fmla="*/ 353 w 1411"/>
                <a:gd name="T27" fmla="*/ 1687 h 3440"/>
                <a:gd name="T28" fmla="*/ 443 w 1411"/>
                <a:gd name="T29" fmla="*/ 1796 h 3440"/>
                <a:gd name="T30" fmla="*/ 494 w 1411"/>
                <a:gd name="T31" fmla="*/ 1937 h 3440"/>
                <a:gd name="T32" fmla="*/ 524 w 1411"/>
                <a:gd name="T33" fmla="*/ 2068 h 3440"/>
                <a:gd name="T34" fmla="*/ 614 w 1411"/>
                <a:gd name="T35" fmla="*/ 2198 h 3440"/>
                <a:gd name="T36" fmla="*/ 705 w 1411"/>
                <a:gd name="T37" fmla="*/ 2351 h 3440"/>
                <a:gd name="T38" fmla="*/ 836 w 1411"/>
                <a:gd name="T39" fmla="*/ 2470 h 3440"/>
                <a:gd name="T40" fmla="*/ 947 w 1411"/>
                <a:gd name="T41" fmla="*/ 2612 h 3440"/>
                <a:gd name="T42" fmla="*/ 1078 w 1411"/>
                <a:gd name="T43" fmla="*/ 2721 h 3440"/>
                <a:gd name="T44" fmla="*/ 1158 w 1411"/>
                <a:gd name="T45" fmla="*/ 2851 h 3440"/>
                <a:gd name="T46" fmla="*/ 1269 w 1411"/>
                <a:gd name="T47" fmla="*/ 3004 h 3440"/>
                <a:gd name="T48" fmla="*/ 1319 w 1411"/>
                <a:gd name="T49" fmla="*/ 3156 h 3440"/>
                <a:gd name="T50" fmla="*/ 1370 w 1411"/>
                <a:gd name="T51" fmla="*/ 3308 h 3440"/>
                <a:gd name="T52" fmla="*/ 1400 w 1411"/>
                <a:gd name="T53" fmla="*/ 3439 h 3440"/>
                <a:gd name="T54" fmla="*/ 1410 w 1411"/>
                <a:gd name="T55" fmla="*/ 3145 h 3440"/>
                <a:gd name="T56" fmla="*/ 1340 w 1411"/>
                <a:gd name="T57" fmla="*/ 3058 h 3440"/>
                <a:gd name="T58" fmla="*/ 1259 w 1411"/>
                <a:gd name="T59" fmla="*/ 2862 h 3440"/>
                <a:gd name="T60" fmla="*/ 1098 w 1411"/>
                <a:gd name="T61" fmla="*/ 2721 h 3440"/>
                <a:gd name="T62" fmla="*/ 997 w 1411"/>
                <a:gd name="T63" fmla="*/ 2514 h 3440"/>
                <a:gd name="T64" fmla="*/ 806 w 1411"/>
                <a:gd name="T65" fmla="*/ 2449 h 3440"/>
                <a:gd name="T66" fmla="*/ 735 w 1411"/>
                <a:gd name="T67" fmla="*/ 2307 h 3440"/>
                <a:gd name="T68" fmla="*/ 635 w 1411"/>
                <a:gd name="T69" fmla="*/ 2187 h 3440"/>
                <a:gd name="T70" fmla="*/ 534 w 1411"/>
                <a:gd name="T71" fmla="*/ 1959 h 3440"/>
                <a:gd name="T72" fmla="*/ 443 w 1411"/>
                <a:gd name="T73" fmla="*/ 1785 h 3440"/>
                <a:gd name="T74" fmla="*/ 403 w 1411"/>
                <a:gd name="T75" fmla="*/ 1632 h 3440"/>
                <a:gd name="T76" fmla="*/ 433 w 1411"/>
                <a:gd name="T77" fmla="*/ 1491 h 3440"/>
                <a:gd name="T78" fmla="*/ 483 w 1411"/>
                <a:gd name="T79" fmla="*/ 1349 h 3440"/>
                <a:gd name="T80" fmla="*/ 483 w 1411"/>
                <a:gd name="T81" fmla="*/ 1208 h 3440"/>
                <a:gd name="T82" fmla="*/ 524 w 1411"/>
                <a:gd name="T83" fmla="*/ 1023 h 3440"/>
                <a:gd name="T84" fmla="*/ 514 w 1411"/>
                <a:gd name="T85" fmla="*/ 805 h 3440"/>
                <a:gd name="T86" fmla="*/ 534 w 1411"/>
                <a:gd name="T87" fmla="*/ 642 h 3440"/>
                <a:gd name="T88" fmla="*/ 554 w 1411"/>
                <a:gd name="T89" fmla="*/ 522 h 3440"/>
                <a:gd name="T90" fmla="*/ 665 w 1411"/>
                <a:gd name="T91" fmla="*/ 392 h 3440"/>
                <a:gd name="T92" fmla="*/ 826 w 1411"/>
                <a:gd name="T93" fmla="*/ 218 h 3440"/>
                <a:gd name="T94" fmla="*/ 876 w 1411"/>
                <a:gd name="T95" fmla="*/ 76 h 3440"/>
                <a:gd name="T96" fmla="*/ 917 w 1411"/>
                <a:gd name="T97" fmla="*/ 11 h 3440"/>
                <a:gd name="T98" fmla="*/ 765 w 1411"/>
                <a:gd name="T99" fmla="*/ 87 h 3440"/>
                <a:gd name="T100" fmla="*/ 755 w 1411"/>
                <a:gd name="T101" fmla="*/ 218 h 3440"/>
                <a:gd name="T102" fmla="*/ 745 w 1411"/>
                <a:gd name="T103" fmla="*/ 305 h 3440"/>
                <a:gd name="T104" fmla="*/ 624 w 1411"/>
                <a:gd name="T105" fmla="*/ 435 h 3440"/>
                <a:gd name="T106" fmla="*/ 534 w 1411"/>
                <a:gd name="T107" fmla="*/ 522 h 3440"/>
                <a:gd name="T108" fmla="*/ 483 w 1411"/>
                <a:gd name="T109" fmla="*/ 664 h 3440"/>
                <a:gd name="T110" fmla="*/ 473 w 1411"/>
                <a:gd name="T111" fmla="*/ 511 h 3440"/>
                <a:gd name="T112" fmla="*/ 443 w 1411"/>
                <a:gd name="T113" fmla="*/ 348 h 3440"/>
                <a:gd name="T114" fmla="*/ 383 w 1411"/>
                <a:gd name="T115" fmla="*/ 218 h 3440"/>
                <a:gd name="T116" fmla="*/ 302 w 1411"/>
                <a:gd name="T117" fmla="*/ 98 h 3440"/>
                <a:gd name="T118" fmla="*/ 181 w 1411"/>
                <a:gd name="T119" fmla="*/ 33 h 3440"/>
                <a:gd name="T120" fmla="*/ 60 w 1411"/>
                <a:gd name="T121" fmla="*/ 11 h 3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11" h="3440">
                  <a:moveTo>
                    <a:pt x="0" y="0"/>
                  </a:moveTo>
                  <a:lnTo>
                    <a:pt x="50" y="22"/>
                  </a:lnTo>
                  <a:lnTo>
                    <a:pt x="91" y="33"/>
                  </a:lnTo>
                  <a:lnTo>
                    <a:pt x="131" y="22"/>
                  </a:lnTo>
                  <a:lnTo>
                    <a:pt x="171" y="54"/>
                  </a:lnTo>
                  <a:lnTo>
                    <a:pt x="212" y="76"/>
                  </a:lnTo>
                  <a:lnTo>
                    <a:pt x="252" y="98"/>
                  </a:lnTo>
                  <a:lnTo>
                    <a:pt x="292" y="141"/>
                  </a:lnTo>
                  <a:lnTo>
                    <a:pt x="332" y="174"/>
                  </a:lnTo>
                  <a:lnTo>
                    <a:pt x="342" y="218"/>
                  </a:lnTo>
                  <a:lnTo>
                    <a:pt x="342" y="261"/>
                  </a:lnTo>
                  <a:lnTo>
                    <a:pt x="383" y="305"/>
                  </a:lnTo>
                  <a:lnTo>
                    <a:pt x="413" y="348"/>
                  </a:lnTo>
                  <a:lnTo>
                    <a:pt x="413" y="403"/>
                  </a:lnTo>
                  <a:lnTo>
                    <a:pt x="443" y="446"/>
                  </a:lnTo>
                  <a:lnTo>
                    <a:pt x="463" y="490"/>
                  </a:lnTo>
                  <a:lnTo>
                    <a:pt x="453" y="577"/>
                  </a:lnTo>
                  <a:lnTo>
                    <a:pt x="453" y="620"/>
                  </a:lnTo>
                  <a:lnTo>
                    <a:pt x="473" y="664"/>
                  </a:lnTo>
                  <a:lnTo>
                    <a:pt x="483" y="707"/>
                  </a:lnTo>
                  <a:lnTo>
                    <a:pt x="494" y="751"/>
                  </a:lnTo>
                  <a:lnTo>
                    <a:pt x="494" y="794"/>
                  </a:lnTo>
                  <a:lnTo>
                    <a:pt x="494" y="838"/>
                  </a:lnTo>
                  <a:lnTo>
                    <a:pt x="494" y="882"/>
                  </a:lnTo>
                  <a:lnTo>
                    <a:pt x="494" y="925"/>
                  </a:lnTo>
                  <a:lnTo>
                    <a:pt x="504" y="969"/>
                  </a:lnTo>
                  <a:lnTo>
                    <a:pt x="483" y="1012"/>
                  </a:lnTo>
                  <a:lnTo>
                    <a:pt x="473" y="1056"/>
                  </a:lnTo>
                  <a:lnTo>
                    <a:pt x="473" y="1099"/>
                  </a:lnTo>
                  <a:lnTo>
                    <a:pt x="473" y="1143"/>
                  </a:lnTo>
                  <a:lnTo>
                    <a:pt x="483" y="1186"/>
                  </a:lnTo>
                  <a:lnTo>
                    <a:pt x="483" y="1230"/>
                  </a:lnTo>
                  <a:lnTo>
                    <a:pt x="463" y="1284"/>
                  </a:lnTo>
                  <a:lnTo>
                    <a:pt x="453" y="1328"/>
                  </a:lnTo>
                  <a:lnTo>
                    <a:pt x="453" y="1382"/>
                  </a:lnTo>
                  <a:lnTo>
                    <a:pt x="433" y="1426"/>
                  </a:lnTo>
                  <a:lnTo>
                    <a:pt x="403" y="1469"/>
                  </a:lnTo>
                  <a:lnTo>
                    <a:pt x="383" y="1513"/>
                  </a:lnTo>
                  <a:lnTo>
                    <a:pt x="383" y="1556"/>
                  </a:lnTo>
                  <a:lnTo>
                    <a:pt x="383" y="1600"/>
                  </a:lnTo>
                  <a:lnTo>
                    <a:pt x="363" y="1643"/>
                  </a:lnTo>
                  <a:lnTo>
                    <a:pt x="353" y="1687"/>
                  </a:lnTo>
                  <a:lnTo>
                    <a:pt x="363" y="1730"/>
                  </a:lnTo>
                  <a:lnTo>
                    <a:pt x="383" y="1785"/>
                  </a:lnTo>
                  <a:lnTo>
                    <a:pt x="443" y="1796"/>
                  </a:lnTo>
                  <a:lnTo>
                    <a:pt x="463" y="1850"/>
                  </a:lnTo>
                  <a:lnTo>
                    <a:pt x="483" y="1894"/>
                  </a:lnTo>
                  <a:lnTo>
                    <a:pt x="494" y="1937"/>
                  </a:lnTo>
                  <a:lnTo>
                    <a:pt x="494" y="1981"/>
                  </a:lnTo>
                  <a:lnTo>
                    <a:pt x="524" y="2024"/>
                  </a:lnTo>
                  <a:lnTo>
                    <a:pt x="524" y="2068"/>
                  </a:lnTo>
                  <a:lnTo>
                    <a:pt x="544" y="2122"/>
                  </a:lnTo>
                  <a:lnTo>
                    <a:pt x="584" y="2155"/>
                  </a:lnTo>
                  <a:lnTo>
                    <a:pt x="614" y="2198"/>
                  </a:lnTo>
                  <a:lnTo>
                    <a:pt x="624" y="2275"/>
                  </a:lnTo>
                  <a:lnTo>
                    <a:pt x="685" y="2285"/>
                  </a:lnTo>
                  <a:lnTo>
                    <a:pt x="705" y="2351"/>
                  </a:lnTo>
                  <a:lnTo>
                    <a:pt x="745" y="2394"/>
                  </a:lnTo>
                  <a:lnTo>
                    <a:pt x="786" y="2438"/>
                  </a:lnTo>
                  <a:lnTo>
                    <a:pt x="836" y="2470"/>
                  </a:lnTo>
                  <a:lnTo>
                    <a:pt x="876" y="2514"/>
                  </a:lnTo>
                  <a:lnTo>
                    <a:pt x="896" y="2568"/>
                  </a:lnTo>
                  <a:lnTo>
                    <a:pt x="947" y="2612"/>
                  </a:lnTo>
                  <a:lnTo>
                    <a:pt x="997" y="2634"/>
                  </a:lnTo>
                  <a:lnTo>
                    <a:pt x="1027" y="2677"/>
                  </a:lnTo>
                  <a:lnTo>
                    <a:pt x="1078" y="2721"/>
                  </a:lnTo>
                  <a:lnTo>
                    <a:pt x="1108" y="2764"/>
                  </a:lnTo>
                  <a:lnTo>
                    <a:pt x="1128" y="2808"/>
                  </a:lnTo>
                  <a:lnTo>
                    <a:pt x="1158" y="2851"/>
                  </a:lnTo>
                  <a:lnTo>
                    <a:pt x="1188" y="2906"/>
                  </a:lnTo>
                  <a:lnTo>
                    <a:pt x="1229" y="2949"/>
                  </a:lnTo>
                  <a:lnTo>
                    <a:pt x="1269" y="3004"/>
                  </a:lnTo>
                  <a:lnTo>
                    <a:pt x="1279" y="3058"/>
                  </a:lnTo>
                  <a:lnTo>
                    <a:pt x="1289" y="3113"/>
                  </a:lnTo>
                  <a:lnTo>
                    <a:pt x="1319" y="3156"/>
                  </a:lnTo>
                  <a:lnTo>
                    <a:pt x="1350" y="3210"/>
                  </a:lnTo>
                  <a:lnTo>
                    <a:pt x="1360" y="3265"/>
                  </a:lnTo>
                  <a:lnTo>
                    <a:pt x="1370" y="3308"/>
                  </a:lnTo>
                  <a:lnTo>
                    <a:pt x="1390" y="3352"/>
                  </a:lnTo>
                  <a:lnTo>
                    <a:pt x="1400" y="3395"/>
                  </a:lnTo>
                  <a:lnTo>
                    <a:pt x="1400" y="3439"/>
                  </a:lnTo>
                  <a:lnTo>
                    <a:pt x="1400" y="3319"/>
                  </a:lnTo>
                  <a:lnTo>
                    <a:pt x="1410" y="3232"/>
                  </a:lnTo>
                  <a:lnTo>
                    <a:pt x="1410" y="3145"/>
                  </a:lnTo>
                  <a:lnTo>
                    <a:pt x="1410" y="3102"/>
                  </a:lnTo>
                  <a:lnTo>
                    <a:pt x="1380" y="3058"/>
                  </a:lnTo>
                  <a:lnTo>
                    <a:pt x="1340" y="3058"/>
                  </a:lnTo>
                  <a:lnTo>
                    <a:pt x="1309" y="2982"/>
                  </a:lnTo>
                  <a:lnTo>
                    <a:pt x="1299" y="2938"/>
                  </a:lnTo>
                  <a:lnTo>
                    <a:pt x="1259" y="2862"/>
                  </a:lnTo>
                  <a:lnTo>
                    <a:pt x="1239" y="2819"/>
                  </a:lnTo>
                  <a:lnTo>
                    <a:pt x="1178" y="2753"/>
                  </a:lnTo>
                  <a:lnTo>
                    <a:pt x="1098" y="2721"/>
                  </a:lnTo>
                  <a:lnTo>
                    <a:pt x="1037" y="2721"/>
                  </a:lnTo>
                  <a:lnTo>
                    <a:pt x="1007" y="2579"/>
                  </a:lnTo>
                  <a:lnTo>
                    <a:pt x="997" y="2514"/>
                  </a:lnTo>
                  <a:lnTo>
                    <a:pt x="967" y="2470"/>
                  </a:lnTo>
                  <a:lnTo>
                    <a:pt x="886" y="2460"/>
                  </a:lnTo>
                  <a:lnTo>
                    <a:pt x="806" y="2449"/>
                  </a:lnTo>
                  <a:lnTo>
                    <a:pt x="765" y="2438"/>
                  </a:lnTo>
                  <a:lnTo>
                    <a:pt x="755" y="2351"/>
                  </a:lnTo>
                  <a:lnTo>
                    <a:pt x="735" y="2307"/>
                  </a:lnTo>
                  <a:lnTo>
                    <a:pt x="715" y="2253"/>
                  </a:lnTo>
                  <a:lnTo>
                    <a:pt x="675" y="2209"/>
                  </a:lnTo>
                  <a:lnTo>
                    <a:pt x="635" y="2187"/>
                  </a:lnTo>
                  <a:lnTo>
                    <a:pt x="554" y="2100"/>
                  </a:lnTo>
                  <a:lnTo>
                    <a:pt x="534" y="2057"/>
                  </a:lnTo>
                  <a:lnTo>
                    <a:pt x="534" y="1959"/>
                  </a:lnTo>
                  <a:lnTo>
                    <a:pt x="524" y="1894"/>
                  </a:lnTo>
                  <a:lnTo>
                    <a:pt x="494" y="1839"/>
                  </a:lnTo>
                  <a:lnTo>
                    <a:pt x="443" y="1785"/>
                  </a:lnTo>
                  <a:lnTo>
                    <a:pt x="413" y="1741"/>
                  </a:lnTo>
                  <a:lnTo>
                    <a:pt x="393" y="1687"/>
                  </a:lnTo>
                  <a:lnTo>
                    <a:pt x="403" y="1632"/>
                  </a:lnTo>
                  <a:lnTo>
                    <a:pt x="403" y="1589"/>
                  </a:lnTo>
                  <a:lnTo>
                    <a:pt x="413" y="1545"/>
                  </a:lnTo>
                  <a:lnTo>
                    <a:pt x="433" y="1491"/>
                  </a:lnTo>
                  <a:lnTo>
                    <a:pt x="433" y="1447"/>
                  </a:lnTo>
                  <a:lnTo>
                    <a:pt x="463" y="1393"/>
                  </a:lnTo>
                  <a:lnTo>
                    <a:pt x="483" y="1349"/>
                  </a:lnTo>
                  <a:lnTo>
                    <a:pt x="494" y="1295"/>
                  </a:lnTo>
                  <a:lnTo>
                    <a:pt x="494" y="1252"/>
                  </a:lnTo>
                  <a:lnTo>
                    <a:pt x="483" y="1208"/>
                  </a:lnTo>
                  <a:lnTo>
                    <a:pt x="494" y="1164"/>
                  </a:lnTo>
                  <a:lnTo>
                    <a:pt x="524" y="1067"/>
                  </a:lnTo>
                  <a:lnTo>
                    <a:pt x="524" y="1023"/>
                  </a:lnTo>
                  <a:lnTo>
                    <a:pt x="524" y="936"/>
                  </a:lnTo>
                  <a:lnTo>
                    <a:pt x="524" y="871"/>
                  </a:lnTo>
                  <a:lnTo>
                    <a:pt x="514" y="805"/>
                  </a:lnTo>
                  <a:lnTo>
                    <a:pt x="524" y="762"/>
                  </a:lnTo>
                  <a:lnTo>
                    <a:pt x="544" y="707"/>
                  </a:lnTo>
                  <a:lnTo>
                    <a:pt x="534" y="642"/>
                  </a:lnTo>
                  <a:lnTo>
                    <a:pt x="524" y="599"/>
                  </a:lnTo>
                  <a:lnTo>
                    <a:pt x="514" y="555"/>
                  </a:lnTo>
                  <a:lnTo>
                    <a:pt x="554" y="522"/>
                  </a:lnTo>
                  <a:lnTo>
                    <a:pt x="584" y="479"/>
                  </a:lnTo>
                  <a:lnTo>
                    <a:pt x="594" y="435"/>
                  </a:lnTo>
                  <a:lnTo>
                    <a:pt x="665" y="392"/>
                  </a:lnTo>
                  <a:lnTo>
                    <a:pt x="725" y="305"/>
                  </a:lnTo>
                  <a:lnTo>
                    <a:pt x="786" y="239"/>
                  </a:lnTo>
                  <a:lnTo>
                    <a:pt x="826" y="218"/>
                  </a:lnTo>
                  <a:lnTo>
                    <a:pt x="856" y="174"/>
                  </a:lnTo>
                  <a:lnTo>
                    <a:pt x="856" y="131"/>
                  </a:lnTo>
                  <a:lnTo>
                    <a:pt x="876" y="76"/>
                  </a:lnTo>
                  <a:lnTo>
                    <a:pt x="917" y="44"/>
                  </a:lnTo>
                  <a:lnTo>
                    <a:pt x="957" y="0"/>
                  </a:lnTo>
                  <a:lnTo>
                    <a:pt x="917" y="11"/>
                  </a:lnTo>
                  <a:lnTo>
                    <a:pt x="856" y="22"/>
                  </a:lnTo>
                  <a:lnTo>
                    <a:pt x="796" y="44"/>
                  </a:lnTo>
                  <a:lnTo>
                    <a:pt x="765" y="87"/>
                  </a:lnTo>
                  <a:lnTo>
                    <a:pt x="776" y="131"/>
                  </a:lnTo>
                  <a:lnTo>
                    <a:pt x="755" y="174"/>
                  </a:lnTo>
                  <a:lnTo>
                    <a:pt x="755" y="218"/>
                  </a:lnTo>
                  <a:lnTo>
                    <a:pt x="826" y="229"/>
                  </a:lnTo>
                  <a:lnTo>
                    <a:pt x="786" y="272"/>
                  </a:lnTo>
                  <a:lnTo>
                    <a:pt x="745" y="305"/>
                  </a:lnTo>
                  <a:lnTo>
                    <a:pt x="705" y="348"/>
                  </a:lnTo>
                  <a:lnTo>
                    <a:pt x="665" y="424"/>
                  </a:lnTo>
                  <a:lnTo>
                    <a:pt x="624" y="435"/>
                  </a:lnTo>
                  <a:lnTo>
                    <a:pt x="584" y="468"/>
                  </a:lnTo>
                  <a:lnTo>
                    <a:pt x="544" y="479"/>
                  </a:lnTo>
                  <a:lnTo>
                    <a:pt x="534" y="522"/>
                  </a:lnTo>
                  <a:lnTo>
                    <a:pt x="534" y="566"/>
                  </a:lnTo>
                  <a:lnTo>
                    <a:pt x="494" y="620"/>
                  </a:lnTo>
                  <a:lnTo>
                    <a:pt x="483" y="664"/>
                  </a:lnTo>
                  <a:lnTo>
                    <a:pt x="483" y="707"/>
                  </a:lnTo>
                  <a:lnTo>
                    <a:pt x="483" y="620"/>
                  </a:lnTo>
                  <a:lnTo>
                    <a:pt x="473" y="511"/>
                  </a:lnTo>
                  <a:lnTo>
                    <a:pt x="463" y="446"/>
                  </a:lnTo>
                  <a:lnTo>
                    <a:pt x="453" y="403"/>
                  </a:lnTo>
                  <a:lnTo>
                    <a:pt x="443" y="348"/>
                  </a:lnTo>
                  <a:lnTo>
                    <a:pt x="413" y="305"/>
                  </a:lnTo>
                  <a:lnTo>
                    <a:pt x="383" y="261"/>
                  </a:lnTo>
                  <a:lnTo>
                    <a:pt x="383" y="218"/>
                  </a:lnTo>
                  <a:lnTo>
                    <a:pt x="353" y="174"/>
                  </a:lnTo>
                  <a:lnTo>
                    <a:pt x="312" y="141"/>
                  </a:lnTo>
                  <a:lnTo>
                    <a:pt x="302" y="98"/>
                  </a:lnTo>
                  <a:lnTo>
                    <a:pt x="262" y="76"/>
                  </a:lnTo>
                  <a:lnTo>
                    <a:pt x="222" y="76"/>
                  </a:lnTo>
                  <a:lnTo>
                    <a:pt x="181" y="33"/>
                  </a:lnTo>
                  <a:lnTo>
                    <a:pt x="141" y="11"/>
                  </a:lnTo>
                  <a:lnTo>
                    <a:pt x="101" y="0"/>
                  </a:lnTo>
                  <a:lnTo>
                    <a:pt x="60" y="11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4102" name="Freeform 6">
              <a:extLst>
                <a:ext uri="{FF2B5EF4-FFF2-40B4-BE49-F238E27FC236}">
                  <a16:creationId xmlns:a16="http://schemas.microsoft.com/office/drawing/2014/main" id="{C4E135D3-56F4-A951-98DC-B1882F28F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" y="3415"/>
              <a:ext cx="1965" cy="490"/>
            </a:xfrm>
            <a:custGeom>
              <a:avLst/>
              <a:gdLst>
                <a:gd name="T0" fmla="*/ 40 w 1965"/>
                <a:gd name="T1" fmla="*/ 43 h 490"/>
                <a:gd name="T2" fmla="*/ 141 w 1965"/>
                <a:gd name="T3" fmla="*/ 65 h 490"/>
                <a:gd name="T4" fmla="*/ 232 w 1965"/>
                <a:gd name="T5" fmla="*/ 76 h 490"/>
                <a:gd name="T6" fmla="*/ 363 w 1965"/>
                <a:gd name="T7" fmla="*/ 130 h 490"/>
                <a:gd name="T8" fmla="*/ 504 w 1965"/>
                <a:gd name="T9" fmla="*/ 130 h 490"/>
                <a:gd name="T10" fmla="*/ 604 w 1965"/>
                <a:gd name="T11" fmla="*/ 141 h 490"/>
                <a:gd name="T12" fmla="*/ 705 w 1965"/>
                <a:gd name="T13" fmla="*/ 196 h 490"/>
                <a:gd name="T14" fmla="*/ 765 w 1965"/>
                <a:gd name="T15" fmla="*/ 250 h 490"/>
                <a:gd name="T16" fmla="*/ 906 w 1965"/>
                <a:gd name="T17" fmla="*/ 261 h 490"/>
                <a:gd name="T18" fmla="*/ 1007 w 1965"/>
                <a:gd name="T19" fmla="*/ 261 h 490"/>
                <a:gd name="T20" fmla="*/ 1148 w 1965"/>
                <a:gd name="T21" fmla="*/ 250 h 490"/>
                <a:gd name="T22" fmla="*/ 1219 w 1965"/>
                <a:gd name="T23" fmla="*/ 304 h 490"/>
                <a:gd name="T24" fmla="*/ 1299 w 1965"/>
                <a:gd name="T25" fmla="*/ 315 h 490"/>
                <a:gd name="T26" fmla="*/ 1380 w 1965"/>
                <a:gd name="T27" fmla="*/ 380 h 490"/>
                <a:gd name="T28" fmla="*/ 1460 w 1965"/>
                <a:gd name="T29" fmla="*/ 424 h 490"/>
                <a:gd name="T30" fmla="*/ 1541 w 1965"/>
                <a:gd name="T31" fmla="*/ 446 h 490"/>
                <a:gd name="T32" fmla="*/ 1662 w 1965"/>
                <a:gd name="T33" fmla="*/ 446 h 490"/>
                <a:gd name="T34" fmla="*/ 1752 w 1965"/>
                <a:gd name="T35" fmla="*/ 456 h 490"/>
                <a:gd name="T36" fmla="*/ 1883 w 1965"/>
                <a:gd name="T37" fmla="*/ 467 h 490"/>
                <a:gd name="T38" fmla="*/ 1964 w 1965"/>
                <a:gd name="T39" fmla="*/ 489 h 490"/>
                <a:gd name="T40" fmla="*/ 1863 w 1965"/>
                <a:gd name="T41" fmla="*/ 467 h 490"/>
                <a:gd name="T42" fmla="*/ 1783 w 1965"/>
                <a:gd name="T43" fmla="*/ 446 h 490"/>
                <a:gd name="T44" fmla="*/ 1692 w 1965"/>
                <a:gd name="T45" fmla="*/ 446 h 490"/>
                <a:gd name="T46" fmla="*/ 1611 w 1965"/>
                <a:gd name="T47" fmla="*/ 402 h 490"/>
                <a:gd name="T48" fmla="*/ 1531 w 1965"/>
                <a:gd name="T49" fmla="*/ 413 h 490"/>
                <a:gd name="T50" fmla="*/ 1450 w 1965"/>
                <a:gd name="T51" fmla="*/ 369 h 490"/>
                <a:gd name="T52" fmla="*/ 1370 w 1965"/>
                <a:gd name="T53" fmla="*/ 348 h 490"/>
                <a:gd name="T54" fmla="*/ 1289 w 1965"/>
                <a:gd name="T55" fmla="*/ 272 h 490"/>
                <a:gd name="T56" fmla="*/ 1209 w 1965"/>
                <a:gd name="T57" fmla="*/ 283 h 490"/>
                <a:gd name="T58" fmla="*/ 1047 w 1965"/>
                <a:gd name="T59" fmla="*/ 130 h 490"/>
                <a:gd name="T60" fmla="*/ 927 w 1965"/>
                <a:gd name="T61" fmla="*/ 130 h 490"/>
                <a:gd name="T62" fmla="*/ 886 w 1965"/>
                <a:gd name="T63" fmla="*/ 228 h 490"/>
                <a:gd name="T64" fmla="*/ 806 w 1965"/>
                <a:gd name="T65" fmla="*/ 228 h 490"/>
                <a:gd name="T66" fmla="*/ 725 w 1965"/>
                <a:gd name="T67" fmla="*/ 196 h 490"/>
                <a:gd name="T68" fmla="*/ 624 w 1965"/>
                <a:gd name="T69" fmla="*/ 152 h 490"/>
                <a:gd name="T70" fmla="*/ 544 w 1965"/>
                <a:gd name="T71" fmla="*/ 109 h 490"/>
                <a:gd name="T72" fmla="*/ 443 w 1965"/>
                <a:gd name="T73" fmla="*/ 109 h 490"/>
                <a:gd name="T74" fmla="*/ 353 w 1965"/>
                <a:gd name="T75" fmla="*/ 76 h 490"/>
                <a:gd name="T76" fmla="*/ 262 w 1965"/>
                <a:gd name="T77" fmla="*/ 87 h 490"/>
                <a:gd name="T78" fmla="*/ 181 w 1965"/>
                <a:gd name="T79" fmla="*/ 43 h 490"/>
                <a:gd name="T80" fmla="*/ 101 w 1965"/>
                <a:gd name="T81" fmla="*/ 33 h 490"/>
                <a:gd name="T82" fmla="*/ 20 w 1965"/>
                <a:gd name="T83" fmla="*/ 11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5" h="490">
                  <a:moveTo>
                    <a:pt x="0" y="0"/>
                  </a:moveTo>
                  <a:lnTo>
                    <a:pt x="40" y="43"/>
                  </a:lnTo>
                  <a:lnTo>
                    <a:pt x="81" y="65"/>
                  </a:lnTo>
                  <a:lnTo>
                    <a:pt x="141" y="65"/>
                  </a:lnTo>
                  <a:lnTo>
                    <a:pt x="181" y="76"/>
                  </a:lnTo>
                  <a:lnTo>
                    <a:pt x="232" y="76"/>
                  </a:lnTo>
                  <a:lnTo>
                    <a:pt x="272" y="109"/>
                  </a:lnTo>
                  <a:lnTo>
                    <a:pt x="363" y="130"/>
                  </a:lnTo>
                  <a:lnTo>
                    <a:pt x="443" y="130"/>
                  </a:lnTo>
                  <a:lnTo>
                    <a:pt x="504" y="130"/>
                  </a:lnTo>
                  <a:lnTo>
                    <a:pt x="544" y="130"/>
                  </a:lnTo>
                  <a:lnTo>
                    <a:pt x="604" y="141"/>
                  </a:lnTo>
                  <a:lnTo>
                    <a:pt x="665" y="152"/>
                  </a:lnTo>
                  <a:lnTo>
                    <a:pt x="705" y="196"/>
                  </a:lnTo>
                  <a:lnTo>
                    <a:pt x="725" y="239"/>
                  </a:lnTo>
                  <a:lnTo>
                    <a:pt x="765" y="250"/>
                  </a:lnTo>
                  <a:lnTo>
                    <a:pt x="816" y="250"/>
                  </a:lnTo>
                  <a:lnTo>
                    <a:pt x="906" y="261"/>
                  </a:lnTo>
                  <a:lnTo>
                    <a:pt x="967" y="250"/>
                  </a:lnTo>
                  <a:lnTo>
                    <a:pt x="1007" y="261"/>
                  </a:lnTo>
                  <a:lnTo>
                    <a:pt x="1068" y="261"/>
                  </a:lnTo>
                  <a:lnTo>
                    <a:pt x="1148" y="250"/>
                  </a:lnTo>
                  <a:lnTo>
                    <a:pt x="1188" y="261"/>
                  </a:lnTo>
                  <a:lnTo>
                    <a:pt x="1219" y="304"/>
                  </a:lnTo>
                  <a:lnTo>
                    <a:pt x="1259" y="326"/>
                  </a:lnTo>
                  <a:lnTo>
                    <a:pt x="1299" y="315"/>
                  </a:lnTo>
                  <a:lnTo>
                    <a:pt x="1340" y="348"/>
                  </a:lnTo>
                  <a:lnTo>
                    <a:pt x="1380" y="380"/>
                  </a:lnTo>
                  <a:lnTo>
                    <a:pt x="1420" y="402"/>
                  </a:lnTo>
                  <a:lnTo>
                    <a:pt x="1460" y="424"/>
                  </a:lnTo>
                  <a:lnTo>
                    <a:pt x="1501" y="446"/>
                  </a:lnTo>
                  <a:lnTo>
                    <a:pt x="1541" y="446"/>
                  </a:lnTo>
                  <a:lnTo>
                    <a:pt x="1622" y="446"/>
                  </a:lnTo>
                  <a:lnTo>
                    <a:pt x="1662" y="446"/>
                  </a:lnTo>
                  <a:lnTo>
                    <a:pt x="1712" y="456"/>
                  </a:lnTo>
                  <a:lnTo>
                    <a:pt x="1752" y="456"/>
                  </a:lnTo>
                  <a:lnTo>
                    <a:pt x="1843" y="456"/>
                  </a:lnTo>
                  <a:lnTo>
                    <a:pt x="1883" y="467"/>
                  </a:lnTo>
                  <a:lnTo>
                    <a:pt x="1924" y="489"/>
                  </a:lnTo>
                  <a:lnTo>
                    <a:pt x="1964" y="489"/>
                  </a:lnTo>
                  <a:lnTo>
                    <a:pt x="1914" y="467"/>
                  </a:lnTo>
                  <a:lnTo>
                    <a:pt x="1863" y="467"/>
                  </a:lnTo>
                  <a:lnTo>
                    <a:pt x="1823" y="446"/>
                  </a:lnTo>
                  <a:lnTo>
                    <a:pt x="1783" y="446"/>
                  </a:lnTo>
                  <a:lnTo>
                    <a:pt x="1742" y="446"/>
                  </a:lnTo>
                  <a:lnTo>
                    <a:pt x="1692" y="446"/>
                  </a:lnTo>
                  <a:lnTo>
                    <a:pt x="1652" y="413"/>
                  </a:lnTo>
                  <a:lnTo>
                    <a:pt x="1611" y="402"/>
                  </a:lnTo>
                  <a:lnTo>
                    <a:pt x="1571" y="402"/>
                  </a:lnTo>
                  <a:lnTo>
                    <a:pt x="1531" y="413"/>
                  </a:lnTo>
                  <a:lnTo>
                    <a:pt x="1491" y="402"/>
                  </a:lnTo>
                  <a:lnTo>
                    <a:pt x="1450" y="369"/>
                  </a:lnTo>
                  <a:lnTo>
                    <a:pt x="1410" y="348"/>
                  </a:lnTo>
                  <a:lnTo>
                    <a:pt x="1370" y="348"/>
                  </a:lnTo>
                  <a:lnTo>
                    <a:pt x="1329" y="304"/>
                  </a:lnTo>
                  <a:lnTo>
                    <a:pt x="1289" y="272"/>
                  </a:lnTo>
                  <a:lnTo>
                    <a:pt x="1249" y="261"/>
                  </a:lnTo>
                  <a:lnTo>
                    <a:pt x="1209" y="283"/>
                  </a:lnTo>
                  <a:lnTo>
                    <a:pt x="1128" y="196"/>
                  </a:lnTo>
                  <a:lnTo>
                    <a:pt x="1047" y="130"/>
                  </a:lnTo>
                  <a:lnTo>
                    <a:pt x="1007" y="120"/>
                  </a:lnTo>
                  <a:lnTo>
                    <a:pt x="927" y="130"/>
                  </a:lnTo>
                  <a:lnTo>
                    <a:pt x="917" y="185"/>
                  </a:lnTo>
                  <a:lnTo>
                    <a:pt x="886" y="228"/>
                  </a:lnTo>
                  <a:lnTo>
                    <a:pt x="846" y="239"/>
                  </a:lnTo>
                  <a:lnTo>
                    <a:pt x="806" y="228"/>
                  </a:lnTo>
                  <a:lnTo>
                    <a:pt x="765" y="206"/>
                  </a:lnTo>
                  <a:lnTo>
                    <a:pt x="725" y="196"/>
                  </a:lnTo>
                  <a:lnTo>
                    <a:pt x="675" y="152"/>
                  </a:lnTo>
                  <a:lnTo>
                    <a:pt x="624" y="152"/>
                  </a:lnTo>
                  <a:lnTo>
                    <a:pt x="584" y="141"/>
                  </a:lnTo>
                  <a:lnTo>
                    <a:pt x="544" y="109"/>
                  </a:lnTo>
                  <a:lnTo>
                    <a:pt x="483" y="109"/>
                  </a:lnTo>
                  <a:lnTo>
                    <a:pt x="443" y="109"/>
                  </a:lnTo>
                  <a:lnTo>
                    <a:pt x="403" y="109"/>
                  </a:lnTo>
                  <a:lnTo>
                    <a:pt x="353" y="76"/>
                  </a:lnTo>
                  <a:lnTo>
                    <a:pt x="312" y="65"/>
                  </a:lnTo>
                  <a:lnTo>
                    <a:pt x="262" y="87"/>
                  </a:lnTo>
                  <a:lnTo>
                    <a:pt x="222" y="87"/>
                  </a:lnTo>
                  <a:lnTo>
                    <a:pt x="181" y="43"/>
                  </a:lnTo>
                  <a:lnTo>
                    <a:pt x="141" y="33"/>
                  </a:lnTo>
                  <a:lnTo>
                    <a:pt x="101" y="33"/>
                  </a:lnTo>
                  <a:lnTo>
                    <a:pt x="60" y="43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4103" name="Freeform 7">
              <a:extLst>
                <a:ext uri="{FF2B5EF4-FFF2-40B4-BE49-F238E27FC236}">
                  <a16:creationId xmlns:a16="http://schemas.microsoft.com/office/drawing/2014/main" id="{E1B39B05-746B-752D-9BDC-1433EF2DB6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" y="399"/>
              <a:ext cx="1042" cy="1764"/>
            </a:xfrm>
            <a:custGeom>
              <a:avLst/>
              <a:gdLst>
                <a:gd name="T0" fmla="*/ 977 w 1042"/>
                <a:gd name="T1" fmla="*/ 76 h 1764"/>
                <a:gd name="T2" fmla="*/ 907 w 1042"/>
                <a:gd name="T3" fmla="*/ 152 h 1764"/>
                <a:gd name="T4" fmla="*/ 826 w 1042"/>
                <a:gd name="T5" fmla="*/ 131 h 1764"/>
                <a:gd name="T6" fmla="*/ 745 w 1042"/>
                <a:gd name="T7" fmla="*/ 152 h 1764"/>
                <a:gd name="T8" fmla="*/ 685 w 1042"/>
                <a:gd name="T9" fmla="*/ 229 h 1764"/>
                <a:gd name="T10" fmla="*/ 604 w 1042"/>
                <a:gd name="T11" fmla="*/ 250 h 1764"/>
                <a:gd name="T12" fmla="*/ 524 w 1042"/>
                <a:gd name="T13" fmla="*/ 283 h 1764"/>
                <a:gd name="T14" fmla="*/ 443 w 1042"/>
                <a:gd name="T15" fmla="*/ 348 h 1764"/>
                <a:gd name="T16" fmla="*/ 383 w 1042"/>
                <a:gd name="T17" fmla="*/ 435 h 1764"/>
                <a:gd name="T18" fmla="*/ 343 w 1042"/>
                <a:gd name="T19" fmla="*/ 511 h 1764"/>
                <a:gd name="T20" fmla="*/ 302 w 1042"/>
                <a:gd name="T21" fmla="*/ 599 h 1764"/>
                <a:gd name="T22" fmla="*/ 222 w 1042"/>
                <a:gd name="T23" fmla="*/ 599 h 1764"/>
                <a:gd name="T24" fmla="*/ 141 w 1042"/>
                <a:gd name="T25" fmla="*/ 653 h 1764"/>
                <a:gd name="T26" fmla="*/ 60 w 1042"/>
                <a:gd name="T27" fmla="*/ 653 h 1764"/>
                <a:gd name="T28" fmla="*/ 0 w 1042"/>
                <a:gd name="T29" fmla="*/ 707 h 1764"/>
                <a:gd name="T30" fmla="*/ 81 w 1042"/>
                <a:gd name="T31" fmla="*/ 729 h 1764"/>
                <a:gd name="T32" fmla="*/ 141 w 1042"/>
                <a:gd name="T33" fmla="*/ 816 h 1764"/>
                <a:gd name="T34" fmla="*/ 222 w 1042"/>
                <a:gd name="T35" fmla="*/ 816 h 1764"/>
                <a:gd name="T36" fmla="*/ 302 w 1042"/>
                <a:gd name="T37" fmla="*/ 860 h 1764"/>
                <a:gd name="T38" fmla="*/ 383 w 1042"/>
                <a:gd name="T39" fmla="*/ 914 h 1764"/>
                <a:gd name="T40" fmla="*/ 463 w 1042"/>
                <a:gd name="T41" fmla="*/ 914 h 1764"/>
                <a:gd name="T42" fmla="*/ 524 w 1042"/>
                <a:gd name="T43" fmla="*/ 882 h 1764"/>
                <a:gd name="T44" fmla="*/ 584 w 1042"/>
                <a:gd name="T45" fmla="*/ 816 h 1764"/>
                <a:gd name="T46" fmla="*/ 655 w 1042"/>
                <a:gd name="T47" fmla="*/ 784 h 1764"/>
                <a:gd name="T48" fmla="*/ 705 w 1042"/>
                <a:gd name="T49" fmla="*/ 871 h 1764"/>
                <a:gd name="T50" fmla="*/ 735 w 1042"/>
                <a:gd name="T51" fmla="*/ 958 h 1764"/>
                <a:gd name="T52" fmla="*/ 796 w 1042"/>
                <a:gd name="T53" fmla="*/ 1088 h 1764"/>
                <a:gd name="T54" fmla="*/ 846 w 1042"/>
                <a:gd name="T55" fmla="*/ 1186 h 1764"/>
                <a:gd name="T56" fmla="*/ 876 w 1042"/>
                <a:gd name="T57" fmla="*/ 1273 h 1764"/>
                <a:gd name="T58" fmla="*/ 907 w 1042"/>
                <a:gd name="T59" fmla="*/ 1360 h 1764"/>
                <a:gd name="T60" fmla="*/ 917 w 1042"/>
                <a:gd name="T61" fmla="*/ 1447 h 1764"/>
                <a:gd name="T62" fmla="*/ 957 w 1042"/>
                <a:gd name="T63" fmla="*/ 1534 h 1764"/>
                <a:gd name="T64" fmla="*/ 977 w 1042"/>
                <a:gd name="T65" fmla="*/ 1622 h 1764"/>
                <a:gd name="T66" fmla="*/ 1017 w 1042"/>
                <a:gd name="T67" fmla="*/ 1709 h 1764"/>
                <a:gd name="T68" fmla="*/ 1041 w 1042"/>
                <a:gd name="T69" fmla="*/ 1763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42" h="1764">
                  <a:moveTo>
                    <a:pt x="1038" y="0"/>
                  </a:moveTo>
                  <a:lnTo>
                    <a:pt x="977" y="76"/>
                  </a:lnTo>
                  <a:lnTo>
                    <a:pt x="937" y="109"/>
                  </a:lnTo>
                  <a:lnTo>
                    <a:pt x="907" y="152"/>
                  </a:lnTo>
                  <a:lnTo>
                    <a:pt x="866" y="131"/>
                  </a:lnTo>
                  <a:lnTo>
                    <a:pt x="826" y="131"/>
                  </a:lnTo>
                  <a:lnTo>
                    <a:pt x="786" y="131"/>
                  </a:lnTo>
                  <a:lnTo>
                    <a:pt x="745" y="152"/>
                  </a:lnTo>
                  <a:lnTo>
                    <a:pt x="725" y="196"/>
                  </a:lnTo>
                  <a:lnTo>
                    <a:pt x="685" y="229"/>
                  </a:lnTo>
                  <a:lnTo>
                    <a:pt x="645" y="229"/>
                  </a:lnTo>
                  <a:lnTo>
                    <a:pt x="604" y="250"/>
                  </a:lnTo>
                  <a:lnTo>
                    <a:pt x="564" y="283"/>
                  </a:lnTo>
                  <a:lnTo>
                    <a:pt x="524" y="283"/>
                  </a:lnTo>
                  <a:lnTo>
                    <a:pt x="484" y="305"/>
                  </a:lnTo>
                  <a:lnTo>
                    <a:pt x="443" y="348"/>
                  </a:lnTo>
                  <a:lnTo>
                    <a:pt x="413" y="392"/>
                  </a:lnTo>
                  <a:lnTo>
                    <a:pt x="383" y="435"/>
                  </a:lnTo>
                  <a:lnTo>
                    <a:pt x="343" y="446"/>
                  </a:lnTo>
                  <a:lnTo>
                    <a:pt x="343" y="511"/>
                  </a:lnTo>
                  <a:lnTo>
                    <a:pt x="332" y="555"/>
                  </a:lnTo>
                  <a:lnTo>
                    <a:pt x="302" y="599"/>
                  </a:lnTo>
                  <a:lnTo>
                    <a:pt x="262" y="609"/>
                  </a:lnTo>
                  <a:lnTo>
                    <a:pt x="222" y="599"/>
                  </a:lnTo>
                  <a:lnTo>
                    <a:pt x="181" y="609"/>
                  </a:lnTo>
                  <a:lnTo>
                    <a:pt x="141" y="653"/>
                  </a:lnTo>
                  <a:lnTo>
                    <a:pt x="101" y="664"/>
                  </a:lnTo>
                  <a:lnTo>
                    <a:pt x="60" y="653"/>
                  </a:lnTo>
                  <a:lnTo>
                    <a:pt x="20" y="664"/>
                  </a:lnTo>
                  <a:lnTo>
                    <a:pt x="0" y="707"/>
                  </a:lnTo>
                  <a:lnTo>
                    <a:pt x="40" y="729"/>
                  </a:lnTo>
                  <a:lnTo>
                    <a:pt x="81" y="729"/>
                  </a:lnTo>
                  <a:lnTo>
                    <a:pt x="121" y="773"/>
                  </a:lnTo>
                  <a:lnTo>
                    <a:pt x="141" y="816"/>
                  </a:lnTo>
                  <a:lnTo>
                    <a:pt x="181" y="816"/>
                  </a:lnTo>
                  <a:lnTo>
                    <a:pt x="222" y="816"/>
                  </a:lnTo>
                  <a:lnTo>
                    <a:pt x="262" y="827"/>
                  </a:lnTo>
                  <a:lnTo>
                    <a:pt x="302" y="860"/>
                  </a:lnTo>
                  <a:lnTo>
                    <a:pt x="343" y="903"/>
                  </a:lnTo>
                  <a:lnTo>
                    <a:pt x="383" y="914"/>
                  </a:lnTo>
                  <a:lnTo>
                    <a:pt x="423" y="914"/>
                  </a:lnTo>
                  <a:lnTo>
                    <a:pt x="463" y="914"/>
                  </a:lnTo>
                  <a:lnTo>
                    <a:pt x="504" y="925"/>
                  </a:lnTo>
                  <a:lnTo>
                    <a:pt x="524" y="882"/>
                  </a:lnTo>
                  <a:lnTo>
                    <a:pt x="544" y="838"/>
                  </a:lnTo>
                  <a:lnTo>
                    <a:pt x="584" y="816"/>
                  </a:lnTo>
                  <a:lnTo>
                    <a:pt x="615" y="773"/>
                  </a:lnTo>
                  <a:lnTo>
                    <a:pt x="655" y="784"/>
                  </a:lnTo>
                  <a:lnTo>
                    <a:pt x="675" y="827"/>
                  </a:lnTo>
                  <a:lnTo>
                    <a:pt x="705" y="871"/>
                  </a:lnTo>
                  <a:lnTo>
                    <a:pt x="715" y="914"/>
                  </a:lnTo>
                  <a:lnTo>
                    <a:pt x="735" y="958"/>
                  </a:lnTo>
                  <a:lnTo>
                    <a:pt x="776" y="1045"/>
                  </a:lnTo>
                  <a:lnTo>
                    <a:pt x="796" y="1088"/>
                  </a:lnTo>
                  <a:lnTo>
                    <a:pt x="796" y="1132"/>
                  </a:lnTo>
                  <a:lnTo>
                    <a:pt x="846" y="1186"/>
                  </a:lnTo>
                  <a:lnTo>
                    <a:pt x="876" y="1230"/>
                  </a:lnTo>
                  <a:lnTo>
                    <a:pt x="876" y="1273"/>
                  </a:lnTo>
                  <a:lnTo>
                    <a:pt x="887" y="1317"/>
                  </a:lnTo>
                  <a:lnTo>
                    <a:pt x="907" y="1360"/>
                  </a:lnTo>
                  <a:lnTo>
                    <a:pt x="917" y="1404"/>
                  </a:lnTo>
                  <a:lnTo>
                    <a:pt x="917" y="1447"/>
                  </a:lnTo>
                  <a:lnTo>
                    <a:pt x="917" y="1491"/>
                  </a:lnTo>
                  <a:lnTo>
                    <a:pt x="957" y="1534"/>
                  </a:lnTo>
                  <a:lnTo>
                    <a:pt x="977" y="1578"/>
                  </a:lnTo>
                  <a:lnTo>
                    <a:pt x="977" y="1622"/>
                  </a:lnTo>
                  <a:lnTo>
                    <a:pt x="1017" y="1665"/>
                  </a:lnTo>
                  <a:lnTo>
                    <a:pt x="1017" y="1709"/>
                  </a:lnTo>
                  <a:lnTo>
                    <a:pt x="1038" y="1748"/>
                  </a:lnTo>
                  <a:lnTo>
                    <a:pt x="1041" y="1763"/>
                  </a:lnTo>
                  <a:lnTo>
                    <a:pt x="1038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4104" name="Freeform 8">
              <a:extLst>
                <a:ext uri="{FF2B5EF4-FFF2-40B4-BE49-F238E27FC236}">
                  <a16:creationId xmlns:a16="http://schemas.microsoft.com/office/drawing/2014/main" id="{5CA70BF1-27AF-2A9C-50CA-A88405A68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" y="1226"/>
              <a:ext cx="4882" cy="1403"/>
            </a:xfrm>
            <a:custGeom>
              <a:avLst/>
              <a:gdLst>
                <a:gd name="T0" fmla="*/ 151 w 4882"/>
                <a:gd name="T1" fmla="*/ 54 h 1403"/>
                <a:gd name="T2" fmla="*/ 282 w 4882"/>
                <a:gd name="T3" fmla="*/ 250 h 1403"/>
                <a:gd name="T4" fmla="*/ 524 w 4882"/>
                <a:gd name="T5" fmla="*/ 261 h 1403"/>
                <a:gd name="T6" fmla="*/ 686 w 4882"/>
                <a:gd name="T7" fmla="*/ 467 h 1403"/>
                <a:gd name="T8" fmla="*/ 766 w 4882"/>
                <a:gd name="T9" fmla="*/ 706 h 1403"/>
                <a:gd name="T10" fmla="*/ 918 w 4882"/>
                <a:gd name="T11" fmla="*/ 739 h 1403"/>
                <a:gd name="T12" fmla="*/ 1008 w 4882"/>
                <a:gd name="T13" fmla="*/ 815 h 1403"/>
                <a:gd name="T14" fmla="*/ 1210 w 4882"/>
                <a:gd name="T15" fmla="*/ 869 h 1403"/>
                <a:gd name="T16" fmla="*/ 1331 w 4882"/>
                <a:gd name="T17" fmla="*/ 772 h 1403"/>
                <a:gd name="T18" fmla="*/ 1412 w 4882"/>
                <a:gd name="T19" fmla="*/ 565 h 1403"/>
                <a:gd name="T20" fmla="*/ 1291 w 4882"/>
                <a:gd name="T21" fmla="*/ 359 h 1403"/>
                <a:gd name="T22" fmla="*/ 1412 w 4882"/>
                <a:gd name="T23" fmla="*/ 163 h 1403"/>
                <a:gd name="T24" fmla="*/ 1603 w 4882"/>
                <a:gd name="T25" fmla="*/ 206 h 1403"/>
                <a:gd name="T26" fmla="*/ 1785 w 4882"/>
                <a:gd name="T27" fmla="*/ 250 h 1403"/>
                <a:gd name="T28" fmla="*/ 1967 w 4882"/>
                <a:gd name="T29" fmla="*/ 250 h 1403"/>
                <a:gd name="T30" fmla="*/ 2088 w 4882"/>
                <a:gd name="T31" fmla="*/ 217 h 1403"/>
                <a:gd name="T32" fmla="*/ 2219 w 4882"/>
                <a:gd name="T33" fmla="*/ 120 h 1403"/>
                <a:gd name="T34" fmla="*/ 2420 w 4882"/>
                <a:gd name="T35" fmla="*/ 261 h 1403"/>
                <a:gd name="T36" fmla="*/ 2612 w 4882"/>
                <a:gd name="T37" fmla="*/ 348 h 1403"/>
                <a:gd name="T38" fmla="*/ 2783 w 4882"/>
                <a:gd name="T39" fmla="*/ 478 h 1403"/>
                <a:gd name="T40" fmla="*/ 2985 w 4882"/>
                <a:gd name="T41" fmla="*/ 576 h 1403"/>
                <a:gd name="T42" fmla="*/ 3177 w 4882"/>
                <a:gd name="T43" fmla="*/ 652 h 1403"/>
                <a:gd name="T44" fmla="*/ 3378 w 4882"/>
                <a:gd name="T45" fmla="*/ 772 h 1403"/>
                <a:gd name="T46" fmla="*/ 3580 w 4882"/>
                <a:gd name="T47" fmla="*/ 706 h 1403"/>
                <a:gd name="T48" fmla="*/ 3782 w 4882"/>
                <a:gd name="T49" fmla="*/ 772 h 1403"/>
                <a:gd name="T50" fmla="*/ 3983 w 4882"/>
                <a:gd name="T51" fmla="*/ 706 h 1403"/>
                <a:gd name="T52" fmla="*/ 4195 w 4882"/>
                <a:gd name="T53" fmla="*/ 696 h 1403"/>
                <a:gd name="T54" fmla="*/ 4397 w 4882"/>
                <a:gd name="T55" fmla="*/ 783 h 1403"/>
                <a:gd name="T56" fmla="*/ 4599 w 4882"/>
                <a:gd name="T57" fmla="*/ 783 h 1403"/>
                <a:gd name="T58" fmla="*/ 4800 w 4882"/>
                <a:gd name="T59" fmla="*/ 761 h 1403"/>
                <a:gd name="T60" fmla="*/ 4760 w 4882"/>
                <a:gd name="T61" fmla="*/ 848 h 1403"/>
                <a:gd name="T62" fmla="*/ 4498 w 4882"/>
                <a:gd name="T63" fmla="*/ 924 h 1403"/>
                <a:gd name="T64" fmla="*/ 4296 w 4882"/>
                <a:gd name="T65" fmla="*/ 978 h 1403"/>
                <a:gd name="T66" fmla="*/ 4276 w 4882"/>
                <a:gd name="T67" fmla="*/ 1130 h 1403"/>
                <a:gd name="T68" fmla="*/ 4165 w 4882"/>
                <a:gd name="T69" fmla="*/ 1293 h 1403"/>
                <a:gd name="T70" fmla="*/ 3933 w 4882"/>
                <a:gd name="T71" fmla="*/ 1337 h 1403"/>
                <a:gd name="T72" fmla="*/ 3620 w 4882"/>
                <a:gd name="T73" fmla="*/ 1185 h 1403"/>
                <a:gd name="T74" fmla="*/ 3409 w 4882"/>
                <a:gd name="T75" fmla="*/ 1011 h 1403"/>
                <a:gd name="T76" fmla="*/ 3177 w 4882"/>
                <a:gd name="T77" fmla="*/ 978 h 1403"/>
                <a:gd name="T78" fmla="*/ 2955 w 4882"/>
                <a:gd name="T79" fmla="*/ 859 h 1403"/>
                <a:gd name="T80" fmla="*/ 2703 w 4882"/>
                <a:gd name="T81" fmla="*/ 848 h 1403"/>
                <a:gd name="T82" fmla="*/ 2471 w 4882"/>
                <a:gd name="T83" fmla="*/ 924 h 1403"/>
                <a:gd name="T84" fmla="*/ 2239 w 4882"/>
                <a:gd name="T85" fmla="*/ 859 h 1403"/>
                <a:gd name="T86" fmla="*/ 2027 w 4882"/>
                <a:gd name="T87" fmla="*/ 772 h 1403"/>
                <a:gd name="T88" fmla="*/ 1926 w 4882"/>
                <a:gd name="T89" fmla="*/ 946 h 1403"/>
                <a:gd name="T90" fmla="*/ 1916 w 4882"/>
                <a:gd name="T91" fmla="*/ 1163 h 1403"/>
                <a:gd name="T92" fmla="*/ 1805 w 4882"/>
                <a:gd name="T93" fmla="*/ 1359 h 1403"/>
                <a:gd name="T94" fmla="*/ 1593 w 4882"/>
                <a:gd name="T95" fmla="*/ 1402 h 1403"/>
                <a:gd name="T96" fmla="*/ 1382 w 4882"/>
                <a:gd name="T97" fmla="*/ 1326 h 1403"/>
                <a:gd name="T98" fmla="*/ 1180 w 4882"/>
                <a:gd name="T99" fmla="*/ 1239 h 1403"/>
                <a:gd name="T100" fmla="*/ 978 w 4882"/>
                <a:gd name="T101" fmla="*/ 1217 h 1403"/>
                <a:gd name="T102" fmla="*/ 777 w 4882"/>
                <a:gd name="T103" fmla="*/ 1337 h 1403"/>
                <a:gd name="T104" fmla="*/ 625 w 4882"/>
                <a:gd name="T105" fmla="*/ 1250 h 1403"/>
                <a:gd name="T106" fmla="*/ 504 w 4882"/>
                <a:gd name="T107" fmla="*/ 1087 h 1403"/>
                <a:gd name="T108" fmla="*/ 373 w 4882"/>
                <a:gd name="T109" fmla="*/ 902 h 1403"/>
                <a:gd name="T110" fmla="*/ 182 w 4882"/>
                <a:gd name="T111" fmla="*/ 783 h 1403"/>
                <a:gd name="T112" fmla="*/ 121 w 4882"/>
                <a:gd name="T113" fmla="*/ 598 h 1403"/>
                <a:gd name="T114" fmla="*/ 61 w 4882"/>
                <a:gd name="T115" fmla="*/ 413 h 1403"/>
                <a:gd name="T116" fmla="*/ 61 w 4882"/>
                <a:gd name="T117" fmla="*/ 196 h 1403"/>
                <a:gd name="T118" fmla="*/ 0 w 4882"/>
                <a:gd name="T119" fmla="*/ 0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82" h="1403">
                  <a:moveTo>
                    <a:pt x="0" y="0"/>
                  </a:moveTo>
                  <a:lnTo>
                    <a:pt x="40" y="22"/>
                  </a:lnTo>
                  <a:lnTo>
                    <a:pt x="81" y="33"/>
                  </a:lnTo>
                  <a:lnTo>
                    <a:pt x="121" y="11"/>
                  </a:lnTo>
                  <a:lnTo>
                    <a:pt x="151" y="54"/>
                  </a:lnTo>
                  <a:lnTo>
                    <a:pt x="192" y="76"/>
                  </a:lnTo>
                  <a:lnTo>
                    <a:pt x="222" y="120"/>
                  </a:lnTo>
                  <a:lnTo>
                    <a:pt x="242" y="163"/>
                  </a:lnTo>
                  <a:lnTo>
                    <a:pt x="252" y="206"/>
                  </a:lnTo>
                  <a:lnTo>
                    <a:pt x="282" y="250"/>
                  </a:lnTo>
                  <a:lnTo>
                    <a:pt x="323" y="272"/>
                  </a:lnTo>
                  <a:lnTo>
                    <a:pt x="363" y="272"/>
                  </a:lnTo>
                  <a:lnTo>
                    <a:pt x="403" y="250"/>
                  </a:lnTo>
                  <a:lnTo>
                    <a:pt x="484" y="250"/>
                  </a:lnTo>
                  <a:lnTo>
                    <a:pt x="524" y="261"/>
                  </a:lnTo>
                  <a:lnTo>
                    <a:pt x="565" y="304"/>
                  </a:lnTo>
                  <a:lnTo>
                    <a:pt x="595" y="348"/>
                  </a:lnTo>
                  <a:lnTo>
                    <a:pt x="635" y="380"/>
                  </a:lnTo>
                  <a:lnTo>
                    <a:pt x="666" y="424"/>
                  </a:lnTo>
                  <a:lnTo>
                    <a:pt x="686" y="467"/>
                  </a:lnTo>
                  <a:lnTo>
                    <a:pt x="686" y="511"/>
                  </a:lnTo>
                  <a:lnTo>
                    <a:pt x="686" y="554"/>
                  </a:lnTo>
                  <a:lnTo>
                    <a:pt x="706" y="609"/>
                  </a:lnTo>
                  <a:lnTo>
                    <a:pt x="726" y="663"/>
                  </a:lnTo>
                  <a:lnTo>
                    <a:pt x="766" y="706"/>
                  </a:lnTo>
                  <a:lnTo>
                    <a:pt x="807" y="717"/>
                  </a:lnTo>
                  <a:lnTo>
                    <a:pt x="847" y="674"/>
                  </a:lnTo>
                  <a:lnTo>
                    <a:pt x="887" y="652"/>
                  </a:lnTo>
                  <a:lnTo>
                    <a:pt x="908" y="696"/>
                  </a:lnTo>
                  <a:lnTo>
                    <a:pt x="918" y="739"/>
                  </a:lnTo>
                  <a:lnTo>
                    <a:pt x="898" y="783"/>
                  </a:lnTo>
                  <a:lnTo>
                    <a:pt x="887" y="826"/>
                  </a:lnTo>
                  <a:lnTo>
                    <a:pt x="928" y="869"/>
                  </a:lnTo>
                  <a:lnTo>
                    <a:pt x="968" y="848"/>
                  </a:lnTo>
                  <a:lnTo>
                    <a:pt x="1008" y="815"/>
                  </a:lnTo>
                  <a:lnTo>
                    <a:pt x="1049" y="826"/>
                  </a:lnTo>
                  <a:lnTo>
                    <a:pt x="1089" y="848"/>
                  </a:lnTo>
                  <a:lnTo>
                    <a:pt x="1129" y="848"/>
                  </a:lnTo>
                  <a:lnTo>
                    <a:pt x="1170" y="859"/>
                  </a:lnTo>
                  <a:lnTo>
                    <a:pt x="1210" y="869"/>
                  </a:lnTo>
                  <a:lnTo>
                    <a:pt x="1220" y="826"/>
                  </a:lnTo>
                  <a:lnTo>
                    <a:pt x="1261" y="815"/>
                  </a:lnTo>
                  <a:lnTo>
                    <a:pt x="1301" y="826"/>
                  </a:lnTo>
                  <a:lnTo>
                    <a:pt x="1341" y="815"/>
                  </a:lnTo>
                  <a:lnTo>
                    <a:pt x="1331" y="772"/>
                  </a:lnTo>
                  <a:lnTo>
                    <a:pt x="1331" y="728"/>
                  </a:lnTo>
                  <a:lnTo>
                    <a:pt x="1372" y="696"/>
                  </a:lnTo>
                  <a:lnTo>
                    <a:pt x="1392" y="652"/>
                  </a:lnTo>
                  <a:lnTo>
                    <a:pt x="1382" y="609"/>
                  </a:lnTo>
                  <a:lnTo>
                    <a:pt x="1412" y="565"/>
                  </a:lnTo>
                  <a:lnTo>
                    <a:pt x="1412" y="522"/>
                  </a:lnTo>
                  <a:lnTo>
                    <a:pt x="1372" y="500"/>
                  </a:lnTo>
                  <a:lnTo>
                    <a:pt x="1331" y="446"/>
                  </a:lnTo>
                  <a:lnTo>
                    <a:pt x="1301" y="402"/>
                  </a:lnTo>
                  <a:lnTo>
                    <a:pt x="1291" y="359"/>
                  </a:lnTo>
                  <a:lnTo>
                    <a:pt x="1291" y="315"/>
                  </a:lnTo>
                  <a:lnTo>
                    <a:pt x="1301" y="272"/>
                  </a:lnTo>
                  <a:lnTo>
                    <a:pt x="1341" y="228"/>
                  </a:lnTo>
                  <a:lnTo>
                    <a:pt x="1372" y="185"/>
                  </a:lnTo>
                  <a:lnTo>
                    <a:pt x="1412" y="163"/>
                  </a:lnTo>
                  <a:lnTo>
                    <a:pt x="1442" y="206"/>
                  </a:lnTo>
                  <a:lnTo>
                    <a:pt x="1482" y="217"/>
                  </a:lnTo>
                  <a:lnTo>
                    <a:pt x="1523" y="206"/>
                  </a:lnTo>
                  <a:lnTo>
                    <a:pt x="1563" y="206"/>
                  </a:lnTo>
                  <a:lnTo>
                    <a:pt x="1603" y="206"/>
                  </a:lnTo>
                  <a:lnTo>
                    <a:pt x="1654" y="196"/>
                  </a:lnTo>
                  <a:lnTo>
                    <a:pt x="1694" y="185"/>
                  </a:lnTo>
                  <a:lnTo>
                    <a:pt x="1735" y="185"/>
                  </a:lnTo>
                  <a:lnTo>
                    <a:pt x="1775" y="206"/>
                  </a:lnTo>
                  <a:lnTo>
                    <a:pt x="1785" y="250"/>
                  </a:lnTo>
                  <a:lnTo>
                    <a:pt x="1825" y="250"/>
                  </a:lnTo>
                  <a:lnTo>
                    <a:pt x="1866" y="283"/>
                  </a:lnTo>
                  <a:lnTo>
                    <a:pt x="1906" y="315"/>
                  </a:lnTo>
                  <a:lnTo>
                    <a:pt x="1946" y="293"/>
                  </a:lnTo>
                  <a:lnTo>
                    <a:pt x="1967" y="250"/>
                  </a:lnTo>
                  <a:lnTo>
                    <a:pt x="1977" y="206"/>
                  </a:lnTo>
                  <a:lnTo>
                    <a:pt x="1997" y="163"/>
                  </a:lnTo>
                  <a:lnTo>
                    <a:pt x="2037" y="152"/>
                  </a:lnTo>
                  <a:lnTo>
                    <a:pt x="2047" y="196"/>
                  </a:lnTo>
                  <a:lnTo>
                    <a:pt x="2088" y="217"/>
                  </a:lnTo>
                  <a:lnTo>
                    <a:pt x="2128" y="217"/>
                  </a:lnTo>
                  <a:lnTo>
                    <a:pt x="2138" y="174"/>
                  </a:lnTo>
                  <a:lnTo>
                    <a:pt x="2138" y="130"/>
                  </a:lnTo>
                  <a:lnTo>
                    <a:pt x="2178" y="120"/>
                  </a:lnTo>
                  <a:lnTo>
                    <a:pt x="2219" y="120"/>
                  </a:lnTo>
                  <a:lnTo>
                    <a:pt x="2259" y="163"/>
                  </a:lnTo>
                  <a:lnTo>
                    <a:pt x="2299" y="196"/>
                  </a:lnTo>
                  <a:lnTo>
                    <a:pt x="2340" y="196"/>
                  </a:lnTo>
                  <a:lnTo>
                    <a:pt x="2380" y="217"/>
                  </a:lnTo>
                  <a:lnTo>
                    <a:pt x="2420" y="261"/>
                  </a:lnTo>
                  <a:lnTo>
                    <a:pt x="2451" y="304"/>
                  </a:lnTo>
                  <a:lnTo>
                    <a:pt x="2491" y="337"/>
                  </a:lnTo>
                  <a:lnTo>
                    <a:pt x="2531" y="348"/>
                  </a:lnTo>
                  <a:lnTo>
                    <a:pt x="2572" y="348"/>
                  </a:lnTo>
                  <a:lnTo>
                    <a:pt x="2612" y="348"/>
                  </a:lnTo>
                  <a:lnTo>
                    <a:pt x="2652" y="359"/>
                  </a:lnTo>
                  <a:lnTo>
                    <a:pt x="2693" y="370"/>
                  </a:lnTo>
                  <a:lnTo>
                    <a:pt x="2733" y="391"/>
                  </a:lnTo>
                  <a:lnTo>
                    <a:pt x="2773" y="435"/>
                  </a:lnTo>
                  <a:lnTo>
                    <a:pt x="2783" y="478"/>
                  </a:lnTo>
                  <a:lnTo>
                    <a:pt x="2804" y="522"/>
                  </a:lnTo>
                  <a:lnTo>
                    <a:pt x="2854" y="565"/>
                  </a:lnTo>
                  <a:lnTo>
                    <a:pt x="2894" y="576"/>
                  </a:lnTo>
                  <a:lnTo>
                    <a:pt x="2945" y="576"/>
                  </a:lnTo>
                  <a:lnTo>
                    <a:pt x="2985" y="576"/>
                  </a:lnTo>
                  <a:lnTo>
                    <a:pt x="3025" y="576"/>
                  </a:lnTo>
                  <a:lnTo>
                    <a:pt x="3066" y="576"/>
                  </a:lnTo>
                  <a:lnTo>
                    <a:pt x="3106" y="587"/>
                  </a:lnTo>
                  <a:lnTo>
                    <a:pt x="3146" y="609"/>
                  </a:lnTo>
                  <a:lnTo>
                    <a:pt x="3177" y="652"/>
                  </a:lnTo>
                  <a:lnTo>
                    <a:pt x="3217" y="685"/>
                  </a:lnTo>
                  <a:lnTo>
                    <a:pt x="3257" y="696"/>
                  </a:lnTo>
                  <a:lnTo>
                    <a:pt x="3298" y="728"/>
                  </a:lnTo>
                  <a:lnTo>
                    <a:pt x="3338" y="772"/>
                  </a:lnTo>
                  <a:lnTo>
                    <a:pt x="3378" y="772"/>
                  </a:lnTo>
                  <a:lnTo>
                    <a:pt x="3419" y="772"/>
                  </a:lnTo>
                  <a:lnTo>
                    <a:pt x="3469" y="761"/>
                  </a:lnTo>
                  <a:lnTo>
                    <a:pt x="3509" y="761"/>
                  </a:lnTo>
                  <a:lnTo>
                    <a:pt x="3540" y="717"/>
                  </a:lnTo>
                  <a:lnTo>
                    <a:pt x="3580" y="706"/>
                  </a:lnTo>
                  <a:lnTo>
                    <a:pt x="3620" y="706"/>
                  </a:lnTo>
                  <a:lnTo>
                    <a:pt x="3661" y="706"/>
                  </a:lnTo>
                  <a:lnTo>
                    <a:pt x="3701" y="750"/>
                  </a:lnTo>
                  <a:lnTo>
                    <a:pt x="3741" y="772"/>
                  </a:lnTo>
                  <a:lnTo>
                    <a:pt x="3782" y="772"/>
                  </a:lnTo>
                  <a:lnTo>
                    <a:pt x="3822" y="761"/>
                  </a:lnTo>
                  <a:lnTo>
                    <a:pt x="3862" y="739"/>
                  </a:lnTo>
                  <a:lnTo>
                    <a:pt x="3903" y="717"/>
                  </a:lnTo>
                  <a:lnTo>
                    <a:pt x="3943" y="706"/>
                  </a:lnTo>
                  <a:lnTo>
                    <a:pt x="3983" y="706"/>
                  </a:lnTo>
                  <a:lnTo>
                    <a:pt x="4034" y="706"/>
                  </a:lnTo>
                  <a:lnTo>
                    <a:pt x="4074" y="696"/>
                  </a:lnTo>
                  <a:lnTo>
                    <a:pt x="4115" y="696"/>
                  </a:lnTo>
                  <a:lnTo>
                    <a:pt x="4155" y="696"/>
                  </a:lnTo>
                  <a:lnTo>
                    <a:pt x="4195" y="696"/>
                  </a:lnTo>
                  <a:lnTo>
                    <a:pt x="4236" y="717"/>
                  </a:lnTo>
                  <a:lnTo>
                    <a:pt x="4276" y="750"/>
                  </a:lnTo>
                  <a:lnTo>
                    <a:pt x="4316" y="772"/>
                  </a:lnTo>
                  <a:lnTo>
                    <a:pt x="4357" y="783"/>
                  </a:lnTo>
                  <a:lnTo>
                    <a:pt x="4397" y="783"/>
                  </a:lnTo>
                  <a:lnTo>
                    <a:pt x="4437" y="783"/>
                  </a:lnTo>
                  <a:lnTo>
                    <a:pt x="4478" y="783"/>
                  </a:lnTo>
                  <a:lnTo>
                    <a:pt x="4518" y="783"/>
                  </a:lnTo>
                  <a:lnTo>
                    <a:pt x="4558" y="783"/>
                  </a:lnTo>
                  <a:lnTo>
                    <a:pt x="4599" y="783"/>
                  </a:lnTo>
                  <a:lnTo>
                    <a:pt x="4639" y="783"/>
                  </a:lnTo>
                  <a:lnTo>
                    <a:pt x="4679" y="772"/>
                  </a:lnTo>
                  <a:lnTo>
                    <a:pt x="4720" y="761"/>
                  </a:lnTo>
                  <a:lnTo>
                    <a:pt x="4760" y="761"/>
                  </a:lnTo>
                  <a:lnTo>
                    <a:pt x="4800" y="761"/>
                  </a:lnTo>
                  <a:lnTo>
                    <a:pt x="4841" y="772"/>
                  </a:lnTo>
                  <a:lnTo>
                    <a:pt x="4881" y="772"/>
                  </a:lnTo>
                  <a:lnTo>
                    <a:pt x="4841" y="815"/>
                  </a:lnTo>
                  <a:lnTo>
                    <a:pt x="4800" y="826"/>
                  </a:lnTo>
                  <a:lnTo>
                    <a:pt x="4760" y="848"/>
                  </a:lnTo>
                  <a:lnTo>
                    <a:pt x="4720" y="880"/>
                  </a:lnTo>
                  <a:lnTo>
                    <a:pt x="4679" y="891"/>
                  </a:lnTo>
                  <a:lnTo>
                    <a:pt x="4629" y="913"/>
                  </a:lnTo>
                  <a:lnTo>
                    <a:pt x="4548" y="924"/>
                  </a:lnTo>
                  <a:lnTo>
                    <a:pt x="4498" y="924"/>
                  </a:lnTo>
                  <a:lnTo>
                    <a:pt x="4457" y="935"/>
                  </a:lnTo>
                  <a:lnTo>
                    <a:pt x="4417" y="967"/>
                  </a:lnTo>
                  <a:lnTo>
                    <a:pt x="4377" y="978"/>
                  </a:lnTo>
                  <a:lnTo>
                    <a:pt x="4336" y="978"/>
                  </a:lnTo>
                  <a:lnTo>
                    <a:pt x="4296" y="978"/>
                  </a:lnTo>
                  <a:lnTo>
                    <a:pt x="4246" y="978"/>
                  </a:lnTo>
                  <a:lnTo>
                    <a:pt x="4205" y="1000"/>
                  </a:lnTo>
                  <a:lnTo>
                    <a:pt x="4205" y="1076"/>
                  </a:lnTo>
                  <a:lnTo>
                    <a:pt x="4215" y="1119"/>
                  </a:lnTo>
                  <a:lnTo>
                    <a:pt x="4276" y="1130"/>
                  </a:lnTo>
                  <a:lnTo>
                    <a:pt x="4316" y="1152"/>
                  </a:lnTo>
                  <a:lnTo>
                    <a:pt x="4276" y="1206"/>
                  </a:lnTo>
                  <a:lnTo>
                    <a:pt x="4236" y="1228"/>
                  </a:lnTo>
                  <a:lnTo>
                    <a:pt x="4195" y="1250"/>
                  </a:lnTo>
                  <a:lnTo>
                    <a:pt x="4165" y="1293"/>
                  </a:lnTo>
                  <a:lnTo>
                    <a:pt x="4125" y="1337"/>
                  </a:lnTo>
                  <a:lnTo>
                    <a:pt x="4074" y="1337"/>
                  </a:lnTo>
                  <a:lnTo>
                    <a:pt x="4024" y="1337"/>
                  </a:lnTo>
                  <a:lnTo>
                    <a:pt x="3973" y="1337"/>
                  </a:lnTo>
                  <a:lnTo>
                    <a:pt x="3933" y="1337"/>
                  </a:lnTo>
                  <a:lnTo>
                    <a:pt x="3842" y="1337"/>
                  </a:lnTo>
                  <a:lnTo>
                    <a:pt x="3731" y="1315"/>
                  </a:lnTo>
                  <a:lnTo>
                    <a:pt x="3691" y="1293"/>
                  </a:lnTo>
                  <a:lnTo>
                    <a:pt x="3651" y="1239"/>
                  </a:lnTo>
                  <a:lnTo>
                    <a:pt x="3620" y="1185"/>
                  </a:lnTo>
                  <a:lnTo>
                    <a:pt x="3600" y="1141"/>
                  </a:lnTo>
                  <a:lnTo>
                    <a:pt x="3550" y="1109"/>
                  </a:lnTo>
                  <a:lnTo>
                    <a:pt x="3489" y="1087"/>
                  </a:lnTo>
                  <a:lnTo>
                    <a:pt x="3449" y="1043"/>
                  </a:lnTo>
                  <a:lnTo>
                    <a:pt x="3409" y="1011"/>
                  </a:lnTo>
                  <a:lnTo>
                    <a:pt x="3368" y="989"/>
                  </a:lnTo>
                  <a:lnTo>
                    <a:pt x="3328" y="978"/>
                  </a:lnTo>
                  <a:lnTo>
                    <a:pt x="3257" y="967"/>
                  </a:lnTo>
                  <a:lnTo>
                    <a:pt x="3217" y="967"/>
                  </a:lnTo>
                  <a:lnTo>
                    <a:pt x="3177" y="978"/>
                  </a:lnTo>
                  <a:lnTo>
                    <a:pt x="3136" y="978"/>
                  </a:lnTo>
                  <a:lnTo>
                    <a:pt x="3106" y="935"/>
                  </a:lnTo>
                  <a:lnTo>
                    <a:pt x="3076" y="891"/>
                  </a:lnTo>
                  <a:lnTo>
                    <a:pt x="2995" y="869"/>
                  </a:lnTo>
                  <a:lnTo>
                    <a:pt x="2955" y="859"/>
                  </a:lnTo>
                  <a:lnTo>
                    <a:pt x="2904" y="837"/>
                  </a:lnTo>
                  <a:lnTo>
                    <a:pt x="2824" y="826"/>
                  </a:lnTo>
                  <a:lnTo>
                    <a:pt x="2783" y="815"/>
                  </a:lnTo>
                  <a:lnTo>
                    <a:pt x="2743" y="826"/>
                  </a:lnTo>
                  <a:lnTo>
                    <a:pt x="2703" y="848"/>
                  </a:lnTo>
                  <a:lnTo>
                    <a:pt x="2662" y="869"/>
                  </a:lnTo>
                  <a:lnTo>
                    <a:pt x="2612" y="880"/>
                  </a:lnTo>
                  <a:lnTo>
                    <a:pt x="2562" y="891"/>
                  </a:lnTo>
                  <a:lnTo>
                    <a:pt x="2511" y="902"/>
                  </a:lnTo>
                  <a:lnTo>
                    <a:pt x="2471" y="924"/>
                  </a:lnTo>
                  <a:lnTo>
                    <a:pt x="2430" y="924"/>
                  </a:lnTo>
                  <a:lnTo>
                    <a:pt x="2390" y="913"/>
                  </a:lnTo>
                  <a:lnTo>
                    <a:pt x="2350" y="902"/>
                  </a:lnTo>
                  <a:lnTo>
                    <a:pt x="2279" y="869"/>
                  </a:lnTo>
                  <a:lnTo>
                    <a:pt x="2239" y="859"/>
                  </a:lnTo>
                  <a:lnTo>
                    <a:pt x="2198" y="837"/>
                  </a:lnTo>
                  <a:lnTo>
                    <a:pt x="2158" y="815"/>
                  </a:lnTo>
                  <a:lnTo>
                    <a:pt x="2118" y="783"/>
                  </a:lnTo>
                  <a:lnTo>
                    <a:pt x="2067" y="772"/>
                  </a:lnTo>
                  <a:lnTo>
                    <a:pt x="2027" y="772"/>
                  </a:lnTo>
                  <a:lnTo>
                    <a:pt x="1987" y="793"/>
                  </a:lnTo>
                  <a:lnTo>
                    <a:pt x="1946" y="815"/>
                  </a:lnTo>
                  <a:lnTo>
                    <a:pt x="1926" y="859"/>
                  </a:lnTo>
                  <a:lnTo>
                    <a:pt x="1926" y="902"/>
                  </a:lnTo>
                  <a:lnTo>
                    <a:pt x="1926" y="946"/>
                  </a:lnTo>
                  <a:lnTo>
                    <a:pt x="1896" y="989"/>
                  </a:lnTo>
                  <a:lnTo>
                    <a:pt x="1876" y="1032"/>
                  </a:lnTo>
                  <a:lnTo>
                    <a:pt x="1876" y="1076"/>
                  </a:lnTo>
                  <a:lnTo>
                    <a:pt x="1896" y="1119"/>
                  </a:lnTo>
                  <a:lnTo>
                    <a:pt x="1916" y="1163"/>
                  </a:lnTo>
                  <a:lnTo>
                    <a:pt x="1916" y="1206"/>
                  </a:lnTo>
                  <a:lnTo>
                    <a:pt x="1916" y="1293"/>
                  </a:lnTo>
                  <a:lnTo>
                    <a:pt x="1906" y="1337"/>
                  </a:lnTo>
                  <a:lnTo>
                    <a:pt x="1866" y="1359"/>
                  </a:lnTo>
                  <a:lnTo>
                    <a:pt x="1805" y="1359"/>
                  </a:lnTo>
                  <a:lnTo>
                    <a:pt x="1755" y="1380"/>
                  </a:lnTo>
                  <a:lnTo>
                    <a:pt x="1714" y="1380"/>
                  </a:lnTo>
                  <a:lnTo>
                    <a:pt x="1674" y="1391"/>
                  </a:lnTo>
                  <a:lnTo>
                    <a:pt x="1634" y="1391"/>
                  </a:lnTo>
                  <a:lnTo>
                    <a:pt x="1593" y="1402"/>
                  </a:lnTo>
                  <a:lnTo>
                    <a:pt x="1553" y="1369"/>
                  </a:lnTo>
                  <a:lnTo>
                    <a:pt x="1513" y="1348"/>
                  </a:lnTo>
                  <a:lnTo>
                    <a:pt x="1472" y="1348"/>
                  </a:lnTo>
                  <a:lnTo>
                    <a:pt x="1432" y="1348"/>
                  </a:lnTo>
                  <a:lnTo>
                    <a:pt x="1382" y="1326"/>
                  </a:lnTo>
                  <a:lnTo>
                    <a:pt x="1341" y="1304"/>
                  </a:lnTo>
                  <a:lnTo>
                    <a:pt x="1301" y="1272"/>
                  </a:lnTo>
                  <a:lnTo>
                    <a:pt x="1261" y="1250"/>
                  </a:lnTo>
                  <a:lnTo>
                    <a:pt x="1220" y="1239"/>
                  </a:lnTo>
                  <a:lnTo>
                    <a:pt x="1180" y="1239"/>
                  </a:lnTo>
                  <a:lnTo>
                    <a:pt x="1140" y="1239"/>
                  </a:lnTo>
                  <a:lnTo>
                    <a:pt x="1099" y="1228"/>
                  </a:lnTo>
                  <a:lnTo>
                    <a:pt x="1059" y="1228"/>
                  </a:lnTo>
                  <a:lnTo>
                    <a:pt x="1019" y="1217"/>
                  </a:lnTo>
                  <a:lnTo>
                    <a:pt x="978" y="1217"/>
                  </a:lnTo>
                  <a:lnTo>
                    <a:pt x="938" y="1228"/>
                  </a:lnTo>
                  <a:lnTo>
                    <a:pt x="898" y="1250"/>
                  </a:lnTo>
                  <a:lnTo>
                    <a:pt x="857" y="1282"/>
                  </a:lnTo>
                  <a:lnTo>
                    <a:pt x="817" y="1315"/>
                  </a:lnTo>
                  <a:lnTo>
                    <a:pt x="777" y="1337"/>
                  </a:lnTo>
                  <a:lnTo>
                    <a:pt x="736" y="1369"/>
                  </a:lnTo>
                  <a:lnTo>
                    <a:pt x="696" y="1380"/>
                  </a:lnTo>
                  <a:lnTo>
                    <a:pt x="656" y="1337"/>
                  </a:lnTo>
                  <a:lnTo>
                    <a:pt x="645" y="1293"/>
                  </a:lnTo>
                  <a:lnTo>
                    <a:pt x="625" y="1250"/>
                  </a:lnTo>
                  <a:lnTo>
                    <a:pt x="625" y="1206"/>
                  </a:lnTo>
                  <a:lnTo>
                    <a:pt x="615" y="1163"/>
                  </a:lnTo>
                  <a:lnTo>
                    <a:pt x="595" y="1119"/>
                  </a:lnTo>
                  <a:lnTo>
                    <a:pt x="555" y="1098"/>
                  </a:lnTo>
                  <a:lnTo>
                    <a:pt x="504" y="1087"/>
                  </a:lnTo>
                  <a:lnTo>
                    <a:pt x="464" y="1076"/>
                  </a:lnTo>
                  <a:lnTo>
                    <a:pt x="424" y="1043"/>
                  </a:lnTo>
                  <a:lnTo>
                    <a:pt x="393" y="1000"/>
                  </a:lnTo>
                  <a:lnTo>
                    <a:pt x="383" y="956"/>
                  </a:lnTo>
                  <a:lnTo>
                    <a:pt x="373" y="902"/>
                  </a:lnTo>
                  <a:lnTo>
                    <a:pt x="353" y="859"/>
                  </a:lnTo>
                  <a:lnTo>
                    <a:pt x="313" y="837"/>
                  </a:lnTo>
                  <a:lnTo>
                    <a:pt x="272" y="804"/>
                  </a:lnTo>
                  <a:lnTo>
                    <a:pt x="232" y="783"/>
                  </a:lnTo>
                  <a:lnTo>
                    <a:pt x="182" y="783"/>
                  </a:lnTo>
                  <a:lnTo>
                    <a:pt x="141" y="783"/>
                  </a:lnTo>
                  <a:lnTo>
                    <a:pt x="131" y="739"/>
                  </a:lnTo>
                  <a:lnTo>
                    <a:pt x="121" y="696"/>
                  </a:lnTo>
                  <a:lnTo>
                    <a:pt x="121" y="641"/>
                  </a:lnTo>
                  <a:lnTo>
                    <a:pt x="121" y="598"/>
                  </a:lnTo>
                  <a:lnTo>
                    <a:pt x="121" y="554"/>
                  </a:lnTo>
                  <a:lnTo>
                    <a:pt x="121" y="511"/>
                  </a:lnTo>
                  <a:lnTo>
                    <a:pt x="121" y="467"/>
                  </a:lnTo>
                  <a:lnTo>
                    <a:pt x="81" y="456"/>
                  </a:lnTo>
                  <a:lnTo>
                    <a:pt x="61" y="413"/>
                  </a:lnTo>
                  <a:lnTo>
                    <a:pt x="61" y="370"/>
                  </a:lnTo>
                  <a:lnTo>
                    <a:pt x="61" y="326"/>
                  </a:lnTo>
                  <a:lnTo>
                    <a:pt x="61" y="283"/>
                  </a:lnTo>
                  <a:lnTo>
                    <a:pt x="50" y="239"/>
                  </a:lnTo>
                  <a:lnTo>
                    <a:pt x="61" y="196"/>
                  </a:lnTo>
                  <a:lnTo>
                    <a:pt x="91" y="152"/>
                  </a:lnTo>
                  <a:lnTo>
                    <a:pt x="91" y="109"/>
                  </a:lnTo>
                  <a:lnTo>
                    <a:pt x="61" y="65"/>
                  </a:lnTo>
                  <a:lnTo>
                    <a:pt x="20" y="43"/>
                  </a:lnTo>
                  <a:lnTo>
                    <a:pt x="0" y="0"/>
                  </a:lnTo>
                  <a:lnTo>
                    <a:pt x="0" y="65"/>
                  </a:lnTo>
                  <a:lnTo>
                    <a:pt x="0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4105" name="Freeform 9">
              <a:extLst>
                <a:ext uri="{FF2B5EF4-FFF2-40B4-BE49-F238E27FC236}">
                  <a16:creationId xmlns:a16="http://schemas.microsoft.com/office/drawing/2014/main" id="{92FEBFB6-0D9B-DCC1-B816-F8F2EE977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" y="549"/>
              <a:ext cx="4993" cy="3253"/>
            </a:xfrm>
            <a:custGeom>
              <a:avLst/>
              <a:gdLst>
                <a:gd name="T0" fmla="*/ 968 w 4993"/>
                <a:gd name="T1" fmla="*/ 2686 h 3253"/>
                <a:gd name="T2" fmla="*/ 766 w 4993"/>
                <a:gd name="T3" fmla="*/ 3045 h 3253"/>
                <a:gd name="T4" fmla="*/ 474 w 4993"/>
                <a:gd name="T5" fmla="*/ 3121 h 3253"/>
                <a:gd name="T6" fmla="*/ 161 w 4993"/>
                <a:gd name="T7" fmla="*/ 3067 h 3253"/>
                <a:gd name="T8" fmla="*/ 182 w 4993"/>
                <a:gd name="T9" fmla="*/ 2893 h 3253"/>
                <a:gd name="T10" fmla="*/ 504 w 4993"/>
                <a:gd name="T11" fmla="*/ 2828 h 3253"/>
                <a:gd name="T12" fmla="*/ 807 w 4993"/>
                <a:gd name="T13" fmla="*/ 2708 h 3253"/>
                <a:gd name="T14" fmla="*/ 958 w 4993"/>
                <a:gd name="T15" fmla="*/ 2447 h 3253"/>
                <a:gd name="T16" fmla="*/ 645 w 4993"/>
                <a:gd name="T17" fmla="*/ 2186 h 3253"/>
                <a:gd name="T18" fmla="*/ 303 w 4993"/>
                <a:gd name="T19" fmla="*/ 2001 h 3253"/>
                <a:gd name="T20" fmla="*/ 444 w 4993"/>
                <a:gd name="T21" fmla="*/ 2012 h 3253"/>
                <a:gd name="T22" fmla="*/ 837 w 4993"/>
                <a:gd name="T23" fmla="*/ 2077 h 3253"/>
                <a:gd name="T24" fmla="*/ 1190 w 4993"/>
                <a:gd name="T25" fmla="*/ 2186 h 3253"/>
                <a:gd name="T26" fmla="*/ 1291 w 4993"/>
                <a:gd name="T27" fmla="*/ 2230 h 3253"/>
                <a:gd name="T28" fmla="*/ 1553 w 4993"/>
                <a:gd name="T29" fmla="*/ 1990 h 3253"/>
                <a:gd name="T30" fmla="*/ 1896 w 4993"/>
                <a:gd name="T31" fmla="*/ 1795 h 3253"/>
                <a:gd name="T32" fmla="*/ 2047 w 4993"/>
                <a:gd name="T33" fmla="*/ 1468 h 3253"/>
                <a:gd name="T34" fmla="*/ 2148 w 4993"/>
                <a:gd name="T35" fmla="*/ 1523 h 3253"/>
                <a:gd name="T36" fmla="*/ 2350 w 4993"/>
                <a:gd name="T37" fmla="*/ 1370 h 3253"/>
                <a:gd name="T38" fmla="*/ 2158 w 4993"/>
                <a:gd name="T39" fmla="*/ 1088 h 3253"/>
                <a:gd name="T40" fmla="*/ 2077 w 4993"/>
                <a:gd name="T41" fmla="*/ 653 h 3253"/>
                <a:gd name="T42" fmla="*/ 1876 w 4993"/>
                <a:gd name="T43" fmla="*/ 359 h 3253"/>
                <a:gd name="T44" fmla="*/ 1674 w 4993"/>
                <a:gd name="T45" fmla="*/ 65 h 3253"/>
                <a:gd name="T46" fmla="*/ 1967 w 4993"/>
                <a:gd name="T47" fmla="*/ 131 h 3253"/>
                <a:gd name="T48" fmla="*/ 2198 w 4993"/>
                <a:gd name="T49" fmla="*/ 348 h 3253"/>
                <a:gd name="T50" fmla="*/ 2188 w 4993"/>
                <a:gd name="T51" fmla="*/ 674 h 3253"/>
                <a:gd name="T52" fmla="*/ 2309 w 4993"/>
                <a:gd name="T53" fmla="*/ 914 h 3253"/>
                <a:gd name="T54" fmla="*/ 2562 w 4993"/>
                <a:gd name="T55" fmla="*/ 707 h 3253"/>
                <a:gd name="T56" fmla="*/ 2400 w 4993"/>
                <a:gd name="T57" fmla="*/ 326 h 3253"/>
                <a:gd name="T58" fmla="*/ 2794 w 4993"/>
                <a:gd name="T59" fmla="*/ 163 h 3253"/>
                <a:gd name="T60" fmla="*/ 3207 w 4993"/>
                <a:gd name="T61" fmla="*/ 196 h 3253"/>
                <a:gd name="T62" fmla="*/ 3247 w 4993"/>
                <a:gd name="T63" fmla="*/ 555 h 3253"/>
                <a:gd name="T64" fmla="*/ 3086 w 4993"/>
                <a:gd name="T65" fmla="*/ 783 h 3253"/>
                <a:gd name="T66" fmla="*/ 2783 w 4993"/>
                <a:gd name="T67" fmla="*/ 881 h 3253"/>
                <a:gd name="T68" fmla="*/ 3096 w 4993"/>
                <a:gd name="T69" fmla="*/ 1055 h 3253"/>
                <a:gd name="T70" fmla="*/ 3499 w 4993"/>
                <a:gd name="T71" fmla="*/ 1033 h 3253"/>
                <a:gd name="T72" fmla="*/ 3741 w 4993"/>
                <a:gd name="T73" fmla="*/ 1283 h 3253"/>
                <a:gd name="T74" fmla="*/ 3661 w 4993"/>
                <a:gd name="T75" fmla="*/ 1664 h 3253"/>
                <a:gd name="T76" fmla="*/ 3873 w 4993"/>
                <a:gd name="T77" fmla="*/ 1903 h 3253"/>
                <a:gd name="T78" fmla="*/ 4175 w 4993"/>
                <a:gd name="T79" fmla="*/ 1784 h 3253"/>
                <a:gd name="T80" fmla="*/ 4468 w 4993"/>
                <a:gd name="T81" fmla="*/ 1631 h 3253"/>
                <a:gd name="T82" fmla="*/ 4720 w 4993"/>
                <a:gd name="T83" fmla="*/ 1392 h 3253"/>
                <a:gd name="T84" fmla="*/ 4992 w 4993"/>
                <a:gd name="T85" fmla="*/ 1490 h 3253"/>
                <a:gd name="T86" fmla="*/ 4730 w 4993"/>
                <a:gd name="T87" fmla="*/ 1762 h 3253"/>
                <a:gd name="T88" fmla="*/ 4518 w 4993"/>
                <a:gd name="T89" fmla="*/ 2132 h 3253"/>
                <a:gd name="T90" fmla="*/ 4266 w 4993"/>
                <a:gd name="T91" fmla="*/ 2491 h 3253"/>
                <a:gd name="T92" fmla="*/ 3812 w 4993"/>
                <a:gd name="T93" fmla="*/ 2469 h 3253"/>
                <a:gd name="T94" fmla="*/ 3560 w 4993"/>
                <a:gd name="T95" fmla="*/ 2317 h 3253"/>
                <a:gd name="T96" fmla="*/ 3550 w 4993"/>
                <a:gd name="T97" fmla="*/ 1849 h 3253"/>
                <a:gd name="T98" fmla="*/ 3348 w 4993"/>
                <a:gd name="T99" fmla="*/ 1566 h 3253"/>
                <a:gd name="T100" fmla="*/ 3005 w 4993"/>
                <a:gd name="T101" fmla="*/ 1773 h 3253"/>
                <a:gd name="T102" fmla="*/ 2824 w 4993"/>
                <a:gd name="T103" fmla="*/ 1566 h 3253"/>
                <a:gd name="T104" fmla="*/ 2582 w 4993"/>
                <a:gd name="T105" fmla="*/ 1294 h 3253"/>
                <a:gd name="T106" fmla="*/ 2279 w 4993"/>
                <a:gd name="T107" fmla="*/ 1577 h 3253"/>
                <a:gd name="T108" fmla="*/ 2158 w 4993"/>
                <a:gd name="T109" fmla="*/ 2001 h 3253"/>
                <a:gd name="T110" fmla="*/ 1896 w 4993"/>
                <a:gd name="T111" fmla="*/ 2328 h 3253"/>
                <a:gd name="T112" fmla="*/ 1755 w 4993"/>
                <a:gd name="T113" fmla="*/ 2643 h 3253"/>
                <a:gd name="T114" fmla="*/ 1392 w 4993"/>
                <a:gd name="T115" fmla="*/ 2436 h 3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993" h="3253">
                  <a:moveTo>
                    <a:pt x="1240" y="2415"/>
                  </a:moveTo>
                  <a:lnTo>
                    <a:pt x="1190" y="2436"/>
                  </a:lnTo>
                  <a:lnTo>
                    <a:pt x="1150" y="2458"/>
                  </a:lnTo>
                  <a:lnTo>
                    <a:pt x="1140" y="2502"/>
                  </a:lnTo>
                  <a:lnTo>
                    <a:pt x="1140" y="2545"/>
                  </a:lnTo>
                  <a:lnTo>
                    <a:pt x="1119" y="2589"/>
                  </a:lnTo>
                  <a:lnTo>
                    <a:pt x="1079" y="2610"/>
                  </a:lnTo>
                  <a:lnTo>
                    <a:pt x="1039" y="2621"/>
                  </a:lnTo>
                  <a:lnTo>
                    <a:pt x="998" y="2643"/>
                  </a:lnTo>
                  <a:lnTo>
                    <a:pt x="968" y="2686"/>
                  </a:lnTo>
                  <a:lnTo>
                    <a:pt x="968" y="2730"/>
                  </a:lnTo>
                  <a:lnTo>
                    <a:pt x="958" y="2784"/>
                  </a:lnTo>
                  <a:lnTo>
                    <a:pt x="958" y="2828"/>
                  </a:lnTo>
                  <a:lnTo>
                    <a:pt x="968" y="2871"/>
                  </a:lnTo>
                  <a:lnTo>
                    <a:pt x="968" y="2915"/>
                  </a:lnTo>
                  <a:lnTo>
                    <a:pt x="938" y="2958"/>
                  </a:lnTo>
                  <a:lnTo>
                    <a:pt x="887" y="2980"/>
                  </a:lnTo>
                  <a:lnTo>
                    <a:pt x="847" y="3013"/>
                  </a:lnTo>
                  <a:lnTo>
                    <a:pt x="807" y="3045"/>
                  </a:lnTo>
                  <a:lnTo>
                    <a:pt x="766" y="3045"/>
                  </a:lnTo>
                  <a:lnTo>
                    <a:pt x="716" y="3045"/>
                  </a:lnTo>
                  <a:lnTo>
                    <a:pt x="676" y="3056"/>
                  </a:lnTo>
                  <a:lnTo>
                    <a:pt x="666" y="3100"/>
                  </a:lnTo>
                  <a:lnTo>
                    <a:pt x="666" y="3154"/>
                  </a:lnTo>
                  <a:lnTo>
                    <a:pt x="645" y="3198"/>
                  </a:lnTo>
                  <a:lnTo>
                    <a:pt x="595" y="3241"/>
                  </a:lnTo>
                  <a:lnTo>
                    <a:pt x="555" y="3252"/>
                  </a:lnTo>
                  <a:lnTo>
                    <a:pt x="524" y="3208"/>
                  </a:lnTo>
                  <a:lnTo>
                    <a:pt x="504" y="3165"/>
                  </a:lnTo>
                  <a:lnTo>
                    <a:pt x="474" y="3121"/>
                  </a:lnTo>
                  <a:lnTo>
                    <a:pt x="484" y="3078"/>
                  </a:lnTo>
                  <a:lnTo>
                    <a:pt x="484" y="3034"/>
                  </a:lnTo>
                  <a:lnTo>
                    <a:pt x="444" y="3013"/>
                  </a:lnTo>
                  <a:lnTo>
                    <a:pt x="403" y="3013"/>
                  </a:lnTo>
                  <a:lnTo>
                    <a:pt x="363" y="3024"/>
                  </a:lnTo>
                  <a:lnTo>
                    <a:pt x="323" y="3045"/>
                  </a:lnTo>
                  <a:lnTo>
                    <a:pt x="282" y="3067"/>
                  </a:lnTo>
                  <a:lnTo>
                    <a:pt x="242" y="3078"/>
                  </a:lnTo>
                  <a:lnTo>
                    <a:pt x="202" y="3067"/>
                  </a:lnTo>
                  <a:lnTo>
                    <a:pt x="161" y="3067"/>
                  </a:lnTo>
                  <a:lnTo>
                    <a:pt x="121" y="3024"/>
                  </a:lnTo>
                  <a:lnTo>
                    <a:pt x="121" y="2980"/>
                  </a:lnTo>
                  <a:lnTo>
                    <a:pt x="91" y="2937"/>
                  </a:lnTo>
                  <a:lnTo>
                    <a:pt x="40" y="2915"/>
                  </a:lnTo>
                  <a:lnTo>
                    <a:pt x="0" y="2860"/>
                  </a:lnTo>
                  <a:lnTo>
                    <a:pt x="30" y="2817"/>
                  </a:lnTo>
                  <a:lnTo>
                    <a:pt x="71" y="2828"/>
                  </a:lnTo>
                  <a:lnTo>
                    <a:pt x="91" y="2871"/>
                  </a:lnTo>
                  <a:lnTo>
                    <a:pt x="141" y="2893"/>
                  </a:lnTo>
                  <a:lnTo>
                    <a:pt x="182" y="2893"/>
                  </a:lnTo>
                  <a:lnTo>
                    <a:pt x="202" y="2937"/>
                  </a:lnTo>
                  <a:lnTo>
                    <a:pt x="252" y="2969"/>
                  </a:lnTo>
                  <a:lnTo>
                    <a:pt x="292" y="2937"/>
                  </a:lnTo>
                  <a:lnTo>
                    <a:pt x="303" y="2893"/>
                  </a:lnTo>
                  <a:lnTo>
                    <a:pt x="303" y="2850"/>
                  </a:lnTo>
                  <a:lnTo>
                    <a:pt x="343" y="2839"/>
                  </a:lnTo>
                  <a:lnTo>
                    <a:pt x="383" y="2860"/>
                  </a:lnTo>
                  <a:lnTo>
                    <a:pt x="424" y="2828"/>
                  </a:lnTo>
                  <a:lnTo>
                    <a:pt x="464" y="2795"/>
                  </a:lnTo>
                  <a:lnTo>
                    <a:pt x="504" y="2828"/>
                  </a:lnTo>
                  <a:lnTo>
                    <a:pt x="555" y="2860"/>
                  </a:lnTo>
                  <a:lnTo>
                    <a:pt x="595" y="2871"/>
                  </a:lnTo>
                  <a:lnTo>
                    <a:pt x="645" y="2882"/>
                  </a:lnTo>
                  <a:lnTo>
                    <a:pt x="656" y="2839"/>
                  </a:lnTo>
                  <a:lnTo>
                    <a:pt x="645" y="2795"/>
                  </a:lnTo>
                  <a:lnTo>
                    <a:pt x="686" y="2773"/>
                  </a:lnTo>
                  <a:lnTo>
                    <a:pt x="686" y="2730"/>
                  </a:lnTo>
                  <a:lnTo>
                    <a:pt x="726" y="2708"/>
                  </a:lnTo>
                  <a:lnTo>
                    <a:pt x="766" y="2708"/>
                  </a:lnTo>
                  <a:lnTo>
                    <a:pt x="807" y="2708"/>
                  </a:lnTo>
                  <a:lnTo>
                    <a:pt x="847" y="2686"/>
                  </a:lnTo>
                  <a:lnTo>
                    <a:pt x="887" y="2665"/>
                  </a:lnTo>
                  <a:lnTo>
                    <a:pt x="918" y="2621"/>
                  </a:lnTo>
                  <a:lnTo>
                    <a:pt x="958" y="2599"/>
                  </a:lnTo>
                  <a:lnTo>
                    <a:pt x="998" y="2599"/>
                  </a:lnTo>
                  <a:lnTo>
                    <a:pt x="1019" y="2556"/>
                  </a:lnTo>
                  <a:lnTo>
                    <a:pt x="1049" y="2512"/>
                  </a:lnTo>
                  <a:lnTo>
                    <a:pt x="1039" y="2469"/>
                  </a:lnTo>
                  <a:lnTo>
                    <a:pt x="998" y="2447"/>
                  </a:lnTo>
                  <a:lnTo>
                    <a:pt x="958" y="2447"/>
                  </a:lnTo>
                  <a:lnTo>
                    <a:pt x="918" y="2425"/>
                  </a:lnTo>
                  <a:lnTo>
                    <a:pt x="877" y="2404"/>
                  </a:lnTo>
                  <a:lnTo>
                    <a:pt x="837" y="2415"/>
                  </a:lnTo>
                  <a:lnTo>
                    <a:pt x="797" y="2404"/>
                  </a:lnTo>
                  <a:lnTo>
                    <a:pt x="777" y="2360"/>
                  </a:lnTo>
                  <a:lnTo>
                    <a:pt x="797" y="2317"/>
                  </a:lnTo>
                  <a:lnTo>
                    <a:pt x="807" y="2273"/>
                  </a:lnTo>
                  <a:lnTo>
                    <a:pt x="716" y="2241"/>
                  </a:lnTo>
                  <a:lnTo>
                    <a:pt x="676" y="2230"/>
                  </a:lnTo>
                  <a:lnTo>
                    <a:pt x="645" y="2186"/>
                  </a:lnTo>
                  <a:lnTo>
                    <a:pt x="605" y="2164"/>
                  </a:lnTo>
                  <a:lnTo>
                    <a:pt x="565" y="2153"/>
                  </a:lnTo>
                  <a:lnTo>
                    <a:pt x="524" y="2132"/>
                  </a:lnTo>
                  <a:lnTo>
                    <a:pt x="484" y="2110"/>
                  </a:lnTo>
                  <a:lnTo>
                    <a:pt x="444" y="2110"/>
                  </a:lnTo>
                  <a:lnTo>
                    <a:pt x="403" y="2099"/>
                  </a:lnTo>
                  <a:lnTo>
                    <a:pt x="363" y="2099"/>
                  </a:lnTo>
                  <a:lnTo>
                    <a:pt x="343" y="2056"/>
                  </a:lnTo>
                  <a:lnTo>
                    <a:pt x="343" y="2012"/>
                  </a:lnTo>
                  <a:lnTo>
                    <a:pt x="303" y="2001"/>
                  </a:lnTo>
                  <a:lnTo>
                    <a:pt x="282" y="1958"/>
                  </a:lnTo>
                  <a:lnTo>
                    <a:pt x="242" y="1914"/>
                  </a:lnTo>
                  <a:lnTo>
                    <a:pt x="222" y="1871"/>
                  </a:lnTo>
                  <a:lnTo>
                    <a:pt x="242" y="1827"/>
                  </a:lnTo>
                  <a:lnTo>
                    <a:pt x="282" y="1827"/>
                  </a:lnTo>
                  <a:lnTo>
                    <a:pt x="313" y="1871"/>
                  </a:lnTo>
                  <a:lnTo>
                    <a:pt x="353" y="1903"/>
                  </a:lnTo>
                  <a:lnTo>
                    <a:pt x="393" y="1925"/>
                  </a:lnTo>
                  <a:lnTo>
                    <a:pt x="403" y="1969"/>
                  </a:lnTo>
                  <a:lnTo>
                    <a:pt x="444" y="2012"/>
                  </a:lnTo>
                  <a:lnTo>
                    <a:pt x="484" y="2023"/>
                  </a:lnTo>
                  <a:lnTo>
                    <a:pt x="524" y="2066"/>
                  </a:lnTo>
                  <a:lnTo>
                    <a:pt x="555" y="2110"/>
                  </a:lnTo>
                  <a:lnTo>
                    <a:pt x="595" y="2121"/>
                  </a:lnTo>
                  <a:lnTo>
                    <a:pt x="635" y="2121"/>
                  </a:lnTo>
                  <a:lnTo>
                    <a:pt x="676" y="2121"/>
                  </a:lnTo>
                  <a:lnTo>
                    <a:pt x="716" y="2099"/>
                  </a:lnTo>
                  <a:lnTo>
                    <a:pt x="756" y="2066"/>
                  </a:lnTo>
                  <a:lnTo>
                    <a:pt x="797" y="2056"/>
                  </a:lnTo>
                  <a:lnTo>
                    <a:pt x="837" y="2077"/>
                  </a:lnTo>
                  <a:lnTo>
                    <a:pt x="877" y="2110"/>
                  </a:lnTo>
                  <a:lnTo>
                    <a:pt x="918" y="2110"/>
                  </a:lnTo>
                  <a:lnTo>
                    <a:pt x="958" y="2110"/>
                  </a:lnTo>
                  <a:lnTo>
                    <a:pt x="998" y="2121"/>
                  </a:lnTo>
                  <a:lnTo>
                    <a:pt x="1029" y="2164"/>
                  </a:lnTo>
                  <a:lnTo>
                    <a:pt x="1069" y="2164"/>
                  </a:lnTo>
                  <a:lnTo>
                    <a:pt x="1109" y="2153"/>
                  </a:lnTo>
                  <a:lnTo>
                    <a:pt x="1150" y="2143"/>
                  </a:lnTo>
                  <a:lnTo>
                    <a:pt x="1190" y="2143"/>
                  </a:lnTo>
                  <a:lnTo>
                    <a:pt x="1190" y="2186"/>
                  </a:lnTo>
                  <a:lnTo>
                    <a:pt x="1180" y="2230"/>
                  </a:lnTo>
                  <a:lnTo>
                    <a:pt x="1170" y="2273"/>
                  </a:lnTo>
                  <a:lnTo>
                    <a:pt x="1180" y="2317"/>
                  </a:lnTo>
                  <a:lnTo>
                    <a:pt x="1220" y="2349"/>
                  </a:lnTo>
                  <a:lnTo>
                    <a:pt x="1261" y="2393"/>
                  </a:lnTo>
                  <a:lnTo>
                    <a:pt x="1301" y="2404"/>
                  </a:lnTo>
                  <a:lnTo>
                    <a:pt x="1321" y="2360"/>
                  </a:lnTo>
                  <a:lnTo>
                    <a:pt x="1321" y="2317"/>
                  </a:lnTo>
                  <a:lnTo>
                    <a:pt x="1301" y="2273"/>
                  </a:lnTo>
                  <a:lnTo>
                    <a:pt x="1291" y="2230"/>
                  </a:lnTo>
                  <a:lnTo>
                    <a:pt x="1321" y="2186"/>
                  </a:lnTo>
                  <a:lnTo>
                    <a:pt x="1361" y="2164"/>
                  </a:lnTo>
                  <a:lnTo>
                    <a:pt x="1402" y="2164"/>
                  </a:lnTo>
                  <a:lnTo>
                    <a:pt x="1402" y="2121"/>
                  </a:lnTo>
                  <a:lnTo>
                    <a:pt x="1392" y="2077"/>
                  </a:lnTo>
                  <a:lnTo>
                    <a:pt x="1442" y="2066"/>
                  </a:lnTo>
                  <a:lnTo>
                    <a:pt x="1482" y="2066"/>
                  </a:lnTo>
                  <a:lnTo>
                    <a:pt x="1523" y="2077"/>
                  </a:lnTo>
                  <a:lnTo>
                    <a:pt x="1553" y="2034"/>
                  </a:lnTo>
                  <a:lnTo>
                    <a:pt x="1553" y="1990"/>
                  </a:lnTo>
                  <a:lnTo>
                    <a:pt x="1553" y="1947"/>
                  </a:lnTo>
                  <a:lnTo>
                    <a:pt x="1593" y="1914"/>
                  </a:lnTo>
                  <a:lnTo>
                    <a:pt x="1644" y="1914"/>
                  </a:lnTo>
                  <a:lnTo>
                    <a:pt x="1694" y="1903"/>
                  </a:lnTo>
                  <a:lnTo>
                    <a:pt x="1745" y="1903"/>
                  </a:lnTo>
                  <a:lnTo>
                    <a:pt x="1785" y="1903"/>
                  </a:lnTo>
                  <a:lnTo>
                    <a:pt x="1825" y="1882"/>
                  </a:lnTo>
                  <a:lnTo>
                    <a:pt x="1866" y="1882"/>
                  </a:lnTo>
                  <a:lnTo>
                    <a:pt x="1896" y="1838"/>
                  </a:lnTo>
                  <a:lnTo>
                    <a:pt x="1896" y="1795"/>
                  </a:lnTo>
                  <a:lnTo>
                    <a:pt x="1886" y="1751"/>
                  </a:lnTo>
                  <a:lnTo>
                    <a:pt x="1886" y="1708"/>
                  </a:lnTo>
                  <a:lnTo>
                    <a:pt x="1896" y="1664"/>
                  </a:lnTo>
                  <a:lnTo>
                    <a:pt x="1886" y="1621"/>
                  </a:lnTo>
                  <a:lnTo>
                    <a:pt x="1886" y="1577"/>
                  </a:lnTo>
                  <a:lnTo>
                    <a:pt x="1926" y="1555"/>
                  </a:lnTo>
                  <a:lnTo>
                    <a:pt x="1977" y="1555"/>
                  </a:lnTo>
                  <a:lnTo>
                    <a:pt x="2017" y="1555"/>
                  </a:lnTo>
                  <a:lnTo>
                    <a:pt x="2017" y="1512"/>
                  </a:lnTo>
                  <a:lnTo>
                    <a:pt x="2047" y="1468"/>
                  </a:lnTo>
                  <a:lnTo>
                    <a:pt x="2098" y="1436"/>
                  </a:lnTo>
                  <a:lnTo>
                    <a:pt x="2108" y="1392"/>
                  </a:lnTo>
                  <a:lnTo>
                    <a:pt x="2108" y="1349"/>
                  </a:lnTo>
                  <a:lnTo>
                    <a:pt x="2148" y="1316"/>
                  </a:lnTo>
                  <a:lnTo>
                    <a:pt x="2188" y="1305"/>
                  </a:lnTo>
                  <a:lnTo>
                    <a:pt x="2178" y="1349"/>
                  </a:lnTo>
                  <a:lnTo>
                    <a:pt x="2168" y="1392"/>
                  </a:lnTo>
                  <a:lnTo>
                    <a:pt x="2148" y="1436"/>
                  </a:lnTo>
                  <a:lnTo>
                    <a:pt x="2148" y="1479"/>
                  </a:lnTo>
                  <a:lnTo>
                    <a:pt x="2148" y="1523"/>
                  </a:lnTo>
                  <a:lnTo>
                    <a:pt x="2138" y="1566"/>
                  </a:lnTo>
                  <a:lnTo>
                    <a:pt x="2178" y="1555"/>
                  </a:lnTo>
                  <a:lnTo>
                    <a:pt x="2209" y="1512"/>
                  </a:lnTo>
                  <a:lnTo>
                    <a:pt x="2249" y="1544"/>
                  </a:lnTo>
                  <a:lnTo>
                    <a:pt x="2289" y="1566"/>
                  </a:lnTo>
                  <a:lnTo>
                    <a:pt x="2299" y="1523"/>
                  </a:lnTo>
                  <a:lnTo>
                    <a:pt x="2340" y="1501"/>
                  </a:lnTo>
                  <a:lnTo>
                    <a:pt x="2360" y="1457"/>
                  </a:lnTo>
                  <a:lnTo>
                    <a:pt x="2350" y="1414"/>
                  </a:lnTo>
                  <a:lnTo>
                    <a:pt x="2350" y="1370"/>
                  </a:lnTo>
                  <a:lnTo>
                    <a:pt x="2309" y="1360"/>
                  </a:lnTo>
                  <a:lnTo>
                    <a:pt x="2279" y="1316"/>
                  </a:lnTo>
                  <a:lnTo>
                    <a:pt x="2279" y="1262"/>
                  </a:lnTo>
                  <a:lnTo>
                    <a:pt x="2279" y="1218"/>
                  </a:lnTo>
                  <a:lnTo>
                    <a:pt x="2289" y="1175"/>
                  </a:lnTo>
                  <a:lnTo>
                    <a:pt x="2289" y="1131"/>
                  </a:lnTo>
                  <a:lnTo>
                    <a:pt x="2279" y="1088"/>
                  </a:lnTo>
                  <a:lnTo>
                    <a:pt x="2239" y="1077"/>
                  </a:lnTo>
                  <a:lnTo>
                    <a:pt x="2198" y="1099"/>
                  </a:lnTo>
                  <a:lnTo>
                    <a:pt x="2158" y="1088"/>
                  </a:lnTo>
                  <a:lnTo>
                    <a:pt x="2118" y="1044"/>
                  </a:lnTo>
                  <a:lnTo>
                    <a:pt x="2098" y="1001"/>
                  </a:lnTo>
                  <a:lnTo>
                    <a:pt x="2108" y="957"/>
                  </a:lnTo>
                  <a:lnTo>
                    <a:pt x="2098" y="914"/>
                  </a:lnTo>
                  <a:lnTo>
                    <a:pt x="2077" y="870"/>
                  </a:lnTo>
                  <a:lnTo>
                    <a:pt x="2067" y="827"/>
                  </a:lnTo>
                  <a:lnTo>
                    <a:pt x="2077" y="783"/>
                  </a:lnTo>
                  <a:lnTo>
                    <a:pt x="2077" y="740"/>
                  </a:lnTo>
                  <a:lnTo>
                    <a:pt x="2077" y="696"/>
                  </a:lnTo>
                  <a:lnTo>
                    <a:pt x="2077" y="653"/>
                  </a:lnTo>
                  <a:lnTo>
                    <a:pt x="2108" y="609"/>
                  </a:lnTo>
                  <a:lnTo>
                    <a:pt x="2128" y="566"/>
                  </a:lnTo>
                  <a:lnTo>
                    <a:pt x="2128" y="522"/>
                  </a:lnTo>
                  <a:lnTo>
                    <a:pt x="2108" y="479"/>
                  </a:lnTo>
                  <a:lnTo>
                    <a:pt x="2067" y="457"/>
                  </a:lnTo>
                  <a:lnTo>
                    <a:pt x="2027" y="424"/>
                  </a:lnTo>
                  <a:lnTo>
                    <a:pt x="1987" y="402"/>
                  </a:lnTo>
                  <a:lnTo>
                    <a:pt x="1946" y="402"/>
                  </a:lnTo>
                  <a:lnTo>
                    <a:pt x="1906" y="402"/>
                  </a:lnTo>
                  <a:lnTo>
                    <a:pt x="1876" y="359"/>
                  </a:lnTo>
                  <a:lnTo>
                    <a:pt x="1906" y="315"/>
                  </a:lnTo>
                  <a:lnTo>
                    <a:pt x="1896" y="272"/>
                  </a:lnTo>
                  <a:lnTo>
                    <a:pt x="1906" y="228"/>
                  </a:lnTo>
                  <a:lnTo>
                    <a:pt x="1926" y="185"/>
                  </a:lnTo>
                  <a:lnTo>
                    <a:pt x="1876" y="174"/>
                  </a:lnTo>
                  <a:lnTo>
                    <a:pt x="1835" y="174"/>
                  </a:lnTo>
                  <a:lnTo>
                    <a:pt x="1785" y="163"/>
                  </a:lnTo>
                  <a:lnTo>
                    <a:pt x="1755" y="120"/>
                  </a:lnTo>
                  <a:lnTo>
                    <a:pt x="1714" y="76"/>
                  </a:lnTo>
                  <a:lnTo>
                    <a:pt x="1674" y="65"/>
                  </a:lnTo>
                  <a:lnTo>
                    <a:pt x="1634" y="54"/>
                  </a:lnTo>
                  <a:lnTo>
                    <a:pt x="1644" y="11"/>
                  </a:lnTo>
                  <a:lnTo>
                    <a:pt x="1684" y="0"/>
                  </a:lnTo>
                  <a:lnTo>
                    <a:pt x="1735" y="0"/>
                  </a:lnTo>
                  <a:lnTo>
                    <a:pt x="1755" y="44"/>
                  </a:lnTo>
                  <a:lnTo>
                    <a:pt x="1805" y="65"/>
                  </a:lnTo>
                  <a:lnTo>
                    <a:pt x="1846" y="65"/>
                  </a:lnTo>
                  <a:lnTo>
                    <a:pt x="1886" y="76"/>
                  </a:lnTo>
                  <a:lnTo>
                    <a:pt x="1936" y="87"/>
                  </a:lnTo>
                  <a:lnTo>
                    <a:pt x="1967" y="131"/>
                  </a:lnTo>
                  <a:lnTo>
                    <a:pt x="1967" y="174"/>
                  </a:lnTo>
                  <a:lnTo>
                    <a:pt x="2007" y="185"/>
                  </a:lnTo>
                  <a:lnTo>
                    <a:pt x="2037" y="228"/>
                  </a:lnTo>
                  <a:lnTo>
                    <a:pt x="2077" y="228"/>
                  </a:lnTo>
                  <a:lnTo>
                    <a:pt x="2128" y="207"/>
                  </a:lnTo>
                  <a:lnTo>
                    <a:pt x="2178" y="196"/>
                  </a:lnTo>
                  <a:lnTo>
                    <a:pt x="2219" y="218"/>
                  </a:lnTo>
                  <a:lnTo>
                    <a:pt x="2219" y="261"/>
                  </a:lnTo>
                  <a:lnTo>
                    <a:pt x="2198" y="305"/>
                  </a:lnTo>
                  <a:lnTo>
                    <a:pt x="2198" y="348"/>
                  </a:lnTo>
                  <a:lnTo>
                    <a:pt x="2229" y="392"/>
                  </a:lnTo>
                  <a:lnTo>
                    <a:pt x="2269" y="392"/>
                  </a:lnTo>
                  <a:lnTo>
                    <a:pt x="2309" y="402"/>
                  </a:lnTo>
                  <a:lnTo>
                    <a:pt x="2350" y="446"/>
                  </a:lnTo>
                  <a:lnTo>
                    <a:pt x="2299" y="489"/>
                  </a:lnTo>
                  <a:lnTo>
                    <a:pt x="2259" y="500"/>
                  </a:lnTo>
                  <a:lnTo>
                    <a:pt x="2239" y="544"/>
                  </a:lnTo>
                  <a:lnTo>
                    <a:pt x="2239" y="587"/>
                  </a:lnTo>
                  <a:lnTo>
                    <a:pt x="2219" y="631"/>
                  </a:lnTo>
                  <a:lnTo>
                    <a:pt x="2188" y="674"/>
                  </a:lnTo>
                  <a:lnTo>
                    <a:pt x="2148" y="696"/>
                  </a:lnTo>
                  <a:lnTo>
                    <a:pt x="2108" y="718"/>
                  </a:lnTo>
                  <a:lnTo>
                    <a:pt x="2098" y="761"/>
                  </a:lnTo>
                  <a:lnTo>
                    <a:pt x="2098" y="805"/>
                  </a:lnTo>
                  <a:lnTo>
                    <a:pt x="2108" y="848"/>
                  </a:lnTo>
                  <a:lnTo>
                    <a:pt x="2148" y="859"/>
                  </a:lnTo>
                  <a:lnTo>
                    <a:pt x="2188" y="859"/>
                  </a:lnTo>
                  <a:lnTo>
                    <a:pt x="2229" y="848"/>
                  </a:lnTo>
                  <a:lnTo>
                    <a:pt x="2269" y="881"/>
                  </a:lnTo>
                  <a:lnTo>
                    <a:pt x="2309" y="914"/>
                  </a:lnTo>
                  <a:lnTo>
                    <a:pt x="2350" y="892"/>
                  </a:lnTo>
                  <a:lnTo>
                    <a:pt x="2360" y="848"/>
                  </a:lnTo>
                  <a:lnTo>
                    <a:pt x="2360" y="805"/>
                  </a:lnTo>
                  <a:lnTo>
                    <a:pt x="2360" y="761"/>
                  </a:lnTo>
                  <a:lnTo>
                    <a:pt x="2360" y="718"/>
                  </a:lnTo>
                  <a:lnTo>
                    <a:pt x="2400" y="707"/>
                  </a:lnTo>
                  <a:lnTo>
                    <a:pt x="2441" y="718"/>
                  </a:lnTo>
                  <a:lnTo>
                    <a:pt x="2481" y="740"/>
                  </a:lnTo>
                  <a:lnTo>
                    <a:pt x="2521" y="750"/>
                  </a:lnTo>
                  <a:lnTo>
                    <a:pt x="2562" y="707"/>
                  </a:lnTo>
                  <a:lnTo>
                    <a:pt x="2572" y="663"/>
                  </a:lnTo>
                  <a:lnTo>
                    <a:pt x="2572" y="620"/>
                  </a:lnTo>
                  <a:lnTo>
                    <a:pt x="2531" y="587"/>
                  </a:lnTo>
                  <a:lnTo>
                    <a:pt x="2491" y="587"/>
                  </a:lnTo>
                  <a:lnTo>
                    <a:pt x="2451" y="566"/>
                  </a:lnTo>
                  <a:lnTo>
                    <a:pt x="2430" y="522"/>
                  </a:lnTo>
                  <a:lnTo>
                    <a:pt x="2430" y="479"/>
                  </a:lnTo>
                  <a:lnTo>
                    <a:pt x="2430" y="424"/>
                  </a:lnTo>
                  <a:lnTo>
                    <a:pt x="2410" y="370"/>
                  </a:lnTo>
                  <a:lnTo>
                    <a:pt x="2400" y="326"/>
                  </a:lnTo>
                  <a:lnTo>
                    <a:pt x="2441" y="305"/>
                  </a:lnTo>
                  <a:lnTo>
                    <a:pt x="2481" y="305"/>
                  </a:lnTo>
                  <a:lnTo>
                    <a:pt x="2521" y="305"/>
                  </a:lnTo>
                  <a:lnTo>
                    <a:pt x="2562" y="305"/>
                  </a:lnTo>
                  <a:lnTo>
                    <a:pt x="2602" y="315"/>
                  </a:lnTo>
                  <a:lnTo>
                    <a:pt x="2642" y="272"/>
                  </a:lnTo>
                  <a:lnTo>
                    <a:pt x="2672" y="228"/>
                  </a:lnTo>
                  <a:lnTo>
                    <a:pt x="2713" y="207"/>
                  </a:lnTo>
                  <a:lnTo>
                    <a:pt x="2753" y="196"/>
                  </a:lnTo>
                  <a:lnTo>
                    <a:pt x="2794" y="163"/>
                  </a:lnTo>
                  <a:lnTo>
                    <a:pt x="2834" y="141"/>
                  </a:lnTo>
                  <a:lnTo>
                    <a:pt x="2874" y="163"/>
                  </a:lnTo>
                  <a:lnTo>
                    <a:pt x="2915" y="196"/>
                  </a:lnTo>
                  <a:lnTo>
                    <a:pt x="2955" y="185"/>
                  </a:lnTo>
                  <a:lnTo>
                    <a:pt x="2995" y="174"/>
                  </a:lnTo>
                  <a:lnTo>
                    <a:pt x="3036" y="163"/>
                  </a:lnTo>
                  <a:lnTo>
                    <a:pt x="3076" y="196"/>
                  </a:lnTo>
                  <a:lnTo>
                    <a:pt x="3116" y="218"/>
                  </a:lnTo>
                  <a:lnTo>
                    <a:pt x="3167" y="207"/>
                  </a:lnTo>
                  <a:lnTo>
                    <a:pt x="3207" y="196"/>
                  </a:lnTo>
                  <a:lnTo>
                    <a:pt x="3247" y="218"/>
                  </a:lnTo>
                  <a:lnTo>
                    <a:pt x="3267" y="261"/>
                  </a:lnTo>
                  <a:lnTo>
                    <a:pt x="3267" y="305"/>
                  </a:lnTo>
                  <a:lnTo>
                    <a:pt x="3257" y="348"/>
                  </a:lnTo>
                  <a:lnTo>
                    <a:pt x="3227" y="392"/>
                  </a:lnTo>
                  <a:lnTo>
                    <a:pt x="3207" y="435"/>
                  </a:lnTo>
                  <a:lnTo>
                    <a:pt x="3197" y="479"/>
                  </a:lnTo>
                  <a:lnTo>
                    <a:pt x="3157" y="511"/>
                  </a:lnTo>
                  <a:lnTo>
                    <a:pt x="3207" y="544"/>
                  </a:lnTo>
                  <a:lnTo>
                    <a:pt x="3247" y="555"/>
                  </a:lnTo>
                  <a:lnTo>
                    <a:pt x="3288" y="566"/>
                  </a:lnTo>
                  <a:lnTo>
                    <a:pt x="3318" y="609"/>
                  </a:lnTo>
                  <a:lnTo>
                    <a:pt x="3348" y="653"/>
                  </a:lnTo>
                  <a:lnTo>
                    <a:pt x="3308" y="674"/>
                  </a:lnTo>
                  <a:lnTo>
                    <a:pt x="3267" y="674"/>
                  </a:lnTo>
                  <a:lnTo>
                    <a:pt x="3227" y="674"/>
                  </a:lnTo>
                  <a:lnTo>
                    <a:pt x="3187" y="707"/>
                  </a:lnTo>
                  <a:lnTo>
                    <a:pt x="3177" y="750"/>
                  </a:lnTo>
                  <a:lnTo>
                    <a:pt x="3136" y="783"/>
                  </a:lnTo>
                  <a:lnTo>
                    <a:pt x="3086" y="783"/>
                  </a:lnTo>
                  <a:lnTo>
                    <a:pt x="3046" y="783"/>
                  </a:lnTo>
                  <a:lnTo>
                    <a:pt x="2995" y="783"/>
                  </a:lnTo>
                  <a:lnTo>
                    <a:pt x="2955" y="783"/>
                  </a:lnTo>
                  <a:lnTo>
                    <a:pt x="2915" y="783"/>
                  </a:lnTo>
                  <a:lnTo>
                    <a:pt x="2864" y="783"/>
                  </a:lnTo>
                  <a:lnTo>
                    <a:pt x="2824" y="783"/>
                  </a:lnTo>
                  <a:lnTo>
                    <a:pt x="2783" y="783"/>
                  </a:lnTo>
                  <a:lnTo>
                    <a:pt x="2743" y="805"/>
                  </a:lnTo>
                  <a:lnTo>
                    <a:pt x="2733" y="848"/>
                  </a:lnTo>
                  <a:lnTo>
                    <a:pt x="2783" y="881"/>
                  </a:lnTo>
                  <a:lnTo>
                    <a:pt x="2824" y="881"/>
                  </a:lnTo>
                  <a:lnTo>
                    <a:pt x="2864" y="870"/>
                  </a:lnTo>
                  <a:lnTo>
                    <a:pt x="2884" y="914"/>
                  </a:lnTo>
                  <a:lnTo>
                    <a:pt x="2894" y="957"/>
                  </a:lnTo>
                  <a:lnTo>
                    <a:pt x="2894" y="1011"/>
                  </a:lnTo>
                  <a:lnTo>
                    <a:pt x="2904" y="1055"/>
                  </a:lnTo>
                  <a:lnTo>
                    <a:pt x="2975" y="1055"/>
                  </a:lnTo>
                  <a:lnTo>
                    <a:pt x="3015" y="1044"/>
                  </a:lnTo>
                  <a:lnTo>
                    <a:pt x="3056" y="1033"/>
                  </a:lnTo>
                  <a:lnTo>
                    <a:pt x="3096" y="1055"/>
                  </a:lnTo>
                  <a:lnTo>
                    <a:pt x="3136" y="1055"/>
                  </a:lnTo>
                  <a:lnTo>
                    <a:pt x="3167" y="1011"/>
                  </a:lnTo>
                  <a:lnTo>
                    <a:pt x="3207" y="990"/>
                  </a:lnTo>
                  <a:lnTo>
                    <a:pt x="3247" y="968"/>
                  </a:lnTo>
                  <a:lnTo>
                    <a:pt x="3288" y="946"/>
                  </a:lnTo>
                  <a:lnTo>
                    <a:pt x="3338" y="957"/>
                  </a:lnTo>
                  <a:lnTo>
                    <a:pt x="3378" y="1001"/>
                  </a:lnTo>
                  <a:lnTo>
                    <a:pt x="3419" y="1033"/>
                  </a:lnTo>
                  <a:lnTo>
                    <a:pt x="3459" y="1033"/>
                  </a:lnTo>
                  <a:lnTo>
                    <a:pt x="3499" y="1033"/>
                  </a:lnTo>
                  <a:lnTo>
                    <a:pt x="3540" y="1011"/>
                  </a:lnTo>
                  <a:lnTo>
                    <a:pt x="3580" y="1001"/>
                  </a:lnTo>
                  <a:lnTo>
                    <a:pt x="3620" y="1001"/>
                  </a:lnTo>
                  <a:lnTo>
                    <a:pt x="3661" y="1011"/>
                  </a:lnTo>
                  <a:lnTo>
                    <a:pt x="3681" y="1066"/>
                  </a:lnTo>
                  <a:lnTo>
                    <a:pt x="3691" y="1109"/>
                  </a:lnTo>
                  <a:lnTo>
                    <a:pt x="3691" y="1153"/>
                  </a:lnTo>
                  <a:lnTo>
                    <a:pt x="3681" y="1196"/>
                  </a:lnTo>
                  <a:lnTo>
                    <a:pt x="3711" y="1240"/>
                  </a:lnTo>
                  <a:lnTo>
                    <a:pt x="3741" y="1283"/>
                  </a:lnTo>
                  <a:lnTo>
                    <a:pt x="3741" y="1327"/>
                  </a:lnTo>
                  <a:lnTo>
                    <a:pt x="3741" y="1381"/>
                  </a:lnTo>
                  <a:lnTo>
                    <a:pt x="3752" y="1425"/>
                  </a:lnTo>
                  <a:lnTo>
                    <a:pt x="3752" y="1468"/>
                  </a:lnTo>
                  <a:lnTo>
                    <a:pt x="3701" y="1490"/>
                  </a:lnTo>
                  <a:lnTo>
                    <a:pt x="3641" y="1501"/>
                  </a:lnTo>
                  <a:lnTo>
                    <a:pt x="3610" y="1544"/>
                  </a:lnTo>
                  <a:lnTo>
                    <a:pt x="3610" y="1588"/>
                  </a:lnTo>
                  <a:lnTo>
                    <a:pt x="3620" y="1631"/>
                  </a:lnTo>
                  <a:lnTo>
                    <a:pt x="3661" y="1664"/>
                  </a:lnTo>
                  <a:lnTo>
                    <a:pt x="3701" y="1686"/>
                  </a:lnTo>
                  <a:lnTo>
                    <a:pt x="3741" y="1675"/>
                  </a:lnTo>
                  <a:lnTo>
                    <a:pt x="3782" y="1653"/>
                  </a:lnTo>
                  <a:lnTo>
                    <a:pt x="3822" y="1664"/>
                  </a:lnTo>
                  <a:lnTo>
                    <a:pt x="3842" y="1708"/>
                  </a:lnTo>
                  <a:lnTo>
                    <a:pt x="3852" y="1751"/>
                  </a:lnTo>
                  <a:lnTo>
                    <a:pt x="3822" y="1795"/>
                  </a:lnTo>
                  <a:lnTo>
                    <a:pt x="3822" y="1838"/>
                  </a:lnTo>
                  <a:lnTo>
                    <a:pt x="3832" y="1892"/>
                  </a:lnTo>
                  <a:lnTo>
                    <a:pt x="3873" y="1903"/>
                  </a:lnTo>
                  <a:lnTo>
                    <a:pt x="3893" y="1947"/>
                  </a:lnTo>
                  <a:lnTo>
                    <a:pt x="3943" y="1969"/>
                  </a:lnTo>
                  <a:lnTo>
                    <a:pt x="3994" y="1969"/>
                  </a:lnTo>
                  <a:lnTo>
                    <a:pt x="4044" y="1958"/>
                  </a:lnTo>
                  <a:lnTo>
                    <a:pt x="4084" y="1958"/>
                  </a:lnTo>
                  <a:lnTo>
                    <a:pt x="4125" y="1958"/>
                  </a:lnTo>
                  <a:lnTo>
                    <a:pt x="4135" y="1914"/>
                  </a:lnTo>
                  <a:lnTo>
                    <a:pt x="4135" y="1871"/>
                  </a:lnTo>
                  <a:lnTo>
                    <a:pt x="4175" y="1827"/>
                  </a:lnTo>
                  <a:lnTo>
                    <a:pt x="4175" y="1784"/>
                  </a:lnTo>
                  <a:lnTo>
                    <a:pt x="4215" y="1751"/>
                  </a:lnTo>
                  <a:lnTo>
                    <a:pt x="4256" y="1718"/>
                  </a:lnTo>
                  <a:lnTo>
                    <a:pt x="4256" y="1675"/>
                  </a:lnTo>
                  <a:lnTo>
                    <a:pt x="4256" y="1631"/>
                  </a:lnTo>
                  <a:lnTo>
                    <a:pt x="4276" y="1588"/>
                  </a:lnTo>
                  <a:lnTo>
                    <a:pt x="4316" y="1566"/>
                  </a:lnTo>
                  <a:lnTo>
                    <a:pt x="4347" y="1621"/>
                  </a:lnTo>
                  <a:lnTo>
                    <a:pt x="4387" y="1653"/>
                  </a:lnTo>
                  <a:lnTo>
                    <a:pt x="4427" y="1642"/>
                  </a:lnTo>
                  <a:lnTo>
                    <a:pt x="4468" y="1631"/>
                  </a:lnTo>
                  <a:lnTo>
                    <a:pt x="4508" y="1642"/>
                  </a:lnTo>
                  <a:lnTo>
                    <a:pt x="4548" y="1664"/>
                  </a:lnTo>
                  <a:lnTo>
                    <a:pt x="4589" y="1631"/>
                  </a:lnTo>
                  <a:lnTo>
                    <a:pt x="4589" y="1588"/>
                  </a:lnTo>
                  <a:lnTo>
                    <a:pt x="4599" y="1544"/>
                  </a:lnTo>
                  <a:lnTo>
                    <a:pt x="4639" y="1523"/>
                  </a:lnTo>
                  <a:lnTo>
                    <a:pt x="4679" y="1523"/>
                  </a:lnTo>
                  <a:lnTo>
                    <a:pt x="4700" y="1479"/>
                  </a:lnTo>
                  <a:lnTo>
                    <a:pt x="4700" y="1436"/>
                  </a:lnTo>
                  <a:lnTo>
                    <a:pt x="4720" y="1392"/>
                  </a:lnTo>
                  <a:lnTo>
                    <a:pt x="4760" y="1360"/>
                  </a:lnTo>
                  <a:lnTo>
                    <a:pt x="4800" y="1349"/>
                  </a:lnTo>
                  <a:lnTo>
                    <a:pt x="4841" y="1349"/>
                  </a:lnTo>
                  <a:lnTo>
                    <a:pt x="4881" y="1316"/>
                  </a:lnTo>
                  <a:lnTo>
                    <a:pt x="4921" y="1305"/>
                  </a:lnTo>
                  <a:lnTo>
                    <a:pt x="4962" y="1305"/>
                  </a:lnTo>
                  <a:lnTo>
                    <a:pt x="4992" y="1360"/>
                  </a:lnTo>
                  <a:lnTo>
                    <a:pt x="4992" y="1403"/>
                  </a:lnTo>
                  <a:lnTo>
                    <a:pt x="4992" y="1447"/>
                  </a:lnTo>
                  <a:lnTo>
                    <a:pt x="4992" y="1490"/>
                  </a:lnTo>
                  <a:lnTo>
                    <a:pt x="4992" y="1534"/>
                  </a:lnTo>
                  <a:lnTo>
                    <a:pt x="4962" y="1577"/>
                  </a:lnTo>
                  <a:lnTo>
                    <a:pt x="4921" y="1566"/>
                  </a:lnTo>
                  <a:lnTo>
                    <a:pt x="4881" y="1544"/>
                  </a:lnTo>
                  <a:lnTo>
                    <a:pt x="4841" y="1555"/>
                  </a:lnTo>
                  <a:lnTo>
                    <a:pt x="4810" y="1599"/>
                  </a:lnTo>
                  <a:lnTo>
                    <a:pt x="4770" y="1631"/>
                  </a:lnTo>
                  <a:lnTo>
                    <a:pt x="4750" y="1675"/>
                  </a:lnTo>
                  <a:lnTo>
                    <a:pt x="4750" y="1718"/>
                  </a:lnTo>
                  <a:lnTo>
                    <a:pt x="4730" y="1762"/>
                  </a:lnTo>
                  <a:lnTo>
                    <a:pt x="4700" y="1805"/>
                  </a:lnTo>
                  <a:lnTo>
                    <a:pt x="4659" y="1849"/>
                  </a:lnTo>
                  <a:lnTo>
                    <a:pt x="4639" y="1892"/>
                  </a:lnTo>
                  <a:lnTo>
                    <a:pt x="4639" y="1936"/>
                  </a:lnTo>
                  <a:lnTo>
                    <a:pt x="4599" y="1936"/>
                  </a:lnTo>
                  <a:lnTo>
                    <a:pt x="4579" y="1990"/>
                  </a:lnTo>
                  <a:lnTo>
                    <a:pt x="4579" y="2034"/>
                  </a:lnTo>
                  <a:lnTo>
                    <a:pt x="4579" y="2077"/>
                  </a:lnTo>
                  <a:lnTo>
                    <a:pt x="4558" y="2121"/>
                  </a:lnTo>
                  <a:lnTo>
                    <a:pt x="4518" y="2132"/>
                  </a:lnTo>
                  <a:lnTo>
                    <a:pt x="4478" y="2132"/>
                  </a:lnTo>
                  <a:lnTo>
                    <a:pt x="4437" y="2143"/>
                  </a:lnTo>
                  <a:lnTo>
                    <a:pt x="4417" y="2186"/>
                  </a:lnTo>
                  <a:lnTo>
                    <a:pt x="4377" y="2219"/>
                  </a:lnTo>
                  <a:lnTo>
                    <a:pt x="4377" y="2262"/>
                  </a:lnTo>
                  <a:lnTo>
                    <a:pt x="4377" y="2317"/>
                  </a:lnTo>
                  <a:lnTo>
                    <a:pt x="4347" y="2360"/>
                  </a:lnTo>
                  <a:lnTo>
                    <a:pt x="4306" y="2415"/>
                  </a:lnTo>
                  <a:lnTo>
                    <a:pt x="4306" y="2469"/>
                  </a:lnTo>
                  <a:lnTo>
                    <a:pt x="4266" y="2491"/>
                  </a:lnTo>
                  <a:lnTo>
                    <a:pt x="4185" y="2491"/>
                  </a:lnTo>
                  <a:lnTo>
                    <a:pt x="4145" y="2491"/>
                  </a:lnTo>
                  <a:lnTo>
                    <a:pt x="4105" y="2502"/>
                  </a:lnTo>
                  <a:lnTo>
                    <a:pt x="4064" y="2512"/>
                  </a:lnTo>
                  <a:lnTo>
                    <a:pt x="4024" y="2491"/>
                  </a:lnTo>
                  <a:lnTo>
                    <a:pt x="3984" y="2458"/>
                  </a:lnTo>
                  <a:lnTo>
                    <a:pt x="3943" y="2458"/>
                  </a:lnTo>
                  <a:lnTo>
                    <a:pt x="3903" y="2458"/>
                  </a:lnTo>
                  <a:lnTo>
                    <a:pt x="3852" y="2480"/>
                  </a:lnTo>
                  <a:lnTo>
                    <a:pt x="3812" y="2469"/>
                  </a:lnTo>
                  <a:lnTo>
                    <a:pt x="3772" y="2458"/>
                  </a:lnTo>
                  <a:lnTo>
                    <a:pt x="3741" y="2545"/>
                  </a:lnTo>
                  <a:lnTo>
                    <a:pt x="3701" y="2578"/>
                  </a:lnTo>
                  <a:lnTo>
                    <a:pt x="3661" y="2578"/>
                  </a:lnTo>
                  <a:lnTo>
                    <a:pt x="3651" y="2534"/>
                  </a:lnTo>
                  <a:lnTo>
                    <a:pt x="3661" y="2491"/>
                  </a:lnTo>
                  <a:lnTo>
                    <a:pt x="3661" y="2447"/>
                  </a:lnTo>
                  <a:lnTo>
                    <a:pt x="3661" y="2404"/>
                  </a:lnTo>
                  <a:lnTo>
                    <a:pt x="3570" y="2360"/>
                  </a:lnTo>
                  <a:lnTo>
                    <a:pt x="3560" y="2317"/>
                  </a:lnTo>
                  <a:lnTo>
                    <a:pt x="3570" y="2273"/>
                  </a:lnTo>
                  <a:lnTo>
                    <a:pt x="3590" y="2230"/>
                  </a:lnTo>
                  <a:lnTo>
                    <a:pt x="3600" y="2175"/>
                  </a:lnTo>
                  <a:lnTo>
                    <a:pt x="3600" y="2121"/>
                  </a:lnTo>
                  <a:lnTo>
                    <a:pt x="3590" y="2077"/>
                  </a:lnTo>
                  <a:lnTo>
                    <a:pt x="3580" y="2023"/>
                  </a:lnTo>
                  <a:lnTo>
                    <a:pt x="3580" y="1979"/>
                  </a:lnTo>
                  <a:lnTo>
                    <a:pt x="3550" y="1936"/>
                  </a:lnTo>
                  <a:lnTo>
                    <a:pt x="3530" y="1892"/>
                  </a:lnTo>
                  <a:lnTo>
                    <a:pt x="3550" y="1849"/>
                  </a:lnTo>
                  <a:lnTo>
                    <a:pt x="3570" y="1805"/>
                  </a:lnTo>
                  <a:lnTo>
                    <a:pt x="3580" y="1762"/>
                  </a:lnTo>
                  <a:lnTo>
                    <a:pt x="3570" y="1675"/>
                  </a:lnTo>
                  <a:lnTo>
                    <a:pt x="3570" y="1631"/>
                  </a:lnTo>
                  <a:lnTo>
                    <a:pt x="3560" y="1577"/>
                  </a:lnTo>
                  <a:lnTo>
                    <a:pt x="3520" y="1544"/>
                  </a:lnTo>
                  <a:lnTo>
                    <a:pt x="3469" y="1566"/>
                  </a:lnTo>
                  <a:lnTo>
                    <a:pt x="3429" y="1588"/>
                  </a:lnTo>
                  <a:lnTo>
                    <a:pt x="3389" y="1588"/>
                  </a:lnTo>
                  <a:lnTo>
                    <a:pt x="3348" y="1566"/>
                  </a:lnTo>
                  <a:lnTo>
                    <a:pt x="3308" y="1544"/>
                  </a:lnTo>
                  <a:lnTo>
                    <a:pt x="3267" y="1577"/>
                  </a:lnTo>
                  <a:lnTo>
                    <a:pt x="3237" y="1621"/>
                  </a:lnTo>
                  <a:lnTo>
                    <a:pt x="3197" y="1631"/>
                  </a:lnTo>
                  <a:lnTo>
                    <a:pt x="3146" y="1610"/>
                  </a:lnTo>
                  <a:lnTo>
                    <a:pt x="3106" y="1599"/>
                  </a:lnTo>
                  <a:lnTo>
                    <a:pt x="3066" y="1642"/>
                  </a:lnTo>
                  <a:lnTo>
                    <a:pt x="3046" y="1686"/>
                  </a:lnTo>
                  <a:lnTo>
                    <a:pt x="3025" y="1729"/>
                  </a:lnTo>
                  <a:lnTo>
                    <a:pt x="3005" y="1773"/>
                  </a:lnTo>
                  <a:lnTo>
                    <a:pt x="2995" y="1816"/>
                  </a:lnTo>
                  <a:lnTo>
                    <a:pt x="2945" y="1816"/>
                  </a:lnTo>
                  <a:lnTo>
                    <a:pt x="2904" y="1816"/>
                  </a:lnTo>
                  <a:lnTo>
                    <a:pt x="2894" y="1773"/>
                  </a:lnTo>
                  <a:lnTo>
                    <a:pt x="2904" y="1729"/>
                  </a:lnTo>
                  <a:lnTo>
                    <a:pt x="2904" y="1686"/>
                  </a:lnTo>
                  <a:lnTo>
                    <a:pt x="2864" y="1675"/>
                  </a:lnTo>
                  <a:lnTo>
                    <a:pt x="2824" y="1664"/>
                  </a:lnTo>
                  <a:lnTo>
                    <a:pt x="2814" y="1610"/>
                  </a:lnTo>
                  <a:lnTo>
                    <a:pt x="2824" y="1566"/>
                  </a:lnTo>
                  <a:lnTo>
                    <a:pt x="2824" y="1512"/>
                  </a:lnTo>
                  <a:lnTo>
                    <a:pt x="2824" y="1468"/>
                  </a:lnTo>
                  <a:lnTo>
                    <a:pt x="2834" y="1425"/>
                  </a:lnTo>
                  <a:lnTo>
                    <a:pt x="2834" y="1381"/>
                  </a:lnTo>
                  <a:lnTo>
                    <a:pt x="2794" y="1360"/>
                  </a:lnTo>
                  <a:lnTo>
                    <a:pt x="2753" y="1338"/>
                  </a:lnTo>
                  <a:lnTo>
                    <a:pt x="2703" y="1338"/>
                  </a:lnTo>
                  <a:lnTo>
                    <a:pt x="2662" y="1338"/>
                  </a:lnTo>
                  <a:lnTo>
                    <a:pt x="2622" y="1305"/>
                  </a:lnTo>
                  <a:lnTo>
                    <a:pt x="2582" y="1294"/>
                  </a:lnTo>
                  <a:lnTo>
                    <a:pt x="2521" y="1294"/>
                  </a:lnTo>
                  <a:lnTo>
                    <a:pt x="2491" y="1338"/>
                  </a:lnTo>
                  <a:lnTo>
                    <a:pt x="2451" y="1381"/>
                  </a:lnTo>
                  <a:lnTo>
                    <a:pt x="2451" y="1425"/>
                  </a:lnTo>
                  <a:lnTo>
                    <a:pt x="2451" y="1468"/>
                  </a:lnTo>
                  <a:lnTo>
                    <a:pt x="2410" y="1512"/>
                  </a:lnTo>
                  <a:lnTo>
                    <a:pt x="2400" y="1555"/>
                  </a:lnTo>
                  <a:lnTo>
                    <a:pt x="2360" y="1566"/>
                  </a:lnTo>
                  <a:lnTo>
                    <a:pt x="2320" y="1555"/>
                  </a:lnTo>
                  <a:lnTo>
                    <a:pt x="2279" y="1577"/>
                  </a:lnTo>
                  <a:lnTo>
                    <a:pt x="2239" y="1599"/>
                  </a:lnTo>
                  <a:lnTo>
                    <a:pt x="2229" y="1653"/>
                  </a:lnTo>
                  <a:lnTo>
                    <a:pt x="2239" y="1697"/>
                  </a:lnTo>
                  <a:lnTo>
                    <a:pt x="2239" y="1740"/>
                  </a:lnTo>
                  <a:lnTo>
                    <a:pt x="2219" y="1784"/>
                  </a:lnTo>
                  <a:lnTo>
                    <a:pt x="2188" y="1827"/>
                  </a:lnTo>
                  <a:lnTo>
                    <a:pt x="2178" y="1871"/>
                  </a:lnTo>
                  <a:lnTo>
                    <a:pt x="2168" y="1914"/>
                  </a:lnTo>
                  <a:lnTo>
                    <a:pt x="2168" y="1958"/>
                  </a:lnTo>
                  <a:lnTo>
                    <a:pt x="2158" y="2001"/>
                  </a:lnTo>
                  <a:lnTo>
                    <a:pt x="2128" y="2045"/>
                  </a:lnTo>
                  <a:lnTo>
                    <a:pt x="2088" y="2088"/>
                  </a:lnTo>
                  <a:lnTo>
                    <a:pt x="2047" y="2088"/>
                  </a:lnTo>
                  <a:lnTo>
                    <a:pt x="2007" y="2077"/>
                  </a:lnTo>
                  <a:lnTo>
                    <a:pt x="1967" y="2099"/>
                  </a:lnTo>
                  <a:lnTo>
                    <a:pt x="1926" y="2143"/>
                  </a:lnTo>
                  <a:lnTo>
                    <a:pt x="1896" y="2197"/>
                  </a:lnTo>
                  <a:lnTo>
                    <a:pt x="1896" y="2241"/>
                  </a:lnTo>
                  <a:lnTo>
                    <a:pt x="1896" y="2284"/>
                  </a:lnTo>
                  <a:lnTo>
                    <a:pt x="1896" y="2328"/>
                  </a:lnTo>
                  <a:lnTo>
                    <a:pt x="1886" y="2371"/>
                  </a:lnTo>
                  <a:lnTo>
                    <a:pt x="1916" y="2415"/>
                  </a:lnTo>
                  <a:lnTo>
                    <a:pt x="1956" y="2447"/>
                  </a:lnTo>
                  <a:lnTo>
                    <a:pt x="1967" y="2491"/>
                  </a:lnTo>
                  <a:lnTo>
                    <a:pt x="1946" y="2534"/>
                  </a:lnTo>
                  <a:lnTo>
                    <a:pt x="1926" y="2589"/>
                  </a:lnTo>
                  <a:lnTo>
                    <a:pt x="1876" y="2610"/>
                  </a:lnTo>
                  <a:lnTo>
                    <a:pt x="1835" y="2610"/>
                  </a:lnTo>
                  <a:lnTo>
                    <a:pt x="1795" y="2643"/>
                  </a:lnTo>
                  <a:lnTo>
                    <a:pt x="1755" y="2643"/>
                  </a:lnTo>
                  <a:lnTo>
                    <a:pt x="1714" y="2643"/>
                  </a:lnTo>
                  <a:lnTo>
                    <a:pt x="1674" y="2621"/>
                  </a:lnTo>
                  <a:lnTo>
                    <a:pt x="1634" y="2621"/>
                  </a:lnTo>
                  <a:lnTo>
                    <a:pt x="1593" y="2643"/>
                  </a:lnTo>
                  <a:lnTo>
                    <a:pt x="1553" y="2589"/>
                  </a:lnTo>
                  <a:lnTo>
                    <a:pt x="1543" y="2545"/>
                  </a:lnTo>
                  <a:lnTo>
                    <a:pt x="1493" y="2545"/>
                  </a:lnTo>
                  <a:lnTo>
                    <a:pt x="1472" y="2502"/>
                  </a:lnTo>
                  <a:lnTo>
                    <a:pt x="1432" y="2469"/>
                  </a:lnTo>
                  <a:lnTo>
                    <a:pt x="1392" y="2436"/>
                  </a:lnTo>
                  <a:lnTo>
                    <a:pt x="1351" y="2436"/>
                  </a:lnTo>
                  <a:lnTo>
                    <a:pt x="1311" y="2425"/>
                  </a:lnTo>
                  <a:lnTo>
                    <a:pt x="1271" y="2415"/>
                  </a:lnTo>
                  <a:lnTo>
                    <a:pt x="1220" y="2458"/>
                  </a:lnTo>
                  <a:lnTo>
                    <a:pt x="1240" y="2415"/>
                  </a:lnTo>
                </a:path>
              </a:pathLst>
            </a:custGeom>
            <a:solidFill>
              <a:srgbClr val="5858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4106" name="Freeform 10">
              <a:extLst>
                <a:ext uri="{FF2B5EF4-FFF2-40B4-BE49-F238E27FC236}">
                  <a16:creationId xmlns:a16="http://schemas.microsoft.com/office/drawing/2014/main" id="{D1E1DA92-9962-61FF-7AE2-D96D18B15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" y="515"/>
              <a:ext cx="672" cy="605"/>
            </a:xfrm>
            <a:custGeom>
              <a:avLst/>
              <a:gdLst>
                <a:gd name="T0" fmla="*/ 154 w 672"/>
                <a:gd name="T1" fmla="*/ 44 h 605"/>
                <a:gd name="T2" fmla="*/ 168 w 672"/>
                <a:gd name="T3" fmla="*/ 102 h 605"/>
                <a:gd name="T4" fmla="*/ 174 w 672"/>
                <a:gd name="T5" fmla="*/ 160 h 605"/>
                <a:gd name="T6" fmla="*/ 201 w 672"/>
                <a:gd name="T7" fmla="*/ 226 h 605"/>
                <a:gd name="T8" fmla="*/ 208 w 672"/>
                <a:gd name="T9" fmla="*/ 291 h 605"/>
                <a:gd name="T10" fmla="*/ 221 w 672"/>
                <a:gd name="T11" fmla="*/ 349 h 605"/>
                <a:gd name="T12" fmla="*/ 228 w 672"/>
                <a:gd name="T13" fmla="*/ 415 h 605"/>
                <a:gd name="T14" fmla="*/ 221 w 672"/>
                <a:gd name="T15" fmla="*/ 473 h 605"/>
                <a:gd name="T16" fmla="*/ 201 w 672"/>
                <a:gd name="T17" fmla="*/ 524 h 605"/>
                <a:gd name="T18" fmla="*/ 161 w 672"/>
                <a:gd name="T19" fmla="*/ 466 h 605"/>
                <a:gd name="T20" fmla="*/ 107 w 672"/>
                <a:gd name="T21" fmla="*/ 437 h 605"/>
                <a:gd name="T22" fmla="*/ 54 w 672"/>
                <a:gd name="T23" fmla="*/ 422 h 605"/>
                <a:gd name="T24" fmla="*/ 0 w 672"/>
                <a:gd name="T25" fmla="*/ 408 h 605"/>
                <a:gd name="T26" fmla="*/ 54 w 672"/>
                <a:gd name="T27" fmla="*/ 451 h 605"/>
                <a:gd name="T28" fmla="*/ 107 w 672"/>
                <a:gd name="T29" fmla="*/ 458 h 605"/>
                <a:gd name="T30" fmla="*/ 148 w 672"/>
                <a:gd name="T31" fmla="*/ 488 h 605"/>
                <a:gd name="T32" fmla="*/ 181 w 672"/>
                <a:gd name="T33" fmla="*/ 546 h 605"/>
                <a:gd name="T34" fmla="*/ 235 w 672"/>
                <a:gd name="T35" fmla="*/ 531 h 605"/>
                <a:gd name="T36" fmla="*/ 289 w 672"/>
                <a:gd name="T37" fmla="*/ 546 h 605"/>
                <a:gd name="T38" fmla="*/ 342 w 672"/>
                <a:gd name="T39" fmla="*/ 582 h 605"/>
                <a:gd name="T40" fmla="*/ 396 w 672"/>
                <a:gd name="T41" fmla="*/ 597 h 605"/>
                <a:gd name="T42" fmla="*/ 483 w 672"/>
                <a:gd name="T43" fmla="*/ 604 h 605"/>
                <a:gd name="T44" fmla="*/ 544 w 672"/>
                <a:gd name="T45" fmla="*/ 589 h 605"/>
                <a:gd name="T46" fmla="*/ 604 w 672"/>
                <a:gd name="T47" fmla="*/ 582 h 605"/>
                <a:gd name="T48" fmla="*/ 671 w 672"/>
                <a:gd name="T49" fmla="*/ 568 h 605"/>
                <a:gd name="T50" fmla="*/ 604 w 672"/>
                <a:gd name="T51" fmla="*/ 568 h 605"/>
                <a:gd name="T52" fmla="*/ 537 w 672"/>
                <a:gd name="T53" fmla="*/ 575 h 605"/>
                <a:gd name="T54" fmla="*/ 483 w 672"/>
                <a:gd name="T55" fmla="*/ 575 h 605"/>
                <a:gd name="T56" fmla="*/ 429 w 672"/>
                <a:gd name="T57" fmla="*/ 575 h 605"/>
                <a:gd name="T58" fmla="*/ 376 w 672"/>
                <a:gd name="T59" fmla="*/ 568 h 605"/>
                <a:gd name="T60" fmla="*/ 322 w 672"/>
                <a:gd name="T61" fmla="*/ 524 h 605"/>
                <a:gd name="T62" fmla="*/ 268 w 672"/>
                <a:gd name="T63" fmla="*/ 509 h 605"/>
                <a:gd name="T64" fmla="*/ 255 w 672"/>
                <a:gd name="T65" fmla="*/ 451 h 605"/>
                <a:gd name="T66" fmla="*/ 255 w 672"/>
                <a:gd name="T67" fmla="*/ 393 h 605"/>
                <a:gd name="T68" fmla="*/ 248 w 672"/>
                <a:gd name="T69" fmla="*/ 327 h 605"/>
                <a:gd name="T70" fmla="*/ 242 w 672"/>
                <a:gd name="T71" fmla="*/ 269 h 605"/>
                <a:gd name="T72" fmla="*/ 228 w 672"/>
                <a:gd name="T73" fmla="*/ 211 h 605"/>
                <a:gd name="T74" fmla="*/ 201 w 672"/>
                <a:gd name="T75" fmla="*/ 146 h 605"/>
                <a:gd name="T76" fmla="*/ 141 w 672"/>
                <a:gd name="T77" fmla="*/ 109 h 605"/>
                <a:gd name="T78" fmla="*/ 161 w 672"/>
                <a:gd name="T79" fmla="*/ 51 h 605"/>
                <a:gd name="T80" fmla="*/ 134 w 672"/>
                <a:gd name="T81" fmla="*/ 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72" h="605">
                  <a:moveTo>
                    <a:pt x="134" y="0"/>
                  </a:moveTo>
                  <a:lnTo>
                    <a:pt x="154" y="44"/>
                  </a:lnTo>
                  <a:lnTo>
                    <a:pt x="168" y="73"/>
                  </a:lnTo>
                  <a:lnTo>
                    <a:pt x="168" y="102"/>
                  </a:lnTo>
                  <a:lnTo>
                    <a:pt x="168" y="131"/>
                  </a:lnTo>
                  <a:lnTo>
                    <a:pt x="174" y="160"/>
                  </a:lnTo>
                  <a:lnTo>
                    <a:pt x="181" y="189"/>
                  </a:lnTo>
                  <a:lnTo>
                    <a:pt x="201" y="226"/>
                  </a:lnTo>
                  <a:lnTo>
                    <a:pt x="201" y="262"/>
                  </a:lnTo>
                  <a:lnTo>
                    <a:pt x="208" y="291"/>
                  </a:lnTo>
                  <a:lnTo>
                    <a:pt x="215" y="320"/>
                  </a:lnTo>
                  <a:lnTo>
                    <a:pt x="221" y="349"/>
                  </a:lnTo>
                  <a:lnTo>
                    <a:pt x="221" y="386"/>
                  </a:lnTo>
                  <a:lnTo>
                    <a:pt x="228" y="415"/>
                  </a:lnTo>
                  <a:lnTo>
                    <a:pt x="228" y="444"/>
                  </a:lnTo>
                  <a:lnTo>
                    <a:pt x="221" y="473"/>
                  </a:lnTo>
                  <a:lnTo>
                    <a:pt x="228" y="502"/>
                  </a:lnTo>
                  <a:lnTo>
                    <a:pt x="201" y="524"/>
                  </a:lnTo>
                  <a:lnTo>
                    <a:pt x="174" y="495"/>
                  </a:lnTo>
                  <a:lnTo>
                    <a:pt x="161" y="466"/>
                  </a:lnTo>
                  <a:lnTo>
                    <a:pt x="134" y="437"/>
                  </a:lnTo>
                  <a:lnTo>
                    <a:pt x="107" y="437"/>
                  </a:lnTo>
                  <a:lnTo>
                    <a:pt x="81" y="437"/>
                  </a:lnTo>
                  <a:lnTo>
                    <a:pt x="54" y="422"/>
                  </a:lnTo>
                  <a:lnTo>
                    <a:pt x="27" y="408"/>
                  </a:lnTo>
                  <a:lnTo>
                    <a:pt x="0" y="408"/>
                  </a:lnTo>
                  <a:lnTo>
                    <a:pt x="27" y="422"/>
                  </a:lnTo>
                  <a:lnTo>
                    <a:pt x="54" y="451"/>
                  </a:lnTo>
                  <a:lnTo>
                    <a:pt x="81" y="451"/>
                  </a:lnTo>
                  <a:lnTo>
                    <a:pt x="107" y="458"/>
                  </a:lnTo>
                  <a:lnTo>
                    <a:pt x="134" y="458"/>
                  </a:lnTo>
                  <a:lnTo>
                    <a:pt x="148" y="488"/>
                  </a:lnTo>
                  <a:lnTo>
                    <a:pt x="168" y="517"/>
                  </a:lnTo>
                  <a:lnTo>
                    <a:pt x="181" y="546"/>
                  </a:lnTo>
                  <a:lnTo>
                    <a:pt x="208" y="546"/>
                  </a:lnTo>
                  <a:lnTo>
                    <a:pt x="235" y="531"/>
                  </a:lnTo>
                  <a:lnTo>
                    <a:pt x="262" y="524"/>
                  </a:lnTo>
                  <a:lnTo>
                    <a:pt x="289" y="546"/>
                  </a:lnTo>
                  <a:lnTo>
                    <a:pt x="315" y="560"/>
                  </a:lnTo>
                  <a:lnTo>
                    <a:pt x="342" y="582"/>
                  </a:lnTo>
                  <a:lnTo>
                    <a:pt x="369" y="597"/>
                  </a:lnTo>
                  <a:lnTo>
                    <a:pt x="396" y="597"/>
                  </a:lnTo>
                  <a:lnTo>
                    <a:pt x="429" y="597"/>
                  </a:lnTo>
                  <a:lnTo>
                    <a:pt x="483" y="604"/>
                  </a:lnTo>
                  <a:lnTo>
                    <a:pt x="510" y="604"/>
                  </a:lnTo>
                  <a:lnTo>
                    <a:pt x="544" y="589"/>
                  </a:lnTo>
                  <a:lnTo>
                    <a:pt x="570" y="589"/>
                  </a:lnTo>
                  <a:lnTo>
                    <a:pt x="604" y="582"/>
                  </a:lnTo>
                  <a:lnTo>
                    <a:pt x="637" y="575"/>
                  </a:lnTo>
                  <a:lnTo>
                    <a:pt x="671" y="568"/>
                  </a:lnTo>
                  <a:lnTo>
                    <a:pt x="631" y="568"/>
                  </a:lnTo>
                  <a:lnTo>
                    <a:pt x="604" y="568"/>
                  </a:lnTo>
                  <a:lnTo>
                    <a:pt x="564" y="575"/>
                  </a:lnTo>
                  <a:lnTo>
                    <a:pt x="537" y="575"/>
                  </a:lnTo>
                  <a:lnTo>
                    <a:pt x="510" y="575"/>
                  </a:lnTo>
                  <a:lnTo>
                    <a:pt x="483" y="575"/>
                  </a:lnTo>
                  <a:lnTo>
                    <a:pt x="456" y="575"/>
                  </a:lnTo>
                  <a:lnTo>
                    <a:pt x="429" y="575"/>
                  </a:lnTo>
                  <a:lnTo>
                    <a:pt x="403" y="575"/>
                  </a:lnTo>
                  <a:lnTo>
                    <a:pt x="376" y="568"/>
                  </a:lnTo>
                  <a:lnTo>
                    <a:pt x="349" y="546"/>
                  </a:lnTo>
                  <a:lnTo>
                    <a:pt x="322" y="524"/>
                  </a:lnTo>
                  <a:lnTo>
                    <a:pt x="295" y="524"/>
                  </a:lnTo>
                  <a:lnTo>
                    <a:pt x="268" y="509"/>
                  </a:lnTo>
                  <a:lnTo>
                    <a:pt x="248" y="480"/>
                  </a:lnTo>
                  <a:lnTo>
                    <a:pt x="255" y="451"/>
                  </a:lnTo>
                  <a:lnTo>
                    <a:pt x="255" y="422"/>
                  </a:lnTo>
                  <a:lnTo>
                    <a:pt x="255" y="393"/>
                  </a:lnTo>
                  <a:lnTo>
                    <a:pt x="255" y="364"/>
                  </a:lnTo>
                  <a:lnTo>
                    <a:pt x="248" y="327"/>
                  </a:lnTo>
                  <a:lnTo>
                    <a:pt x="248" y="298"/>
                  </a:lnTo>
                  <a:lnTo>
                    <a:pt x="242" y="269"/>
                  </a:lnTo>
                  <a:lnTo>
                    <a:pt x="228" y="240"/>
                  </a:lnTo>
                  <a:lnTo>
                    <a:pt x="228" y="211"/>
                  </a:lnTo>
                  <a:lnTo>
                    <a:pt x="221" y="175"/>
                  </a:lnTo>
                  <a:lnTo>
                    <a:pt x="201" y="146"/>
                  </a:lnTo>
                  <a:lnTo>
                    <a:pt x="161" y="138"/>
                  </a:lnTo>
                  <a:lnTo>
                    <a:pt x="141" y="109"/>
                  </a:lnTo>
                  <a:lnTo>
                    <a:pt x="161" y="80"/>
                  </a:lnTo>
                  <a:lnTo>
                    <a:pt x="161" y="51"/>
                  </a:lnTo>
                  <a:lnTo>
                    <a:pt x="141" y="22"/>
                  </a:lnTo>
                  <a:lnTo>
                    <a:pt x="134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4107" name="Freeform 11">
              <a:extLst>
                <a:ext uri="{FF2B5EF4-FFF2-40B4-BE49-F238E27FC236}">
                  <a16:creationId xmlns:a16="http://schemas.microsoft.com/office/drawing/2014/main" id="{F2A0AB81-1167-0E56-0FE3-EF8200DE3B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" y="378"/>
              <a:ext cx="1136" cy="2540"/>
            </a:xfrm>
            <a:custGeom>
              <a:avLst/>
              <a:gdLst>
                <a:gd name="T0" fmla="*/ 1122 w 1136"/>
                <a:gd name="T1" fmla="*/ 87 h 2540"/>
                <a:gd name="T2" fmla="*/ 1095 w 1136"/>
                <a:gd name="T3" fmla="*/ 210 h 2540"/>
                <a:gd name="T4" fmla="*/ 1054 w 1136"/>
                <a:gd name="T5" fmla="*/ 319 h 2540"/>
                <a:gd name="T6" fmla="*/ 1034 w 1136"/>
                <a:gd name="T7" fmla="*/ 406 h 2540"/>
                <a:gd name="T8" fmla="*/ 1075 w 1136"/>
                <a:gd name="T9" fmla="*/ 522 h 2540"/>
                <a:gd name="T10" fmla="*/ 1054 w 1136"/>
                <a:gd name="T11" fmla="*/ 638 h 2540"/>
                <a:gd name="T12" fmla="*/ 1028 w 1136"/>
                <a:gd name="T13" fmla="*/ 754 h 2540"/>
                <a:gd name="T14" fmla="*/ 947 w 1136"/>
                <a:gd name="T15" fmla="*/ 863 h 2540"/>
                <a:gd name="T16" fmla="*/ 913 w 1136"/>
                <a:gd name="T17" fmla="*/ 979 h 2540"/>
                <a:gd name="T18" fmla="*/ 860 w 1136"/>
                <a:gd name="T19" fmla="*/ 1103 h 2540"/>
                <a:gd name="T20" fmla="*/ 813 w 1136"/>
                <a:gd name="T21" fmla="*/ 1219 h 2540"/>
                <a:gd name="T22" fmla="*/ 719 w 1136"/>
                <a:gd name="T23" fmla="*/ 1313 h 2540"/>
                <a:gd name="T24" fmla="*/ 611 w 1136"/>
                <a:gd name="T25" fmla="*/ 1320 h 2540"/>
                <a:gd name="T26" fmla="*/ 504 w 1136"/>
                <a:gd name="T27" fmla="*/ 1320 h 2540"/>
                <a:gd name="T28" fmla="*/ 396 w 1136"/>
                <a:gd name="T29" fmla="*/ 1364 h 2540"/>
                <a:gd name="T30" fmla="*/ 316 w 1136"/>
                <a:gd name="T31" fmla="*/ 1248 h 2540"/>
                <a:gd name="T32" fmla="*/ 208 w 1136"/>
                <a:gd name="T33" fmla="*/ 1175 h 2540"/>
                <a:gd name="T34" fmla="*/ 101 w 1136"/>
                <a:gd name="T35" fmla="*/ 1175 h 2540"/>
                <a:gd name="T36" fmla="*/ 40 w 1136"/>
                <a:gd name="T37" fmla="*/ 1182 h 2540"/>
                <a:gd name="T38" fmla="*/ 141 w 1136"/>
                <a:gd name="T39" fmla="*/ 1240 h 2540"/>
                <a:gd name="T40" fmla="*/ 235 w 1136"/>
                <a:gd name="T41" fmla="*/ 1328 h 2540"/>
                <a:gd name="T42" fmla="*/ 349 w 1136"/>
                <a:gd name="T43" fmla="*/ 1386 h 2540"/>
                <a:gd name="T44" fmla="*/ 356 w 1136"/>
                <a:gd name="T45" fmla="*/ 1531 h 2540"/>
                <a:gd name="T46" fmla="*/ 349 w 1136"/>
                <a:gd name="T47" fmla="*/ 1690 h 2540"/>
                <a:gd name="T48" fmla="*/ 296 w 1136"/>
                <a:gd name="T49" fmla="*/ 1821 h 2540"/>
                <a:gd name="T50" fmla="*/ 235 w 1136"/>
                <a:gd name="T51" fmla="*/ 1951 h 2540"/>
                <a:gd name="T52" fmla="*/ 168 w 1136"/>
                <a:gd name="T53" fmla="*/ 2082 h 2540"/>
                <a:gd name="T54" fmla="*/ 134 w 1136"/>
                <a:gd name="T55" fmla="*/ 2213 h 2540"/>
                <a:gd name="T56" fmla="*/ 67 w 1136"/>
                <a:gd name="T57" fmla="*/ 2329 h 2540"/>
                <a:gd name="T58" fmla="*/ 27 w 1136"/>
                <a:gd name="T59" fmla="*/ 2452 h 2540"/>
                <a:gd name="T60" fmla="*/ 20 w 1136"/>
                <a:gd name="T61" fmla="*/ 2510 h 2540"/>
                <a:gd name="T62" fmla="*/ 81 w 1136"/>
                <a:gd name="T63" fmla="*/ 2387 h 2540"/>
                <a:gd name="T64" fmla="*/ 148 w 1136"/>
                <a:gd name="T65" fmla="*/ 2271 h 2540"/>
                <a:gd name="T66" fmla="*/ 201 w 1136"/>
                <a:gd name="T67" fmla="*/ 2147 h 2540"/>
                <a:gd name="T68" fmla="*/ 242 w 1136"/>
                <a:gd name="T69" fmla="*/ 2002 h 2540"/>
                <a:gd name="T70" fmla="*/ 316 w 1136"/>
                <a:gd name="T71" fmla="*/ 1886 h 2540"/>
                <a:gd name="T72" fmla="*/ 403 w 1136"/>
                <a:gd name="T73" fmla="*/ 1763 h 2540"/>
                <a:gd name="T74" fmla="*/ 430 w 1136"/>
                <a:gd name="T75" fmla="*/ 1639 h 2540"/>
                <a:gd name="T76" fmla="*/ 423 w 1136"/>
                <a:gd name="T77" fmla="*/ 1523 h 2540"/>
                <a:gd name="T78" fmla="*/ 497 w 1136"/>
                <a:gd name="T79" fmla="*/ 1444 h 2540"/>
                <a:gd name="T80" fmla="*/ 651 w 1136"/>
                <a:gd name="T81" fmla="*/ 1407 h 2540"/>
                <a:gd name="T82" fmla="*/ 792 w 1136"/>
                <a:gd name="T83" fmla="*/ 1364 h 2540"/>
                <a:gd name="T84" fmla="*/ 866 w 1136"/>
                <a:gd name="T85" fmla="*/ 1255 h 2540"/>
                <a:gd name="T86" fmla="*/ 907 w 1136"/>
                <a:gd name="T87" fmla="*/ 1074 h 2540"/>
                <a:gd name="T88" fmla="*/ 1014 w 1136"/>
                <a:gd name="T89" fmla="*/ 979 h 2540"/>
                <a:gd name="T90" fmla="*/ 1048 w 1136"/>
                <a:gd name="T91" fmla="*/ 856 h 2540"/>
                <a:gd name="T92" fmla="*/ 1088 w 1136"/>
                <a:gd name="T93" fmla="*/ 733 h 2540"/>
                <a:gd name="T94" fmla="*/ 1115 w 1136"/>
                <a:gd name="T95" fmla="*/ 617 h 2540"/>
                <a:gd name="T96" fmla="*/ 1108 w 1136"/>
                <a:gd name="T97" fmla="*/ 493 h 2540"/>
                <a:gd name="T98" fmla="*/ 1081 w 1136"/>
                <a:gd name="T99" fmla="*/ 377 h 2540"/>
                <a:gd name="T100" fmla="*/ 1088 w 1136"/>
                <a:gd name="T101" fmla="*/ 261 h 2540"/>
                <a:gd name="T102" fmla="*/ 1135 w 1136"/>
                <a:gd name="T103" fmla="*/ 138 h 2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36" h="2540">
                  <a:moveTo>
                    <a:pt x="1088" y="0"/>
                  </a:moveTo>
                  <a:lnTo>
                    <a:pt x="1115" y="29"/>
                  </a:lnTo>
                  <a:lnTo>
                    <a:pt x="1128" y="58"/>
                  </a:lnTo>
                  <a:lnTo>
                    <a:pt x="1122" y="87"/>
                  </a:lnTo>
                  <a:lnTo>
                    <a:pt x="1108" y="116"/>
                  </a:lnTo>
                  <a:lnTo>
                    <a:pt x="1095" y="145"/>
                  </a:lnTo>
                  <a:lnTo>
                    <a:pt x="1088" y="181"/>
                  </a:lnTo>
                  <a:lnTo>
                    <a:pt x="1095" y="210"/>
                  </a:lnTo>
                  <a:lnTo>
                    <a:pt x="1081" y="239"/>
                  </a:lnTo>
                  <a:lnTo>
                    <a:pt x="1054" y="261"/>
                  </a:lnTo>
                  <a:lnTo>
                    <a:pt x="1054" y="290"/>
                  </a:lnTo>
                  <a:lnTo>
                    <a:pt x="1054" y="319"/>
                  </a:lnTo>
                  <a:lnTo>
                    <a:pt x="1014" y="319"/>
                  </a:lnTo>
                  <a:lnTo>
                    <a:pt x="1021" y="348"/>
                  </a:lnTo>
                  <a:lnTo>
                    <a:pt x="1021" y="377"/>
                  </a:lnTo>
                  <a:lnTo>
                    <a:pt x="1034" y="406"/>
                  </a:lnTo>
                  <a:lnTo>
                    <a:pt x="1048" y="435"/>
                  </a:lnTo>
                  <a:lnTo>
                    <a:pt x="1068" y="464"/>
                  </a:lnTo>
                  <a:lnTo>
                    <a:pt x="1075" y="493"/>
                  </a:lnTo>
                  <a:lnTo>
                    <a:pt x="1075" y="522"/>
                  </a:lnTo>
                  <a:lnTo>
                    <a:pt x="1075" y="551"/>
                  </a:lnTo>
                  <a:lnTo>
                    <a:pt x="1054" y="580"/>
                  </a:lnTo>
                  <a:lnTo>
                    <a:pt x="1054" y="609"/>
                  </a:lnTo>
                  <a:lnTo>
                    <a:pt x="1054" y="638"/>
                  </a:lnTo>
                  <a:lnTo>
                    <a:pt x="1048" y="667"/>
                  </a:lnTo>
                  <a:lnTo>
                    <a:pt x="1048" y="696"/>
                  </a:lnTo>
                  <a:lnTo>
                    <a:pt x="1041" y="725"/>
                  </a:lnTo>
                  <a:lnTo>
                    <a:pt x="1028" y="754"/>
                  </a:lnTo>
                  <a:lnTo>
                    <a:pt x="1021" y="783"/>
                  </a:lnTo>
                  <a:lnTo>
                    <a:pt x="981" y="805"/>
                  </a:lnTo>
                  <a:lnTo>
                    <a:pt x="954" y="834"/>
                  </a:lnTo>
                  <a:lnTo>
                    <a:pt x="947" y="863"/>
                  </a:lnTo>
                  <a:lnTo>
                    <a:pt x="940" y="892"/>
                  </a:lnTo>
                  <a:lnTo>
                    <a:pt x="927" y="921"/>
                  </a:lnTo>
                  <a:lnTo>
                    <a:pt x="920" y="950"/>
                  </a:lnTo>
                  <a:lnTo>
                    <a:pt x="913" y="979"/>
                  </a:lnTo>
                  <a:lnTo>
                    <a:pt x="907" y="1008"/>
                  </a:lnTo>
                  <a:lnTo>
                    <a:pt x="880" y="1037"/>
                  </a:lnTo>
                  <a:lnTo>
                    <a:pt x="873" y="1066"/>
                  </a:lnTo>
                  <a:lnTo>
                    <a:pt x="860" y="1103"/>
                  </a:lnTo>
                  <a:lnTo>
                    <a:pt x="853" y="1132"/>
                  </a:lnTo>
                  <a:lnTo>
                    <a:pt x="839" y="1161"/>
                  </a:lnTo>
                  <a:lnTo>
                    <a:pt x="826" y="1190"/>
                  </a:lnTo>
                  <a:lnTo>
                    <a:pt x="813" y="1219"/>
                  </a:lnTo>
                  <a:lnTo>
                    <a:pt x="792" y="1248"/>
                  </a:lnTo>
                  <a:lnTo>
                    <a:pt x="772" y="1277"/>
                  </a:lnTo>
                  <a:lnTo>
                    <a:pt x="745" y="1299"/>
                  </a:lnTo>
                  <a:lnTo>
                    <a:pt x="719" y="1313"/>
                  </a:lnTo>
                  <a:lnTo>
                    <a:pt x="692" y="1320"/>
                  </a:lnTo>
                  <a:lnTo>
                    <a:pt x="665" y="1328"/>
                  </a:lnTo>
                  <a:lnTo>
                    <a:pt x="638" y="1328"/>
                  </a:lnTo>
                  <a:lnTo>
                    <a:pt x="611" y="1320"/>
                  </a:lnTo>
                  <a:lnTo>
                    <a:pt x="584" y="1320"/>
                  </a:lnTo>
                  <a:lnTo>
                    <a:pt x="557" y="1320"/>
                  </a:lnTo>
                  <a:lnTo>
                    <a:pt x="531" y="1320"/>
                  </a:lnTo>
                  <a:lnTo>
                    <a:pt x="504" y="1320"/>
                  </a:lnTo>
                  <a:lnTo>
                    <a:pt x="477" y="1320"/>
                  </a:lnTo>
                  <a:lnTo>
                    <a:pt x="450" y="1320"/>
                  </a:lnTo>
                  <a:lnTo>
                    <a:pt x="423" y="1349"/>
                  </a:lnTo>
                  <a:lnTo>
                    <a:pt x="396" y="1364"/>
                  </a:lnTo>
                  <a:lnTo>
                    <a:pt x="376" y="1335"/>
                  </a:lnTo>
                  <a:lnTo>
                    <a:pt x="356" y="1306"/>
                  </a:lnTo>
                  <a:lnTo>
                    <a:pt x="336" y="1277"/>
                  </a:lnTo>
                  <a:lnTo>
                    <a:pt x="316" y="1248"/>
                  </a:lnTo>
                  <a:lnTo>
                    <a:pt x="289" y="1233"/>
                  </a:lnTo>
                  <a:lnTo>
                    <a:pt x="262" y="1219"/>
                  </a:lnTo>
                  <a:lnTo>
                    <a:pt x="235" y="1190"/>
                  </a:lnTo>
                  <a:lnTo>
                    <a:pt x="208" y="1175"/>
                  </a:lnTo>
                  <a:lnTo>
                    <a:pt x="181" y="1168"/>
                  </a:lnTo>
                  <a:lnTo>
                    <a:pt x="154" y="1168"/>
                  </a:lnTo>
                  <a:lnTo>
                    <a:pt x="128" y="1175"/>
                  </a:lnTo>
                  <a:lnTo>
                    <a:pt x="101" y="1175"/>
                  </a:lnTo>
                  <a:lnTo>
                    <a:pt x="74" y="1175"/>
                  </a:lnTo>
                  <a:lnTo>
                    <a:pt x="40" y="1168"/>
                  </a:lnTo>
                  <a:lnTo>
                    <a:pt x="13" y="1161"/>
                  </a:lnTo>
                  <a:lnTo>
                    <a:pt x="40" y="1182"/>
                  </a:lnTo>
                  <a:lnTo>
                    <a:pt x="74" y="1197"/>
                  </a:lnTo>
                  <a:lnTo>
                    <a:pt x="101" y="1197"/>
                  </a:lnTo>
                  <a:lnTo>
                    <a:pt x="107" y="1226"/>
                  </a:lnTo>
                  <a:lnTo>
                    <a:pt x="141" y="1240"/>
                  </a:lnTo>
                  <a:lnTo>
                    <a:pt x="168" y="1255"/>
                  </a:lnTo>
                  <a:lnTo>
                    <a:pt x="195" y="1270"/>
                  </a:lnTo>
                  <a:lnTo>
                    <a:pt x="222" y="1299"/>
                  </a:lnTo>
                  <a:lnTo>
                    <a:pt x="235" y="1328"/>
                  </a:lnTo>
                  <a:lnTo>
                    <a:pt x="269" y="1349"/>
                  </a:lnTo>
                  <a:lnTo>
                    <a:pt x="296" y="1349"/>
                  </a:lnTo>
                  <a:lnTo>
                    <a:pt x="322" y="1364"/>
                  </a:lnTo>
                  <a:lnTo>
                    <a:pt x="349" y="1386"/>
                  </a:lnTo>
                  <a:lnTo>
                    <a:pt x="369" y="1415"/>
                  </a:lnTo>
                  <a:lnTo>
                    <a:pt x="376" y="1444"/>
                  </a:lnTo>
                  <a:lnTo>
                    <a:pt x="369" y="1473"/>
                  </a:lnTo>
                  <a:lnTo>
                    <a:pt x="356" y="1531"/>
                  </a:lnTo>
                  <a:lnTo>
                    <a:pt x="356" y="1560"/>
                  </a:lnTo>
                  <a:lnTo>
                    <a:pt x="356" y="1632"/>
                  </a:lnTo>
                  <a:lnTo>
                    <a:pt x="356" y="1661"/>
                  </a:lnTo>
                  <a:lnTo>
                    <a:pt x="349" y="1690"/>
                  </a:lnTo>
                  <a:lnTo>
                    <a:pt x="322" y="1719"/>
                  </a:lnTo>
                  <a:lnTo>
                    <a:pt x="309" y="1748"/>
                  </a:lnTo>
                  <a:lnTo>
                    <a:pt x="309" y="1785"/>
                  </a:lnTo>
                  <a:lnTo>
                    <a:pt x="296" y="1821"/>
                  </a:lnTo>
                  <a:lnTo>
                    <a:pt x="275" y="1857"/>
                  </a:lnTo>
                  <a:lnTo>
                    <a:pt x="262" y="1886"/>
                  </a:lnTo>
                  <a:lnTo>
                    <a:pt x="255" y="1915"/>
                  </a:lnTo>
                  <a:lnTo>
                    <a:pt x="235" y="1951"/>
                  </a:lnTo>
                  <a:lnTo>
                    <a:pt x="215" y="1988"/>
                  </a:lnTo>
                  <a:lnTo>
                    <a:pt x="195" y="2024"/>
                  </a:lnTo>
                  <a:lnTo>
                    <a:pt x="175" y="2053"/>
                  </a:lnTo>
                  <a:lnTo>
                    <a:pt x="168" y="2082"/>
                  </a:lnTo>
                  <a:lnTo>
                    <a:pt x="161" y="2111"/>
                  </a:lnTo>
                  <a:lnTo>
                    <a:pt x="154" y="2147"/>
                  </a:lnTo>
                  <a:lnTo>
                    <a:pt x="148" y="2184"/>
                  </a:lnTo>
                  <a:lnTo>
                    <a:pt x="134" y="2213"/>
                  </a:lnTo>
                  <a:lnTo>
                    <a:pt x="121" y="2242"/>
                  </a:lnTo>
                  <a:lnTo>
                    <a:pt x="107" y="2271"/>
                  </a:lnTo>
                  <a:lnTo>
                    <a:pt x="87" y="2300"/>
                  </a:lnTo>
                  <a:lnTo>
                    <a:pt x="67" y="2329"/>
                  </a:lnTo>
                  <a:lnTo>
                    <a:pt x="60" y="2358"/>
                  </a:lnTo>
                  <a:lnTo>
                    <a:pt x="47" y="2387"/>
                  </a:lnTo>
                  <a:lnTo>
                    <a:pt x="40" y="2416"/>
                  </a:lnTo>
                  <a:lnTo>
                    <a:pt x="27" y="2452"/>
                  </a:lnTo>
                  <a:lnTo>
                    <a:pt x="20" y="2481"/>
                  </a:lnTo>
                  <a:lnTo>
                    <a:pt x="13" y="2510"/>
                  </a:lnTo>
                  <a:lnTo>
                    <a:pt x="0" y="2539"/>
                  </a:lnTo>
                  <a:lnTo>
                    <a:pt x="20" y="2510"/>
                  </a:lnTo>
                  <a:lnTo>
                    <a:pt x="34" y="2481"/>
                  </a:lnTo>
                  <a:lnTo>
                    <a:pt x="54" y="2445"/>
                  </a:lnTo>
                  <a:lnTo>
                    <a:pt x="67" y="2416"/>
                  </a:lnTo>
                  <a:lnTo>
                    <a:pt x="81" y="2387"/>
                  </a:lnTo>
                  <a:lnTo>
                    <a:pt x="94" y="2358"/>
                  </a:lnTo>
                  <a:lnTo>
                    <a:pt x="107" y="2329"/>
                  </a:lnTo>
                  <a:lnTo>
                    <a:pt x="128" y="2300"/>
                  </a:lnTo>
                  <a:lnTo>
                    <a:pt x="148" y="2271"/>
                  </a:lnTo>
                  <a:lnTo>
                    <a:pt x="168" y="2242"/>
                  </a:lnTo>
                  <a:lnTo>
                    <a:pt x="175" y="2213"/>
                  </a:lnTo>
                  <a:lnTo>
                    <a:pt x="188" y="2176"/>
                  </a:lnTo>
                  <a:lnTo>
                    <a:pt x="201" y="2147"/>
                  </a:lnTo>
                  <a:lnTo>
                    <a:pt x="215" y="2118"/>
                  </a:lnTo>
                  <a:lnTo>
                    <a:pt x="222" y="2060"/>
                  </a:lnTo>
                  <a:lnTo>
                    <a:pt x="235" y="2031"/>
                  </a:lnTo>
                  <a:lnTo>
                    <a:pt x="242" y="2002"/>
                  </a:lnTo>
                  <a:lnTo>
                    <a:pt x="269" y="1973"/>
                  </a:lnTo>
                  <a:lnTo>
                    <a:pt x="296" y="1951"/>
                  </a:lnTo>
                  <a:lnTo>
                    <a:pt x="309" y="1922"/>
                  </a:lnTo>
                  <a:lnTo>
                    <a:pt x="316" y="1886"/>
                  </a:lnTo>
                  <a:lnTo>
                    <a:pt x="329" y="1857"/>
                  </a:lnTo>
                  <a:lnTo>
                    <a:pt x="356" y="1828"/>
                  </a:lnTo>
                  <a:lnTo>
                    <a:pt x="383" y="1792"/>
                  </a:lnTo>
                  <a:lnTo>
                    <a:pt x="403" y="1763"/>
                  </a:lnTo>
                  <a:lnTo>
                    <a:pt x="416" y="1734"/>
                  </a:lnTo>
                  <a:lnTo>
                    <a:pt x="423" y="1705"/>
                  </a:lnTo>
                  <a:lnTo>
                    <a:pt x="430" y="1668"/>
                  </a:lnTo>
                  <a:lnTo>
                    <a:pt x="430" y="1639"/>
                  </a:lnTo>
                  <a:lnTo>
                    <a:pt x="430" y="1610"/>
                  </a:lnTo>
                  <a:lnTo>
                    <a:pt x="423" y="1581"/>
                  </a:lnTo>
                  <a:lnTo>
                    <a:pt x="423" y="1552"/>
                  </a:lnTo>
                  <a:lnTo>
                    <a:pt x="423" y="1523"/>
                  </a:lnTo>
                  <a:lnTo>
                    <a:pt x="423" y="1494"/>
                  </a:lnTo>
                  <a:lnTo>
                    <a:pt x="443" y="1465"/>
                  </a:lnTo>
                  <a:lnTo>
                    <a:pt x="470" y="1458"/>
                  </a:lnTo>
                  <a:lnTo>
                    <a:pt x="497" y="1444"/>
                  </a:lnTo>
                  <a:lnTo>
                    <a:pt x="524" y="1436"/>
                  </a:lnTo>
                  <a:lnTo>
                    <a:pt x="584" y="1429"/>
                  </a:lnTo>
                  <a:lnTo>
                    <a:pt x="618" y="1415"/>
                  </a:lnTo>
                  <a:lnTo>
                    <a:pt x="651" y="1407"/>
                  </a:lnTo>
                  <a:lnTo>
                    <a:pt x="678" y="1393"/>
                  </a:lnTo>
                  <a:lnTo>
                    <a:pt x="719" y="1393"/>
                  </a:lnTo>
                  <a:lnTo>
                    <a:pt x="766" y="1378"/>
                  </a:lnTo>
                  <a:lnTo>
                    <a:pt x="792" y="1364"/>
                  </a:lnTo>
                  <a:lnTo>
                    <a:pt x="819" y="1349"/>
                  </a:lnTo>
                  <a:lnTo>
                    <a:pt x="846" y="1320"/>
                  </a:lnTo>
                  <a:lnTo>
                    <a:pt x="853" y="1284"/>
                  </a:lnTo>
                  <a:lnTo>
                    <a:pt x="866" y="1255"/>
                  </a:lnTo>
                  <a:lnTo>
                    <a:pt x="866" y="1211"/>
                  </a:lnTo>
                  <a:lnTo>
                    <a:pt x="880" y="1161"/>
                  </a:lnTo>
                  <a:lnTo>
                    <a:pt x="893" y="1103"/>
                  </a:lnTo>
                  <a:lnTo>
                    <a:pt x="907" y="1074"/>
                  </a:lnTo>
                  <a:lnTo>
                    <a:pt x="947" y="1059"/>
                  </a:lnTo>
                  <a:lnTo>
                    <a:pt x="974" y="1037"/>
                  </a:lnTo>
                  <a:lnTo>
                    <a:pt x="1001" y="1008"/>
                  </a:lnTo>
                  <a:lnTo>
                    <a:pt x="1014" y="979"/>
                  </a:lnTo>
                  <a:lnTo>
                    <a:pt x="1021" y="950"/>
                  </a:lnTo>
                  <a:lnTo>
                    <a:pt x="1034" y="914"/>
                  </a:lnTo>
                  <a:lnTo>
                    <a:pt x="1041" y="885"/>
                  </a:lnTo>
                  <a:lnTo>
                    <a:pt x="1048" y="856"/>
                  </a:lnTo>
                  <a:lnTo>
                    <a:pt x="1054" y="820"/>
                  </a:lnTo>
                  <a:lnTo>
                    <a:pt x="1061" y="791"/>
                  </a:lnTo>
                  <a:lnTo>
                    <a:pt x="1075" y="762"/>
                  </a:lnTo>
                  <a:lnTo>
                    <a:pt x="1088" y="733"/>
                  </a:lnTo>
                  <a:lnTo>
                    <a:pt x="1095" y="704"/>
                  </a:lnTo>
                  <a:lnTo>
                    <a:pt x="1108" y="675"/>
                  </a:lnTo>
                  <a:lnTo>
                    <a:pt x="1108" y="646"/>
                  </a:lnTo>
                  <a:lnTo>
                    <a:pt x="1115" y="617"/>
                  </a:lnTo>
                  <a:lnTo>
                    <a:pt x="1115" y="588"/>
                  </a:lnTo>
                  <a:lnTo>
                    <a:pt x="1115" y="551"/>
                  </a:lnTo>
                  <a:lnTo>
                    <a:pt x="1108" y="522"/>
                  </a:lnTo>
                  <a:lnTo>
                    <a:pt x="1108" y="493"/>
                  </a:lnTo>
                  <a:lnTo>
                    <a:pt x="1101" y="464"/>
                  </a:lnTo>
                  <a:lnTo>
                    <a:pt x="1088" y="435"/>
                  </a:lnTo>
                  <a:lnTo>
                    <a:pt x="1081" y="406"/>
                  </a:lnTo>
                  <a:lnTo>
                    <a:pt x="1081" y="377"/>
                  </a:lnTo>
                  <a:lnTo>
                    <a:pt x="1081" y="348"/>
                  </a:lnTo>
                  <a:lnTo>
                    <a:pt x="1081" y="319"/>
                  </a:lnTo>
                  <a:lnTo>
                    <a:pt x="1081" y="290"/>
                  </a:lnTo>
                  <a:lnTo>
                    <a:pt x="1088" y="261"/>
                  </a:lnTo>
                  <a:lnTo>
                    <a:pt x="1095" y="232"/>
                  </a:lnTo>
                  <a:lnTo>
                    <a:pt x="1108" y="203"/>
                  </a:lnTo>
                  <a:lnTo>
                    <a:pt x="1128" y="167"/>
                  </a:lnTo>
                  <a:lnTo>
                    <a:pt x="1135" y="138"/>
                  </a:lnTo>
                  <a:lnTo>
                    <a:pt x="1135" y="109"/>
                  </a:lnTo>
                  <a:lnTo>
                    <a:pt x="1128" y="80"/>
                  </a:lnTo>
                  <a:lnTo>
                    <a:pt x="1122" y="51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4108" name="Freeform 12">
              <a:extLst>
                <a:ext uri="{FF2B5EF4-FFF2-40B4-BE49-F238E27FC236}">
                  <a16:creationId xmlns:a16="http://schemas.microsoft.com/office/drawing/2014/main" id="{076E775F-DF0A-68F7-2BA3-60E41887A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8" y="1009"/>
              <a:ext cx="1978" cy="422"/>
            </a:xfrm>
            <a:custGeom>
              <a:avLst/>
              <a:gdLst>
                <a:gd name="T0" fmla="*/ 87 w 1978"/>
                <a:gd name="T1" fmla="*/ 65 h 422"/>
                <a:gd name="T2" fmla="*/ 168 w 1978"/>
                <a:gd name="T3" fmla="*/ 51 h 422"/>
                <a:gd name="T4" fmla="*/ 222 w 1978"/>
                <a:gd name="T5" fmla="*/ 44 h 422"/>
                <a:gd name="T6" fmla="*/ 276 w 1978"/>
                <a:gd name="T7" fmla="*/ 29 h 422"/>
                <a:gd name="T8" fmla="*/ 370 w 1978"/>
                <a:gd name="T9" fmla="*/ 7 h 422"/>
                <a:gd name="T10" fmla="*/ 451 w 1978"/>
                <a:gd name="T11" fmla="*/ 0 h 422"/>
                <a:gd name="T12" fmla="*/ 504 w 1978"/>
                <a:gd name="T13" fmla="*/ 0 h 422"/>
                <a:gd name="T14" fmla="*/ 558 w 1978"/>
                <a:gd name="T15" fmla="*/ 22 h 422"/>
                <a:gd name="T16" fmla="*/ 632 w 1978"/>
                <a:gd name="T17" fmla="*/ 51 h 422"/>
                <a:gd name="T18" fmla="*/ 693 w 1978"/>
                <a:gd name="T19" fmla="*/ 80 h 422"/>
                <a:gd name="T20" fmla="*/ 746 w 1978"/>
                <a:gd name="T21" fmla="*/ 87 h 422"/>
                <a:gd name="T22" fmla="*/ 800 w 1978"/>
                <a:gd name="T23" fmla="*/ 94 h 422"/>
                <a:gd name="T24" fmla="*/ 867 w 1978"/>
                <a:gd name="T25" fmla="*/ 131 h 422"/>
                <a:gd name="T26" fmla="*/ 921 w 1978"/>
                <a:gd name="T27" fmla="*/ 138 h 422"/>
                <a:gd name="T28" fmla="*/ 982 w 1978"/>
                <a:gd name="T29" fmla="*/ 145 h 422"/>
                <a:gd name="T30" fmla="*/ 1036 w 1978"/>
                <a:gd name="T31" fmla="*/ 167 h 422"/>
                <a:gd name="T32" fmla="*/ 1150 w 1978"/>
                <a:gd name="T33" fmla="*/ 189 h 422"/>
                <a:gd name="T34" fmla="*/ 1231 w 1978"/>
                <a:gd name="T35" fmla="*/ 196 h 422"/>
                <a:gd name="T36" fmla="*/ 1291 w 1978"/>
                <a:gd name="T37" fmla="*/ 225 h 422"/>
                <a:gd name="T38" fmla="*/ 1352 w 1978"/>
                <a:gd name="T39" fmla="*/ 254 h 422"/>
                <a:gd name="T40" fmla="*/ 1432 w 1978"/>
                <a:gd name="T41" fmla="*/ 261 h 422"/>
                <a:gd name="T42" fmla="*/ 1493 w 1978"/>
                <a:gd name="T43" fmla="*/ 276 h 422"/>
                <a:gd name="T44" fmla="*/ 1580 w 1978"/>
                <a:gd name="T45" fmla="*/ 290 h 422"/>
                <a:gd name="T46" fmla="*/ 1634 w 1978"/>
                <a:gd name="T47" fmla="*/ 305 h 422"/>
                <a:gd name="T48" fmla="*/ 1695 w 1978"/>
                <a:gd name="T49" fmla="*/ 327 h 422"/>
                <a:gd name="T50" fmla="*/ 1748 w 1978"/>
                <a:gd name="T51" fmla="*/ 356 h 422"/>
                <a:gd name="T52" fmla="*/ 1809 w 1978"/>
                <a:gd name="T53" fmla="*/ 392 h 422"/>
                <a:gd name="T54" fmla="*/ 1869 w 1978"/>
                <a:gd name="T55" fmla="*/ 392 h 422"/>
                <a:gd name="T56" fmla="*/ 1950 w 1978"/>
                <a:gd name="T57" fmla="*/ 399 h 422"/>
                <a:gd name="T58" fmla="*/ 1950 w 1978"/>
                <a:gd name="T59" fmla="*/ 414 h 422"/>
                <a:gd name="T60" fmla="*/ 1883 w 1978"/>
                <a:gd name="T61" fmla="*/ 421 h 422"/>
                <a:gd name="T62" fmla="*/ 1829 w 1978"/>
                <a:gd name="T63" fmla="*/ 414 h 422"/>
                <a:gd name="T64" fmla="*/ 1775 w 1978"/>
                <a:gd name="T65" fmla="*/ 414 h 422"/>
                <a:gd name="T66" fmla="*/ 1721 w 1978"/>
                <a:gd name="T67" fmla="*/ 363 h 422"/>
                <a:gd name="T68" fmla="*/ 1661 w 1978"/>
                <a:gd name="T69" fmla="*/ 341 h 422"/>
                <a:gd name="T70" fmla="*/ 1594 w 1978"/>
                <a:gd name="T71" fmla="*/ 319 h 422"/>
                <a:gd name="T72" fmla="*/ 1533 w 1978"/>
                <a:gd name="T73" fmla="*/ 305 h 422"/>
                <a:gd name="T74" fmla="*/ 1479 w 1978"/>
                <a:gd name="T75" fmla="*/ 290 h 422"/>
                <a:gd name="T76" fmla="*/ 1405 w 1978"/>
                <a:gd name="T77" fmla="*/ 276 h 422"/>
                <a:gd name="T78" fmla="*/ 1352 w 1978"/>
                <a:gd name="T79" fmla="*/ 269 h 422"/>
                <a:gd name="T80" fmla="*/ 1298 w 1978"/>
                <a:gd name="T81" fmla="*/ 261 h 422"/>
                <a:gd name="T82" fmla="*/ 1231 w 1978"/>
                <a:gd name="T83" fmla="*/ 218 h 422"/>
                <a:gd name="T84" fmla="*/ 1170 w 1978"/>
                <a:gd name="T85" fmla="*/ 196 h 422"/>
                <a:gd name="T86" fmla="*/ 1110 w 1978"/>
                <a:gd name="T87" fmla="*/ 203 h 422"/>
                <a:gd name="T88" fmla="*/ 1056 w 1978"/>
                <a:gd name="T89" fmla="*/ 203 h 422"/>
                <a:gd name="T90" fmla="*/ 1002 w 1978"/>
                <a:gd name="T91" fmla="*/ 181 h 422"/>
                <a:gd name="T92" fmla="*/ 948 w 1978"/>
                <a:gd name="T93" fmla="*/ 152 h 422"/>
                <a:gd name="T94" fmla="*/ 867 w 1978"/>
                <a:gd name="T95" fmla="*/ 152 h 422"/>
                <a:gd name="T96" fmla="*/ 814 w 1978"/>
                <a:gd name="T97" fmla="*/ 116 h 422"/>
                <a:gd name="T98" fmla="*/ 760 w 1978"/>
                <a:gd name="T99" fmla="*/ 102 h 422"/>
                <a:gd name="T100" fmla="*/ 699 w 1978"/>
                <a:gd name="T101" fmla="*/ 80 h 422"/>
                <a:gd name="T102" fmla="*/ 646 w 1978"/>
                <a:gd name="T103" fmla="*/ 58 h 422"/>
                <a:gd name="T104" fmla="*/ 585 w 1978"/>
                <a:gd name="T105" fmla="*/ 44 h 422"/>
                <a:gd name="T106" fmla="*/ 531 w 1978"/>
                <a:gd name="T107" fmla="*/ 29 h 422"/>
                <a:gd name="T108" fmla="*/ 464 w 1978"/>
                <a:gd name="T109" fmla="*/ 15 h 422"/>
                <a:gd name="T110" fmla="*/ 377 w 1978"/>
                <a:gd name="T111" fmla="*/ 15 h 422"/>
                <a:gd name="T112" fmla="*/ 316 w 1978"/>
                <a:gd name="T113" fmla="*/ 15 h 422"/>
                <a:gd name="T114" fmla="*/ 262 w 1978"/>
                <a:gd name="T115" fmla="*/ 36 h 422"/>
                <a:gd name="T116" fmla="*/ 202 w 1978"/>
                <a:gd name="T117" fmla="*/ 58 h 422"/>
                <a:gd name="T118" fmla="*/ 134 w 1978"/>
                <a:gd name="T119" fmla="*/ 87 h 422"/>
                <a:gd name="T120" fmla="*/ 81 w 1978"/>
                <a:gd name="T121" fmla="*/ 94 h 422"/>
                <a:gd name="T122" fmla="*/ 27 w 1978"/>
                <a:gd name="T123" fmla="*/ 80 h 422"/>
                <a:gd name="T124" fmla="*/ 27 w 1978"/>
                <a:gd name="T125" fmla="*/ 73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78" h="422">
                  <a:moveTo>
                    <a:pt x="40" y="73"/>
                  </a:moveTo>
                  <a:lnTo>
                    <a:pt x="87" y="65"/>
                  </a:lnTo>
                  <a:lnTo>
                    <a:pt x="128" y="58"/>
                  </a:lnTo>
                  <a:lnTo>
                    <a:pt x="168" y="51"/>
                  </a:lnTo>
                  <a:lnTo>
                    <a:pt x="195" y="51"/>
                  </a:lnTo>
                  <a:lnTo>
                    <a:pt x="222" y="44"/>
                  </a:lnTo>
                  <a:lnTo>
                    <a:pt x="249" y="29"/>
                  </a:lnTo>
                  <a:lnTo>
                    <a:pt x="276" y="29"/>
                  </a:lnTo>
                  <a:lnTo>
                    <a:pt x="309" y="22"/>
                  </a:lnTo>
                  <a:lnTo>
                    <a:pt x="370" y="7"/>
                  </a:lnTo>
                  <a:lnTo>
                    <a:pt x="403" y="7"/>
                  </a:lnTo>
                  <a:lnTo>
                    <a:pt x="451" y="0"/>
                  </a:lnTo>
                  <a:lnTo>
                    <a:pt x="477" y="0"/>
                  </a:lnTo>
                  <a:lnTo>
                    <a:pt x="504" y="0"/>
                  </a:lnTo>
                  <a:lnTo>
                    <a:pt x="531" y="22"/>
                  </a:lnTo>
                  <a:lnTo>
                    <a:pt x="558" y="22"/>
                  </a:lnTo>
                  <a:lnTo>
                    <a:pt x="585" y="36"/>
                  </a:lnTo>
                  <a:lnTo>
                    <a:pt x="632" y="51"/>
                  </a:lnTo>
                  <a:lnTo>
                    <a:pt x="666" y="65"/>
                  </a:lnTo>
                  <a:lnTo>
                    <a:pt x="693" y="80"/>
                  </a:lnTo>
                  <a:lnTo>
                    <a:pt x="720" y="80"/>
                  </a:lnTo>
                  <a:lnTo>
                    <a:pt x="746" y="87"/>
                  </a:lnTo>
                  <a:lnTo>
                    <a:pt x="773" y="87"/>
                  </a:lnTo>
                  <a:lnTo>
                    <a:pt x="800" y="94"/>
                  </a:lnTo>
                  <a:lnTo>
                    <a:pt x="834" y="109"/>
                  </a:lnTo>
                  <a:lnTo>
                    <a:pt x="867" y="131"/>
                  </a:lnTo>
                  <a:lnTo>
                    <a:pt x="894" y="138"/>
                  </a:lnTo>
                  <a:lnTo>
                    <a:pt x="921" y="138"/>
                  </a:lnTo>
                  <a:lnTo>
                    <a:pt x="955" y="138"/>
                  </a:lnTo>
                  <a:lnTo>
                    <a:pt x="982" y="145"/>
                  </a:lnTo>
                  <a:lnTo>
                    <a:pt x="1009" y="145"/>
                  </a:lnTo>
                  <a:lnTo>
                    <a:pt x="1036" y="167"/>
                  </a:lnTo>
                  <a:lnTo>
                    <a:pt x="1089" y="189"/>
                  </a:lnTo>
                  <a:lnTo>
                    <a:pt x="1150" y="189"/>
                  </a:lnTo>
                  <a:lnTo>
                    <a:pt x="1177" y="189"/>
                  </a:lnTo>
                  <a:lnTo>
                    <a:pt x="1231" y="196"/>
                  </a:lnTo>
                  <a:lnTo>
                    <a:pt x="1257" y="211"/>
                  </a:lnTo>
                  <a:lnTo>
                    <a:pt x="1291" y="225"/>
                  </a:lnTo>
                  <a:lnTo>
                    <a:pt x="1318" y="240"/>
                  </a:lnTo>
                  <a:lnTo>
                    <a:pt x="1352" y="254"/>
                  </a:lnTo>
                  <a:lnTo>
                    <a:pt x="1385" y="254"/>
                  </a:lnTo>
                  <a:lnTo>
                    <a:pt x="1432" y="261"/>
                  </a:lnTo>
                  <a:lnTo>
                    <a:pt x="1459" y="269"/>
                  </a:lnTo>
                  <a:lnTo>
                    <a:pt x="1493" y="276"/>
                  </a:lnTo>
                  <a:lnTo>
                    <a:pt x="1533" y="283"/>
                  </a:lnTo>
                  <a:lnTo>
                    <a:pt x="1580" y="290"/>
                  </a:lnTo>
                  <a:lnTo>
                    <a:pt x="1607" y="290"/>
                  </a:lnTo>
                  <a:lnTo>
                    <a:pt x="1634" y="305"/>
                  </a:lnTo>
                  <a:lnTo>
                    <a:pt x="1668" y="312"/>
                  </a:lnTo>
                  <a:lnTo>
                    <a:pt x="1695" y="327"/>
                  </a:lnTo>
                  <a:lnTo>
                    <a:pt x="1721" y="341"/>
                  </a:lnTo>
                  <a:lnTo>
                    <a:pt x="1748" y="356"/>
                  </a:lnTo>
                  <a:lnTo>
                    <a:pt x="1782" y="385"/>
                  </a:lnTo>
                  <a:lnTo>
                    <a:pt x="1809" y="392"/>
                  </a:lnTo>
                  <a:lnTo>
                    <a:pt x="1843" y="392"/>
                  </a:lnTo>
                  <a:lnTo>
                    <a:pt x="1869" y="392"/>
                  </a:lnTo>
                  <a:lnTo>
                    <a:pt x="1923" y="392"/>
                  </a:lnTo>
                  <a:lnTo>
                    <a:pt x="1950" y="399"/>
                  </a:lnTo>
                  <a:lnTo>
                    <a:pt x="1977" y="406"/>
                  </a:lnTo>
                  <a:lnTo>
                    <a:pt x="1950" y="414"/>
                  </a:lnTo>
                  <a:lnTo>
                    <a:pt x="1923" y="421"/>
                  </a:lnTo>
                  <a:lnTo>
                    <a:pt x="1883" y="421"/>
                  </a:lnTo>
                  <a:lnTo>
                    <a:pt x="1856" y="421"/>
                  </a:lnTo>
                  <a:lnTo>
                    <a:pt x="1829" y="414"/>
                  </a:lnTo>
                  <a:lnTo>
                    <a:pt x="1802" y="414"/>
                  </a:lnTo>
                  <a:lnTo>
                    <a:pt x="1775" y="414"/>
                  </a:lnTo>
                  <a:lnTo>
                    <a:pt x="1742" y="392"/>
                  </a:lnTo>
                  <a:lnTo>
                    <a:pt x="1721" y="363"/>
                  </a:lnTo>
                  <a:lnTo>
                    <a:pt x="1695" y="356"/>
                  </a:lnTo>
                  <a:lnTo>
                    <a:pt x="1661" y="341"/>
                  </a:lnTo>
                  <a:lnTo>
                    <a:pt x="1627" y="327"/>
                  </a:lnTo>
                  <a:lnTo>
                    <a:pt x="1594" y="319"/>
                  </a:lnTo>
                  <a:lnTo>
                    <a:pt x="1560" y="312"/>
                  </a:lnTo>
                  <a:lnTo>
                    <a:pt x="1533" y="305"/>
                  </a:lnTo>
                  <a:lnTo>
                    <a:pt x="1506" y="298"/>
                  </a:lnTo>
                  <a:lnTo>
                    <a:pt x="1479" y="290"/>
                  </a:lnTo>
                  <a:lnTo>
                    <a:pt x="1432" y="283"/>
                  </a:lnTo>
                  <a:lnTo>
                    <a:pt x="1405" y="276"/>
                  </a:lnTo>
                  <a:lnTo>
                    <a:pt x="1379" y="269"/>
                  </a:lnTo>
                  <a:lnTo>
                    <a:pt x="1352" y="269"/>
                  </a:lnTo>
                  <a:lnTo>
                    <a:pt x="1325" y="269"/>
                  </a:lnTo>
                  <a:lnTo>
                    <a:pt x="1298" y="261"/>
                  </a:lnTo>
                  <a:lnTo>
                    <a:pt x="1264" y="240"/>
                  </a:lnTo>
                  <a:lnTo>
                    <a:pt x="1231" y="218"/>
                  </a:lnTo>
                  <a:lnTo>
                    <a:pt x="1197" y="203"/>
                  </a:lnTo>
                  <a:lnTo>
                    <a:pt x="1170" y="196"/>
                  </a:lnTo>
                  <a:lnTo>
                    <a:pt x="1136" y="196"/>
                  </a:lnTo>
                  <a:lnTo>
                    <a:pt x="1110" y="203"/>
                  </a:lnTo>
                  <a:lnTo>
                    <a:pt x="1083" y="203"/>
                  </a:lnTo>
                  <a:lnTo>
                    <a:pt x="1056" y="203"/>
                  </a:lnTo>
                  <a:lnTo>
                    <a:pt x="1029" y="196"/>
                  </a:lnTo>
                  <a:lnTo>
                    <a:pt x="1002" y="181"/>
                  </a:lnTo>
                  <a:lnTo>
                    <a:pt x="975" y="167"/>
                  </a:lnTo>
                  <a:lnTo>
                    <a:pt x="948" y="152"/>
                  </a:lnTo>
                  <a:lnTo>
                    <a:pt x="894" y="152"/>
                  </a:lnTo>
                  <a:lnTo>
                    <a:pt x="867" y="152"/>
                  </a:lnTo>
                  <a:lnTo>
                    <a:pt x="841" y="138"/>
                  </a:lnTo>
                  <a:lnTo>
                    <a:pt x="814" y="116"/>
                  </a:lnTo>
                  <a:lnTo>
                    <a:pt x="787" y="102"/>
                  </a:lnTo>
                  <a:lnTo>
                    <a:pt x="760" y="102"/>
                  </a:lnTo>
                  <a:lnTo>
                    <a:pt x="726" y="94"/>
                  </a:lnTo>
                  <a:lnTo>
                    <a:pt x="699" y="80"/>
                  </a:lnTo>
                  <a:lnTo>
                    <a:pt x="672" y="65"/>
                  </a:lnTo>
                  <a:lnTo>
                    <a:pt x="646" y="58"/>
                  </a:lnTo>
                  <a:lnTo>
                    <a:pt x="612" y="51"/>
                  </a:lnTo>
                  <a:lnTo>
                    <a:pt x="585" y="44"/>
                  </a:lnTo>
                  <a:lnTo>
                    <a:pt x="558" y="36"/>
                  </a:lnTo>
                  <a:lnTo>
                    <a:pt x="531" y="29"/>
                  </a:lnTo>
                  <a:lnTo>
                    <a:pt x="498" y="22"/>
                  </a:lnTo>
                  <a:lnTo>
                    <a:pt x="464" y="15"/>
                  </a:lnTo>
                  <a:lnTo>
                    <a:pt x="430" y="15"/>
                  </a:lnTo>
                  <a:lnTo>
                    <a:pt x="377" y="15"/>
                  </a:lnTo>
                  <a:lnTo>
                    <a:pt x="343" y="15"/>
                  </a:lnTo>
                  <a:lnTo>
                    <a:pt x="316" y="15"/>
                  </a:lnTo>
                  <a:lnTo>
                    <a:pt x="289" y="29"/>
                  </a:lnTo>
                  <a:lnTo>
                    <a:pt x="262" y="36"/>
                  </a:lnTo>
                  <a:lnTo>
                    <a:pt x="235" y="44"/>
                  </a:lnTo>
                  <a:lnTo>
                    <a:pt x="202" y="58"/>
                  </a:lnTo>
                  <a:lnTo>
                    <a:pt x="168" y="73"/>
                  </a:lnTo>
                  <a:lnTo>
                    <a:pt x="134" y="87"/>
                  </a:lnTo>
                  <a:lnTo>
                    <a:pt x="108" y="94"/>
                  </a:lnTo>
                  <a:lnTo>
                    <a:pt x="81" y="94"/>
                  </a:lnTo>
                  <a:lnTo>
                    <a:pt x="54" y="94"/>
                  </a:lnTo>
                  <a:lnTo>
                    <a:pt x="27" y="80"/>
                  </a:lnTo>
                  <a:lnTo>
                    <a:pt x="0" y="65"/>
                  </a:lnTo>
                  <a:lnTo>
                    <a:pt x="27" y="73"/>
                  </a:lnTo>
                  <a:lnTo>
                    <a:pt x="40" y="73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4109" name="Freeform 13">
              <a:extLst>
                <a:ext uri="{FF2B5EF4-FFF2-40B4-BE49-F238E27FC236}">
                  <a16:creationId xmlns:a16="http://schemas.microsoft.com/office/drawing/2014/main" id="{18C1453F-6815-A337-70FF-0A985AA0F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559"/>
              <a:ext cx="1827" cy="880"/>
            </a:xfrm>
            <a:custGeom>
              <a:avLst/>
              <a:gdLst>
                <a:gd name="T0" fmla="*/ 27 w 1827"/>
                <a:gd name="T1" fmla="*/ 864 h 880"/>
                <a:gd name="T2" fmla="*/ 101 w 1827"/>
                <a:gd name="T3" fmla="*/ 850 h 880"/>
                <a:gd name="T4" fmla="*/ 154 w 1827"/>
                <a:gd name="T5" fmla="*/ 814 h 880"/>
                <a:gd name="T6" fmla="*/ 262 w 1827"/>
                <a:gd name="T7" fmla="*/ 785 h 880"/>
                <a:gd name="T8" fmla="*/ 322 w 1827"/>
                <a:gd name="T9" fmla="*/ 726 h 880"/>
                <a:gd name="T10" fmla="*/ 376 w 1827"/>
                <a:gd name="T11" fmla="*/ 697 h 880"/>
                <a:gd name="T12" fmla="*/ 430 w 1827"/>
                <a:gd name="T13" fmla="*/ 661 h 880"/>
                <a:gd name="T14" fmla="*/ 497 w 1827"/>
                <a:gd name="T15" fmla="*/ 625 h 880"/>
                <a:gd name="T16" fmla="*/ 577 w 1827"/>
                <a:gd name="T17" fmla="*/ 610 h 880"/>
                <a:gd name="T18" fmla="*/ 651 w 1827"/>
                <a:gd name="T19" fmla="*/ 588 h 880"/>
                <a:gd name="T20" fmla="*/ 705 w 1827"/>
                <a:gd name="T21" fmla="*/ 559 h 880"/>
                <a:gd name="T22" fmla="*/ 765 w 1827"/>
                <a:gd name="T23" fmla="*/ 501 h 880"/>
                <a:gd name="T24" fmla="*/ 839 w 1827"/>
                <a:gd name="T25" fmla="*/ 465 h 880"/>
                <a:gd name="T26" fmla="*/ 886 w 1827"/>
                <a:gd name="T27" fmla="*/ 407 h 880"/>
                <a:gd name="T28" fmla="*/ 913 w 1827"/>
                <a:gd name="T29" fmla="*/ 341 h 880"/>
                <a:gd name="T30" fmla="*/ 967 w 1827"/>
                <a:gd name="T31" fmla="*/ 283 h 880"/>
                <a:gd name="T32" fmla="*/ 1027 w 1827"/>
                <a:gd name="T33" fmla="*/ 240 h 880"/>
                <a:gd name="T34" fmla="*/ 1094 w 1827"/>
                <a:gd name="T35" fmla="*/ 203 h 880"/>
                <a:gd name="T36" fmla="*/ 1175 w 1827"/>
                <a:gd name="T37" fmla="*/ 174 h 880"/>
                <a:gd name="T38" fmla="*/ 1242 w 1827"/>
                <a:gd name="T39" fmla="*/ 174 h 880"/>
                <a:gd name="T40" fmla="*/ 1336 w 1827"/>
                <a:gd name="T41" fmla="*/ 145 h 880"/>
                <a:gd name="T42" fmla="*/ 1390 w 1827"/>
                <a:gd name="T43" fmla="*/ 123 h 880"/>
                <a:gd name="T44" fmla="*/ 1443 w 1827"/>
                <a:gd name="T45" fmla="*/ 109 h 880"/>
                <a:gd name="T46" fmla="*/ 1497 w 1827"/>
                <a:gd name="T47" fmla="*/ 94 h 880"/>
                <a:gd name="T48" fmla="*/ 1584 w 1827"/>
                <a:gd name="T49" fmla="*/ 94 h 880"/>
                <a:gd name="T50" fmla="*/ 1638 w 1827"/>
                <a:gd name="T51" fmla="*/ 73 h 880"/>
                <a:gd name="T52" fmla="*/ 1698 w 1827"/>
                <a:gd name="T53" fmla="*/ 44 h 880"/>
                <a:gd name="T54" fmla="*/ 1766 w 1827"/>
                <a:gd name="T55" fmla="*/ 22 h 880"/>
                <a:gd name="T56" fmla="*/ 1826 w 1827"/>
                <a:gd name="T57" fmla="*/ 0 h 880"/>
                <a:gd name="T58" fmla="*/ 1766 w 1827"/>
                <a:gd name="T59" fmla="*/ 22 h 880"/>
                <a:gd name="T60" fmla="*/ 1705 w 1827"/>
                <a:gd name="T61" fmla="*/ 80 h 880"/>
                <a:gd name="T62" fmla="*/ 1625 w 1827"/>
                <a:gd name="T63" fmla="*/ 102 h 880"/>
                <a:gd name="T64" fmla="*/ 1564 w 1827"/>
                <a:gd name="T65" fmla="*/ 116 h 880"/>
                <a:gd name="T66" fmla="*/ 1484 w 1827"/>
                <a:gd name="T67" fmla="*/ 138 h 880"/>
                <a:gd name="T68" fmla="*/ 1430 w 1827"/>
                <a:gd name="T69" fmla="*/ 145 h 880"/>
                <a:gd name="T70" fmla="*/ 1370 w 1827"/>
                <a:gd name="T71" fmla="*/ 160 h 880"/>
                <a:gd name="T72" fmla="*/ 1302 w 1827"/>
                <a:gd name="T73" fmla="*/ 174 h 880"/>
                <a:gd name="T74" fmla="*/ 1242 w 1827"/>
                <a:gd name="T75" fmla="*/ 203 h 880"/>
                <a:gd name="T76" fmla="*/ 1175 w 1827"/>
                <a:gd name="T77" fmla="*/ 218 h 880"/>
                <a:gd name="T78" fmla="*/ 1121 w 1827"/>
                <a:gd name="T79" fmla="*/ 240 h 880"/>
                <a:gd name="T80" fmla="*/ 1067 w 1827"/>
                <a:gd name="T81" fmla="*/ 262 h 880"/>
                <a:gd name="T82" fmla="*/ 1014 w 1827"/>
                <a:gd name="T83" fmla="*/ 298 h 880"/>
                <a:gd name="T84" fmla="*/ 960 w 1827"/>
                <a:gd name="T85" fmla="*/ 327 h 880"/>
                <a:gd name="T86" fmla="*/ 913 w 1827"/>
                <a:gd name="T87" fmla="*/ 370 h 880"/>
                <a:gd name="T88" fmla="*/ 886 w 1827"/>
                <a:gd name="T89" fmla="*/ 443 h 880"/>
                <a:gd name="T90" fmla="*/ 846 w 1827"/>
                <a:gd name="T91" fmla="*/ 509 h 880"/>
                <a:gd name="T92" fmla="*/ 792 w 1827"/>
                <a:gd name="T93" fmla="*/ 545 h 880"/>
                <a:gd name="T94" fmla="*/ 732 w 1827"/>
                <a:gd name="T95" fmla="*/ 567 h 880"/>
                <a:gd name="T96" fmla="*/ 665 w 1827"/>
                <a:gd name="T97" fmla="*/ 588 h 880"/>
                <a:gd name="T98" fmla="*/ 591 w 1827"/>
                <a:gd name="T99" fmla="*/ 610 h 880"/>
                <a:gd name="T100" fmla="*/ 537 w 1827"/>
                <a:gd name="T101" fmla="*/ 647 h 880"/>
                <a:gd name="T102" fmla="*/ 477 w 1827"/>
                <a:gd name="T103" fmla="*/ 654 h 880"/>
                <a:gd name="T104" fmla="*/ 403 w 1827"/>
                <a:gd name="T105" fmla="*/ 676 h 880"/>
                <a:gd name="T106" fmla="*/ 356 w 1827"/>
                <a:gd name="T107" fmla="*/ 734 h 880"/>
                <a:gd name="T108" fmla="*/ 302 w 1827"/>
                <a:gd name="T109" fmla="*/ 777 h 880"/>
                <a:gd name="T110" fmla="*/ 208 w 1827"/>
                <a:gd name="T111" fmla="*/ 799 h 880"/>
                <a:gd name="T112" fmla="*/ 154 w 1827"/>
                <a:gd name="T113" fmla="*/ 835 h 880"/>
                <a:gd name="T114" fmla="*/ 101 w 1827"/>
                <a:gd name="T115" fmla="*/ 872 h 880"/>
                <a:gd name="T116" fmla="*/ 47 w 1827"/>
                <a:gd name="T117" fmla="*/ 879 h 880"/>
                <a:gd name="T118" fmla="*/ 0 w 1827"/>
                <a:gd name="T119" fmla="*/ 864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27" h="880">
                  <a:moveTo>
                    <a:pt x="0" y="864"/>
                  </a:moveTo>
                  <a:lnTo>
                    <a:pt x="27" y="864"/>
                  </a:lnTo>
                  <a:lnTo>
                    <a:pt x="67" y="857"/>
                  </a:lnTo>
                  <a:lnTo>
                    <a:pt x="101" y="850"/>
                  </a:lnTo>
                  <a:lnTo>
                    <a:pt x="128" y="843"/>
                  </a:lnTo>
                  <a:lnTo>
                    <a:pt x="154" y="814"/>
                  </a:lnTo>
                  <a:lnTo>
                    <a:pt x="215" y="799"/>
                  </a:lnTo>
                  <a:lnTo>
                    <a:pt x="262" y="785"/>
                  </a:lnTo>
                  <a:lnTo>
                    <a:pt x="289" y="763"/>
                  </a:lnTo>
                  <a:lnTo>
                    <a:pt x="322" y="726"/>
                  </a:lnTo>
                  <a:lnTo>
                    <a:pt x="349" y="705"/>
                  </a:lnTo>
                  <a:lnTo>
                    <a:pt x="376" y="697"/>
                  </a:lnTo>
                  <a:lnTo>
                    <a:pt x="403" y="683"/>
                  </a:lnTo>
                  <a:lnTo>
                    <a:pt x="430" y="661"/>
                  </a:lnTo>
                  <a:lnTo>
                    <a:pt x="463" y="632"/>
                  </a:lnTo>
                  <a:lnTo>
                    <a:pt x="497" y="625"/>
                  </a:lnTo>
                  <a:lnTo>
                    <a:pt x="537" y="617"/>
                  </a:lnTo>
                  <a:lnTo>
                    <a:pt x="577" y="610"/>
                  </a:lnTo>
                  <a:lnTo>
                    <a:pt x="618" y="603"/>
                  </a:lnTo>
                  <a:lnTo>
                    <a:pt x="651" y="588"/>
                  </a:lnTo>
                  <a:lnTo>
                    <a:pt x="678" y="581"/>
                  </a:lnTo>
                  <a:lnTo>
                    <a:pt x="705" y="559"/>
                  </a:lnTo>
                  <a:lnTo>
                    <a:pt x="732" y="530"/>
                  </a:lnTo>
                  <a:lnTo>
                    <a:pt x="765" y="501"/>
                  </a:lnTo>
                  <a:lnTo>
                    <a:pt x="792" y="479"/>
                  </a:lnTo>
                  <a:lnTo>
                    <a:pt x="839" y="465"/>
                  </a:lnTo>
                  <a:lnTo>
                    <a:pt x="859" y="436"/>
                  </a:lnTo>
                  <a:lnTo>
                    <a:pt x="886" y="407"/>
                  </a:lnTo>
                  <a:lnTo>
                    <a:pt x="900" y="370"/>
                  </a:lnTo>
                  <a:lnTo>
                    <a:pt x="913" y="341"/>
                  </a:lnTo>
                  <a:lnTo>
                    <a:pt x="933" y="312"/>
                  </a:lnTo>
                  <a:lnTo>
                    <a:pt x="967" y="283"/>
                  </a:lnTo>
                  <a:lnTo>
                    <a:pt x="1000" y="262"/>
                  </a:lnTo>
                  <a:lnTo>
                    <a:pt x="1027" y="240"/>
                  </a:lnTo>
                  <a:lnTo>
                    <a:pt x="1061" y="218"/>
                  </a:lnTo>
                  <a:lnTo>
                    <a:pt x="1094" y="203"/>
                  </a:lnTo>
                  <a:lnTo>
                    <a:pt x="1121" y="189"/>
                  </a:lnTo>
                  <a:lnTo>
                    <a:pt x="1175" y="174"/>
                  </a:lnTo>
                  <a:lnTo>
                    <a:pt x="1202" y="182"/>
                  </a:lnTo>
                  <a:lnTo>
                    <a:pt x="1242" y="174"/>
                  </a:lnTo>
                  <a:lnTo>
                    <a:pt x="1302" y="167"/>
                  </a:lnTo>
                  <a:lnTo>
                    <a:pt x="1336" y="145"/>
                  </a:lnTo>
                  <a:lnTo>
                    <a:pt x="1363" y="131"/>
                  </a:lnTo>
                  <a:lnTo>
                    <a:pt x="1390" y="123"/>
                  </a:lnTo>
                  <a:lnTo>
                    <a:pt x="1416" y="116"/>
                  </a:lnTo>
                  <a:lnTo>
                    <a:pt x="1443" y="109"/>
                  </a:lnTo>
                  <a:lnTo>
                    <a:pt x="1470" y="102"/>
                  </a:lnTo>
                  <a:lnTo>
                    <a:pt x="1497" y="94"/>
                  </a:lnTo>
                  <a:lnTo>
                    <a:pt x="1524" y="94"/>
                  </a:lnTo>
                  <a:lnTo>
                    <a:pt x="1584" y="94"/>
                  </a:lnTo>
                  <a:lnTo>
                    <a:pt x="1611" y="87"/>
                  </a:lnTo>
                  <a:lnTo>
                    <a:pt x="1638" y="73"/>
                  </a:lnTo>
                  <a:lnTo>
                    <a:pt x="1672" y="58"/>
                  </a:lnTo>
                  <a:lnTo>
                    <a:pt x="1698" y="44"/>
                  </a:lnTo>
                  <a:lnTo>
                    <a:pt x="1732" y="36"/>
                  </a:lnTo>
                  <a:lnTo>
                    <a:pt x="1766" y="22"/>
                  </a:lnTo>
                  <a:lnTo>
                    <a:pt x="1799" y="15"/>
                  </a:lnTo>
                  <a:lnTo>
                    <a:pt x="1826" y="0"/>
                  </a:lnTo>
                  <a:lnTo>
                    <a:pt x="1792" y="0"/>
                  </a:lnTo>
                  <a:lnTo>
                    <a:pt x="1766" y="22"/>
                  </a:lnTo>
                  <a:lnTo>
                    <a:pt x="1732" y="51"/>
                  </a:lnTo>
                  <a:lnTo>
                    <a:pt x="1705" y="80"/>
                  </a:lnTo>
                  <a:lnTo>
                    <a:pt x="1678" y="102"/>
                  </a:lnTo>
                  <a:lnTo>
                    <a:pt x="1625" y="102"/>
                  </a:lnTo>
                  <a:lnTo>
                    <a:pt x="1598" y="109"/>
                  </a:lnTo>
                  <a:lnTo>
                    <a:pt x="1564" y="116"/>
                  </a:lnTo>
                  <a:lnTo>
                    <a:pt x="1531" y="131"/>
                  </a:lnTo>
                  <a:lnTo>
                    <a:pt x="1484" y="138"/>
                  </a:lnTo>
                  <a:lnTo>
                    <a:pt x="1457" y="145"/>
                  </a:lnTo>
                  <a:lnTo>
                    <a:pt x="1430" y="145"/>
                  </a:lnTo>
                  <a:lnTo>
                    <a:pt x="1396" y="160"/>
                  </a:lnTo>
                  <a:lnTo>
                    <a:pt x="1370" y="160"/>
                  </a:lnTo>
                  <a:lnTo>
                    <a:pt x="1329" y="167"/>
                  </a:lnTo>
                  <a:lnTo>
                    <a:pt x="1302" y="174"/>
                  </a:lnTo>
                  <a:lnTo>
                    <a:pt x="1276" y="189"/>
                  </a:lnTo>
                  <a:lnTo>
                    <a:pt x="1242" y="203"/>
                  </a:lnTo>
                  <a:lnTo>
                    <a:pt x="1208" y="218"/>
                  </a:lnTo>
                  <a:lnTo>
                    <a:pt x="1175" y="218"/>
                  </a:lnTo>
                  <a:lnTo>
                    <a:pt x="1148" y="225"/>
                  </a:lnTo>
                  <a:lnTo>
                    <a:pt x="1121" y="240"/>
                  </a:lnTo>
                  <a:lnTo>
                    <a:pt x="1094" y="247"/>
                  </a:lnTo>
                  <a:lnTo>
                    <a:pt x="1067" y="262"/>
                  </a:lnTo>
                  <a:lnTo>
                    <a:pt x="1041" y="276"/>
                  </a:lnTo>
                  <a:lnTo>
                    <a:pt x="1014" y="298"/>
                  </a:lnTo>
                  <a:lnTo>
                    <a:pt x="987" y="312"/>
                  </a:lnTo>
                  <a:lnTo>
                    <a:pt x="960" y="327"/>
                  </a:lnTo>
                  <a:lnTo>
                    <a:pt x="933" y="341"/>
                  </a:lnTo>
                  <a:lnTo>
                    <a:pt x="913" y="370"/>
                  </a:lnTo>
                  <a:lnTo>
                    <a:pt x="893" y="400"/>
                  </a:lnTo>
                  <a:lnTo>
                    <a:pt x="886" y="443"/>
                  </a:lnTo>
                  <a:lnTo>
                    <a:pt x="866" y="472"/>
                  </a:lnTo>
                  <a:lnTo>
                    <a:pt x="846" y="509"/>
                  </a:lnTo>
                  <a:lnTo>
                    <a:pt x="819" y="530"/>
                  </a:lnTo>
                  <a:lnTo>
                    <a:pt x="792" y="545"/>
                  </a:lnTo>
                  <a:lnTo>
                    <a:pt x="759" y="559"/>
                  </a:lnTo>
                  <a:lnTo>
                    <a:pt x="732" y="567"/>
                  </a:lnTo>
                  <a:lnTo>
                    <a:pt x="705" y="581"/>
                  </a:lnTo>
                  <a:lnTo>
                    <a:pt x="665" y="588"/>
                  </a:lnTo>
                  <a:lnTo>
                    <a:pt x="638" y="596"/>
                  </a:lnTo>
                  <a:lnTo>
                    <a:pt x="591" y="610"/>
                  </a:lnTo>
                  <a:lnTo>
                    <a:pt x="564" y="632"/>
                  </a:lnTo>
                  <a:lnTo>
                    <a:pt x="537" y="647"/>
                  </a:lnTo>
                  <a:lnTo>
                    <a:pt x="503" y="654"/>
                  </a:lnTo>
                  <a:lnTo>
                    <a:pt x="477" y="654"/>
                  </a:lnTo>
                  <a:lnTo>
                    <a:pt x="436" y="661"/>
                  </a:lnTo>
                  <a:lnTo>
                    <a:pt x="403" y="676"/>
                  </a:lnTo>
                  <a:lnTo>
                    <a:pt x="376" y="697"/>
                  </a:lnTo>
                  <a:lnTo>
                    <a:pt x="356" y="734"/>
                  </a:lnTo>
                  <a:lnTo>
                    <a:pt x="329" y="756"/>
                  </a:lnTo>
                  <a:lnTo>
                    <a:pt x="302" y="777"/>
                  </a:lnTo>
                  <a:lnTo>
                    <a:pt x="262" y="785"/>
                  </a:lnTo>
                  <a:lnTo>
                    <a:pt x="208" y="799"/>
                  </a:lnTo>
                  <a:lnTo>
                    <a:pt x="181" y="821"/>
                  </a:lnTo>
                  <a:lnTo>
                    <a:pt x="154" y="835"/>
                  </a:lnTo>
                  <a:lnTo>
                    <a:pt x="128" y="857"/>
                  </a:lnTo>
                  <a:lnTo>
                    <a:pt x="101" y="872"/>
                  </a:lnTo>
                  <a:lnTo>
                    <a:pt x="74" y="879"/>
                  </a:lnTo>
                  <a:lnTo>
                    <a:pt x="47" y="879"/>
                  </a:lnTo>
                  <a:lnTo>
                    <a:pt x="13" y="872"/>
                  </a:lnTo>
                  <a:lnTo>
                    <a:pt x="0" y="864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4110" name="Freeform 14">
              <a:extLst>
                <a:ext uri="{FF2B5EF4-FFF2-40B4-BE49-F238E27FC236}">
                  <a16:creationId xmlns:a16="http://schemas.microsoft.com/office/drawing/2014/main" id="{9E023153-AFE0-A327-9136-E38957F827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" y="356"/>
              <a:ext cx="4812" cy="3462"/>
            </a:xfrm>
            <a:custGeom>
              <a:avLst/>
              <a:gdLst>
                <a:gd name="T0" fmla="*/ 444 w 4812"/>
                <a:gd name="T1" fmla="*/ 348 h 3462"/>
                <a:gd name="T2" fmla="*/ 817 w 4812"/>
                <a:gd name="T3" fmla="*/ 664 h 3462"/>
                <a:gd name="T4" fmla="*/ 1190 w 4812"/>
                <a:gd name="T5" fmla="*/ 925 h 3462"/>
                <a:gd name="T6" fmla="*/ 1614 w 4812"/>
                <a:gd name="T7" fmla="*/ 1252 h 3462"/>
                <a:gd name="T8" fmla="*/ 2058 w 4812"/>
                <a:gd name="T9" fmla="*/ 1611 h 3462"/>
                <a:gd name="T10" fmla="*/ 2421 w 4812"/>
                <a:gd name="T11" fmla="*/ 1926 h 3462"/>
                <a:gd name="T12" fmla="*/ 2673 w 4812"/>
                <a:gd name="T13" fmla="*/ 2362 h 3462"/>
                <a:gd name="T14" fmla="*/ 2249 w 4812"/>
                <a:gd name="T15" fmla="*/ 2318 h 3462"/>
                <a:gd name="T16" fmla="*/ 1815 w 4812"/>
                <a:gd name="T17" fmla="*/ 2307 h 3462"/>
                <a:gd name="T18" fmla="*/ 1311 w 4812"/>
                <a:gd name="T19" fmla="*/ 2373 h 3462"/>
                <a:gd name="T20" fmla="*/ 918 w 4812"/>
                <a:gd name="T21" fmla="*/ 2318 h 3462"/>
                <a:gd name="T22" fmla="*/ 474 w 4812"/>
                <a:gd name="T23" fmla="*/ 2122 h 3462"/>
                <a:gd name="T24" fmla="*/ 30 w 4812"/>
                <a:gd name="T25" fmla="*/ 1752 h 3462"/>
                <a:gd name="T26" fmla="*/ 403 w 4812"/>
                <a:gd name="T27" fmla="*/ 2090 h 3462"/>
                <a:gd name="T28" fmla="*/ 827 w 4812"/>
                <a:gd name="T29" fmla="*/ 2296 h 3462"/>
                <a:gd name="T30" fmla="*/ 635 w 4812"/>
                <a:gd name="T31" fmla="*/ 2416 h 3462"/>
                <a:gd name="T32" fmla="*/ 212 w 4812"/>
                <a:gd name="T33" fmla="*/ 2569 h 3462"/>
                <a:gd name="T34" fmla="*/ 252 w 4812"/>
                <a:gd name="T35" fmla="*/ 2612 h 3462"/>
                <a:gd name="T36" fmla="*/ 676 w 4812"/>
                <a:gd name="T37" fmla="*/ 2438 h 3462"/>
                <a:gd name="T38" fmla="*/ 1089 w 4812"/>
                <a:gd name="T39" fmla="*/ 2405 h 3462"/>
                <a:gd name="T40" fmla="*/ 1553 w 4812"/>
                <a:gd name="T41" fmla="*/ 2569 h 3462"/>
                <a:gd name="T42" fmla="*/ 1624 w 4812"/>
                <a:gd name="T43" fmla="*/ 3004 h 3462"/>
                <a:gd name="T44" fmla="*/ 1069 w 4812"/>
                <a:gd name="T45" fmla="*/ 3189 h 3462"/>
                <a:gd name="T46" fmla="*/ 595 w 4812"/>
                <a:gd name="T47" fmla="*/ 3298 h 3462"/>
                <a:gd name="T48" fmla="*/ 161 w 4812"/>
                <a:gd name="T49" fmla="*/ 3341 h 3462"/>
                <a:gd name="T50" fmla="*/ 292 w 4812"/>
                <a:gd name="T51" fmla="*/ 3320 h 3462"/>
                <a:gd name="T52" fmla="*/ 767 w 4812"/>
                <a:gd name="T53" fmla="*/ 3298 h 3462"/>
                <a:gd name="T54" fmla="*/ 1241 w 4812"/>
                <a:gd name="T55" fmla="*/ 3189 h 3462"/>
                <a:gd name="T56" fmla="*/ 1654 w 4812"/>
                <a:gd name="T57" fmla="*/ 2982 h 3462"/>
                <a:gd name="T58" fmla="*/ 2088 w 4812"/>
                <a:gd name="T59" fmla="*/ 2917 h 3462"/>
                <a:gd name="T60" fmla="*/ 2521 w 4812"/>
                <a:gd name="T61" fmla="*/ 3058 h 3462"/>
                <a:gd name="T62" fmla="*/ 2975 w 4812"/>
                <a:gd name="T63" fmla="*/ 3200 h 3462"/>
                <a:gd name="T64" fmla="*/ 3490 w 4812"/>
                <a:gd name="T65" fmla="*/ 3309 h 3462"/>
                <a:gd name="T66" fmla="*/ 3944 w 4812"/>
                <a:gd name="T67" fmla="*/ 3385 h 3462"/>
                <a:gd name="T68" fmla="*/ 4408 w 4812"/>
                <a:gd name="T69" fmla="*/ 3450 h 3462"/>
                <a:gd name="T70" fmla="*/ 4297 w 4812"/>
                <a:gd name="T71" fmla="*/ 3439 h 3462"/>
                <a:gd name="T72" fmla="*/ 3782 w 4812"/>
                <a:gd name="T73" fmla="*/ 3330 h 3462"/>
                <a:gd name="T74" fmla="*/ 3197 w 4812"/>
                <a:gd name="T75" fmla="*/ 3200 h 3462"/>
                <a:gd name="T76" fmla="*/ 2733 w 4812"/>
                <a:gd name="T77" fmla="*/ 3124 h 3462"/>
                <a:gd name="T78" fmla="*/ 2199 w 4812"/>
                <a:gd name="T79" fmla="*/ 2884 h 3462"/>
                <a:gd name="T80" fmla="*/ 1684 w 4812"/>
                <a:gd name="T81" fmla="*/ 2677 h 3462"/>
                <a:gd name="T82" fmla="*/ 1220 w 4812"/>
                <a:gd name="T83" fmla="*/ 2471 h 3462"/>
                <a:gd name="T84" fmla="*/ 1493 w 4812"/>
                <a:gd name="T85" fmla="*/ 2394 h 3462"/>
                <a:gd name="T86" fmla="*/ 2078 w 4812"/>
                <a:gd name="T87" fmla="*/ 2318 h 3462"/>
                <a:gd name="T88" fmla="*/ 2582 w 4812"/>
                <a:gd name="T89" fmla="*/ 2362 h 3462"/>
                <a:gd name="T90" fmla="*/ 3056 w 4812"/>
                <a:gd name="T91" fmla="*/ 2569 h 3462"/>
                <a:gd name="T92" fmla="*/ 3500 w 4812"/>
                <a:gd name="T93" fmla="*/ 2743 h 3462"/>
                <a:gd name="T94" fmla="*/ 4075 w 4812"/>
                <a:gd name="T95" fmla="*/ 3004 h 3462"/>
                <a:gd name="T96" fmla="*/ 4569 w 4812"/>
                <a:gd name="T97" fmla="*/ 3243 h 3462"/>
                <a:gd name="T98" fmla="*/ 4650 w 4812"/>
                <a:gd name="T99" fmla="*/ 3265 h 3462"/>
                <a:gd name="T100" fmla="*/ 4196 w 4812"/>
                <a:gd name="T101" fmla="*/ 3015 h 3462"/>
                <a:gd name="T102" fmla="*/ 3742 w 4812"/>
                <a:gd name="T103" fmla="*/ 2764 h 3462"/>
                <a:gd name="T104" fmla="*/ 3278 w 4812"/>
                <a:gd name="T105" fmla="*/ 2634 h 3462"/>
                <a:gd name="T106" fmla="*/ 2733 w 4812"/>
                <a:gd name="T107" fmla="*/ 2362 h 3462"/>
                <a:gd name="T108" fmla="*/ 2461 w 4812"/>
                <a:gd name="T109" fmla="*/ 1959 h 3462"/>
                <a:gd name="T110" fmla="*/ 2168 w 4812"/>
                <a:gd name="T111" fmla="*/ 1600 h 3462"/>
                <a:gd name="T112" fmla="*/ 1765 w 4812"/>
                <a:gd name="T113" fmla="*/ 1317 h 3462"/>
                <a:gd name="T114" fmla="*/ 1362 w 4812"/>
                <a:gd name="T115" fmla="*/ 969 h 3462"/>
                <a:gd name="T116" fmla="*/ 938 w 4812"/>
                <a:gd name="T117" fmla="*/ 740 h 3462"/>
                <a:gd name="T118" fmla="*/ 595 w 4812"/>
                <a:gd name="T119" fmla="*/ 392 h 3462"/>
                <a:gd name="T120" fmla="*/ 242 w 4812"/>
                <a:gd name="T121" fmla="*/ 87 h 3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812" h="3462">
                  <a:moveTo>
                    <a:pt x="101" y="0"/>
                  </a:moveTo>
                  <a:lnTo>
                    <a:pt x="141" y="44"/>
                  </a:lnTo>
                  <a:lnTo>
                    <a:pt x="182" y="76"/>
                  </a:lnTo>
                  <a:lnTo>
                    <a:pt x="222" y="109"/>
                  </a:lnTo>
                  <a:lnTo>
                    <a:pt x="262" y="141"/>
                  </a:lnTo>
                  <a:lnTo>
                    <a:pt x="282" y="185"/>
                  </a:lnTo>
                  <a:lnTo>
                    <a:pt x="323" y="218"/>
                  </a:lnTo>
                  <a:lnTo>
                    <a:pt x="363" y="261"/>
                  </a:lnTo>
                  <a:lnTo>
                    <a:pt x="403" y="305"/>
                  </a:lnTo>
                  <a:lnTo>
                    <a:pt x="444" y="348"/>
                  </a:lnTo>
                  <a:lnTo>
                    <a:pt x="484" y="370"/>
                  </a:lnTo>
                  <a:lnTo>
                    <a:pt x="524" y="414"/>
                  </a:lnTo>
                  <a:lnTo>
                    <a:pt x="565" y="435"/>
                  </a:lnTo>
                  <a:lnTo>
                    <a:pt x="605" y="446"/>
                  </a:lnTo>
                  <a:lnTo>
                    <a:pt x="646" y="479"/>
                  </a:lnTo>
                  <a:lnTo>
                    <a:pt x="686" y="501"/>
                  </a:lnTo>
                  <a:lnTo>
                    <a:pt x="716" y="544"/>
                  </a:lnTo>
                  <a:lnTo>
                    <a:pt x="756" y="566"/>
                  </a:lnTo>
                  <a:lnTo>
                    <a:pt x="797" y="588"/>
                  </a:lnTo>
                  <a:lnTo>
                    <a:pt x="817" y="664"/>
                  </a:lnTo>
                  <a:lnTo>
                    <a:pt x="847" y="707"/>
                  </a:lnTo>
                  <a:lnTo>
                    <a:pt x="888" y="729"/>
                  </a:lnTo>
                  <a:lnTo>
                    <a:pt x="928" y="762"/>
                  </a:lnTo>
                  <a:lnTo>
                    <a:pt x="958" y="805"/>
                  </a:lnTo>
                  <a:lnTo>
                    <a:pt x="999" y="805"/>
                  </a:lnTo>
                  <a:lnTo>
                    <a:pt x="1029" y="849"/>
                  </a:lnTo>
                  <a:lnTo>
                    <a:pt x="1069" y="871"/>
                  </a:lnTo>
                  <a:lnTo>
                    <a:pt x="1109" y="892"/>
                  </a:lnTo>
                  <a:lnTo>
                    <a:pt x="1150" y="925"/>
                  </a:lnTo>
                  <a:lnTo>
                    <a:pt x="1190" y="925"/>
                  </a:lnTo>
                  <a:lnTo>
                    <a:pt x="1230" y="947"/>
                  </a:lnTo>
                  <a:lnTo>
                    <a:pt x="1281" y="969"/>
                  </a:lnTo>
                  <a:lnTo>
                    <a:pt x="1321" y="1012"/>
                  </a:lnTo>
                  <a:lnTo>
                    <a:pt x="1362" y="1023"/>
                  </a:lnTo>
                  <a:lnTo>
                    <a:pt x="1402" y="1067"/>
                  </a:lnTo>
                  <a:lnTo>
                    <a:pt x="1422" y="1121"/>
                  </a:lnTo>
                  <a:lnTo>
                    <a:pt x="1473" y="1165"/>
                  </a:lnTo>
                  <a:lnTo>
                    <a:pt x="1523" y="1197"/>
                  </a:lnTo>
                  <a:lnTo>
                    <a:pt x="1573" y="1241"/>
                  </a:lnTo>
                  <a:lnTo>
                    <a:pt x="1614" y="1252"/>
                  </a:lnTo>
                  <a:lnTo>
                    <a:pt x="1664" y="1284"/>
                  </a:lnTo>
                  <a:lnTo>
                    <a:pt x="1705" y="1328"/>
                  </a:lnTo>
                  <a:lnTo>
                    <a:pt x="1795" y="1350"/>
                  </a:lnTo>
                  <a:lnTo>
                    <a:pt x="1836" y="1382"/>
                  </a:lnTo>
                  <a:lnTo>
                    <a:pt x="1856" y="1437"/>
                  </a:lnTo>
                  <a:lnTo>
                    <a:pt x="1866" y="1513"/>
                  </a:lnTo>
                  <a:lnTo>
                    <a:pt x="1916" y="1556"/>
                  </a:lnTo>
                  <a:lnTo>
                    <a:pt x="1967" y="1567"/>
                  </a:lnTo>
                  <a:lnTo>
                    <a:pt x="2017" y="1578"/>
                  </a:lnTo>
                  <a:lnTo>
                    <a:pt x="2058" y="1611"/>
                  </a:lnTo>
                  <a:lnTo>
                    <a:pt x="2098" y="1643"/>
                  </a:lnTo>
                  <a:lnTo>
                    <a:pt x="2138" y="1665"/>
                  </a:lnTo>
                  <a:lnTo>
                    <a:pt x="2199" y="1665"/>
                  </a:lnTo>
                  <a:lnTo>
                    <a:pt x="2239" y="1676"/>
                  </a:lnTo>
                  <a:lnTo>
                    <a:pt x="2279" y="1687"/>
                  </a:lnTo>
                  <a:lnTo>
                    <a:pt x="2300" y="1774"/>
                  </a:lnTo>
                  <a:lnTo>
                    <a:pt x="2320" y="1818"/>
                  </a:lnTo>
                  <a:lnTo>
                    <a:pt x="2370" y="1861"/>
                  </a:lnTo>
                  <a:lnTo>
                    <a:pt x="2411" y="1883"/>
                  </a:lnTo>
                  <a:lnTo>
                    <a:pt x="2421" y="1926"/>
                  </a:lnTo>
                  <a:lnTo>
                    <a:pt x="2431" y="1970"/>
                  </a:lnTo>
                  <a:lnTo>
                    <a:pt x="2451" y="2013"/>
                  </a:lnTo>
                  <a:lnTo>
                    <a:pt x="2481" y="2068"/>
                  </a:lnTo>
                  <a:lnTo>
                    <a:pt x="2511" y="2122"/>
                  </a:lnTo>
                  <a:lnTo>
                    <a:pt x="2521" y="2166"/>
                  </a:lnTo>
                  <a:lnTo>
                    <a:pt x="2532" y="2209"/>
                  </a:lnTo>
                  <a:lnTo>
                    <a:pt x="2552" y="2253"/>
                  </a:lnTo>
                  <a:lnTo>
                    <a:pt x="2602" y="2296"/>
                  </a:lnTo>
                  <a:lnTo>
                    <a:pt x="2643" y="2318"/>
                  </a:lnTo>
                  <a:lnTo>
                    <a:pt x="2673" y="2362"/>
                  </a:lnTo>
                  <a:lnTo>
                    <a:pt x="2632" y="2362"/>
                  </a:lnTo>
                  <a:lnTo>
                    <a:pt x="2592" y="2362"/>
                  </a:lnTo>
                  <a:lnTo>
                    <a:pt x="2542" y="2351"/>
                  </a:lnTo>
                  <a:lnTo>
                    <a:pt x="2501" y="2340"/>
                  </a:lnTo>
                  <a:lnTo>
                    <a:pt x="2461" y="2340"/>
                  </a:lnTo>
                  <a:lnTo>
                    <a:pt x="2421" y="2340"/>
                  </a:lnTo>
                  <a:lnTo>
                    <a:pt x="2380" y="2307"/>
                  </a:lnTo>
                  <a:lnTo>
                    <a:pt x="2330" y="2296"/>
                  </a:lnTo>
                  <a:lnTo>
                    <a:pt x="2290" y="2296"/>
                  </a:lnTo>
                  <a:lnTo>
                    <a:pt x="2249" y="2318"/>
                  </a:lnTo>
                  <a:lnTo>
                    <a:pt x="2209" y="2329"/>
                  </a:lnTo>
                  <a:lnTo>
                    <a:pt x="2168" y="2329"/>
                  </a:lnTo>
                  <a:lnTo>
                    <a:pt x="2128" y="2329"/>
                  </a:lnTo>
                  <a:lnTo>
                    <a:pt x="2088" y="2329"/>
                  </a:lnTo>
                  <a:lnTo>
                    <a:pt x="2047" y="2329"/>
                  </a:lnTo>
                  <a:lnTo>
                    <a:pt x="2007" y="2329"/>
                  </a:lnTo>
                  <a:lnTo>
                    <a:pt x="1957" y="2340"/>
                  </a:lnTo>
                  <a:lnTo>
                    <a:pt x="1906" y="2340"/>
                  </a:lnTo>
                  <a:lnTo>
                    <a:pt x="1866" y="2318"/>
                  </a:lnTo>
                  <a:lnTo>
                    <a:pt x="1815" y="2307"/>
                  </a:lnTo>
                  <a:lnTo>
                    <a:pt x="1745" y="2318"/>
                  </a:lnTo>
                  <a:lnTo>
                    <a:pt x="1705" y="2340"/>
                  </a:lnTo>
                  <a:lnTo>
                    <a:pt x="1664" y="2362"/>
                  </a:lnTo>
                  <a:lnTo>
                    <a:pt x="1624" y="2373"/>
                  </a:lnTo>
                  <a:lnTo>
                    <a:pt x="1583" y="2373"/>
                  </a:lnTo>
                  <a:lnTo>
                    <a:pt x="1543" y="2373"/>
                  </a:lnTo>
                  <a:lnTo>
                    <a:pt x="1473" y="2373"/>
                  </a:lnTo>
                  <a:lnTo>
                    <a:pt x="1432" y="2373"/>
                  </a:lnTo>
                  <a:lnTo>
                    <a:pt x="1352" y="2373"/>
                  </a:lnTo>
                  <a:lnTo>
                    <a:pt x="1311" y="2373"/>
                  </a:lnTo>
                  <a:lnTo>
                    <a:pt x="1271" y="2384"/>
                  </a:lnTo>
                  <a:lnTo>
                    <a:pt x="1230" y="2405"/>
                  </a:lnTo>
                  <a:lnTo>
                    <a:pt x="1190" y="2405"/>
                  </a:lnTo>
                  <a:lnTo>
                    <a:pt x="1150" y="2405"/>
                  </a:lnTo>
                  <a:lnTo>
                    <a:pt x="1109" y="2405"/>
                  </a:lnTo>
                  <a:lnTo>
                    <a:pt x="1069" y="2405"/>
                  </a:lnTo>
                  <a:lnTo>
                    <a:pt x="1029" y="2405"/>
                  </a:lnTo>
                  <a:lnTo>
                    <a:pt x="988" y="2394"/>
                  </a:lnTo>
                  <a:lnTo>
                    <a:pt x="948" y="2362"/>
                  </a:lnTo>
                  <a:lnTo>
                    <a:pt x="918" y="2318"/>
                  </a:lnTo>
                  <a:lnTo>
                    <a:pt x="877" y="2286"/>
                  </a:lnTo>
                  <a:lnTo>
                    <a:pt x="837" y="2275"/>
                  </a:lnTo>
                  <a:lnTo>
                    <a:pt x="797" y="2253"/>
                  </a:lnTo>
                  <a:lnTo>
                    <a:pt x="736" y="2242"/>
                  </a:lnTo>
                  <a:lnTo>
                    <a:pt x="696" y="2220"/>
                  </a:lnTo>
                  <a:lnTo>
                    <a:pt x="656" y="2220"/>
                  </a:lnTo>
                  <a:lnTo>
                    <a:pt x="615" y="2198"/>
                  </a:lnTo>
                  <a:lnTo>
                    <a:pt x="565" y="2144"/>
                  </a:lnTo>
                  <a:lnTo>
                    <a:pt x="524" y="2122"/>
                  </a:lnTo>
                  <a:lnTo>
                    <a:pt x="474" y="2122"/>
                  </a:lnTo>
                  <a:lnTo>
                    <a:pt x="434" y="2101"/>
                  </a:lnTo>
                  <a:lnTo>
                    <a:pt x="383" y="2057"/>
                  </a:lnTo>
                  <a:lnTo>
                    <a:pt x="313" y="2013"/>
                  </a:lnTo>
                  <a:lnTo>
                    <a:pt x="272" y="1981"/>
                  </a:lnTo>
                  <a:lnTo>
                    <a:pt x="232" y="1970"/>
                  </a:lnTo>
                  <a:lnTo>
                    <a:pt x="192" y="1937"/>
                  </a:lnTo>
                  <a:lnTo>
                    <a:pt x="161" y="1894"/>
                  </a:lnTo>
                  <a:lnTo>
                    <a:pt x="121" y="1839"/>
                  </a:lnTo>
                  <a:lnTo>
                    <a:pt x="71" y="1785"/>
                  </a:lnTo>
                  <a:lnTo>
                    <a:pt x="30" y="1752"/>
                  </a:lnTo>
                  <a:lnTo>
                    <a:pt x="50" y="1796"/>
                  </a:lnTo>
                  <a:lnTo>
                    <a:pt x="91" y="1828"/>
                  </a:lnTo>
                  <a:lnTo>
                    <a:pt x="121" y="1872"/>
                  </a:lnTo>
                  <a:lnTo>
                    <a:pt x="151" y="1916"/>
                  </a:lnTo>
                  <a:lnTo>
                    <a:pt x="192" y="1959"/>
                  </a:lnTo>
                  <a:lnTo>
                    <a:pt x="232" y="1981"/>
                  </a:lnTo>
                  <a:lnTo>
                    <a:pt x="282" y="2013"/>
                  </a:lnTo>
                  <a:lnTo>
                    <a:pt x="323" y="2035"/>
                  </a:lnTo>
                  <a:lnTo>
                    <a:pt x="363" y="2068"/>
                  </a:lnTo>
                  <a:lnTo>
                    <a:pt x="403" y="2090"/>
                  </a:lnTo>
                  <a:lnTo>
                    <a:pt x="444" y="2111"/>
                  </a:lnTo>
                  <a:lnTo>
                    <a:pt x="484" y="2122"/>
                  </a:lnTo>
                  <a:lnTo>
                    <a:pt x="524" y="2155"/>
                  </a:lnTo>
                  <a:lnTo>
                    <a:pt x="565" y="2188"/>
                  </a:lnTo>
                  <a:lnTo>
                    <a:pt x="615" y="2231"/>
                  </a:lnTo>
                  <a:lnTo>
                    <a:pt x="656" y="2231"/>
                  </a:lnTo>
                  <a:lnTo>
                    <a:pt x="696" y="2231"/>
                  </a:lnTo>
                  <a:lnTo>
                    <a:pt x="736" y="2275"/>
                  </a:lnTo>
                  <a:lnTo>
                    <a:pt x="787" y="2286"/>
                  </a:lnTo>
                  <a:lnTo>
                    <a:pt x="827" y="2296"/>
                  </a:lnTo>
                  <a:lnTo>
                    <a:pt x="908" y="2329"/>
                  </a:lnTo>
                  <a:lnTo>
                    <a:pt x="948" y="2373"/>
                  </a:lnTo>
                  <a:lnTo>
                    <a:pt x="999" y="2427"/>
                  </a:lnTo>
                  <a:lnTo>
                    <a:pt x="938" y="2438"/>
                  </a:lnTo>
                  <a:lnTo>
                    <a:pt x="888" y="2405"/>
                  </a:lnTo>
                  <a:lnTo>
                    <a:pt x="847" y="2394"/>
                  </a:lnTo>
                  <a:lnTo>
                    <a:pt x="807" y="2405"/>
                  </a:lnTo>
                  <a:lnTo>
                    <a:pt x="767" y="2427"/>
                  </a:lnTo>
                  <a:lnTo>
                    <a:pt x="716" y="2427"/>
                  </a:lnTo>
                  <a:lnTo>
                    <a:pt x="635" y="2416"/>
                  </a:lnTo>
                  <a:lnTo>
                    <a:pt x="595" y="2394"/>
                  </a:lnTo>
                  <a:lnTo>
                    <a:pt x="555" y="2405"/>
                  </a:lnTo>
                  <a:lnTo>
                    <a:pt x="514" y="2427"/>
                  </a:lnTo>
                  <a:lnTo>
                    <a:pt x="474" y="2438"/>
                  </a:lnTo>
                  <a:lnTo>
                    <a:pt x="403" y="2471"/>
                  </a:lnTo>
                  <a:lnTo>
                    <a:pt x="373" y="2547"/>
                  </a:lnTo>
                  <a:lnTo>
                    <a:pt x="333" y="2569"/>
                  </a:lnTo>
                  <a:lnTo>
                    <a:pt x="292" y="2579"/>
                  </a:lnTo>
                  <a:lnTo>
                    <a:pt x="252" y="2569"/>
                  </a:lnTo>
                  <a:lnTo>
                    <a:pt x="212" y="2569"/>
                  </a:lnTo>
                  <a:lnTo>
                    <a:pt x="171" y="2569"/>
                  </a:lnTo>
                  <a:lnTo>
                    <a:pt x="121" y="2569"/>
                  </a:lnTo>
                  <a:lnTo>
                    <a:pt x="81" y="2569"/>
                  </a:lnTo>
                  <a:lnTo>
                    <a:pt x="40" y="2569"/>
                  </a:lnTo>
                  <a:lnTo>
                    <a:pt x="0" y="2569"/>
                  </a:lnTo>
                  <a:lnTo>
                    <a:pt x="71" y="2569"/>
                  </a:lnTo>
                  <a:lnTo>
                    <a:pt x="131" y="2569"/>
                  </a:lnTo>
                  <a:lnTo>
                    <a:pt x="171" y="2590"/>
                  </a:lnTo>
                  <a:lnTo>
                    <a:pt x="212" y="2612"/>
                  </a:lnTo>
                  <a:lnTo>
                    <a:pt x="252" y="2612"/>
                  </a:lnTo>
                  <a:lnTo>
                    <a:pt x="292" y="2612"/>
                  </a:lnTo>
                  <a:lnTo>
                    <a:pt x="333" y="2590"/>
                  </a:lnTo>
                  <a:lnTo>
                    <a:pt x="373" y="2547"/>
                  </a:lnTo>
                  <a:lnTo>
                    <a:pt x="424" y="2503"/>
                  </a:lnTo>
                  <a:lnTo>
                    <a:pt x="464" y="2481"/>
                  </a:lnTo>
                  <a:lnTo>
                    <a:pt x="504" y="2449"/>
                  </a:lnTo>
                  <a:lnTo>
                    <a:pt x="555" y="2438"/>
                  </a:lnTo>
                  <a:lnTo>
                    <a:pt x="595" y="2438"/>
                  </a:lnTo>
                  <a:lnTo>
                    <a:pt x="635" y="2438"/>
                  </a:lnTo>
                  <a:lnTo>
                    <a:pt x="676" y="2438"/>
                  </a:lnTo>
                  <a:lnTo>
                    <a:pt x="716" y="2438"/>
                  </a:lnTo>
                  <a:lnTo>
                    <a:pt x="756" y="2438"/>
                  </a:lnTo>
                  <a:lnTo>
                    <a:pt x="797" y="2427"/>
                  </a:lnTo>
                  <a:lnTo>
                    <a:pt x="847" y="2416"/>
                  </a:lnTo>
                  <a:lnTo>
                    <a:pt x="888" y="2438"/>
                  </a:lnTo>
                  <a:lnTo>
                    <a:pt x="928" y="2449"/>
                  </a:lnTo>
                  <a:lnTo>
                    <a:pt x="978" y="2460"/>
                  </a:lnTo>
                  <a:lnTo>
                    <a:pt x="1019" y="2460"/>
                  </a:lnTo>
                  <a:lnTo>
                    <a:pt x="1049" y="2416"/>
                  </a:lnTo>
                  <a:lnTo>
                    <a:pt x="1089" y="2405"/>
                  </a:lnTo>
                  <a:lnTo>
                    <a:pt x="1130" y="2427"/>
                  </a:lnTo>
                  <a:lnTo>
                    <a:pt x="1170" y="2460"/>
                  </a:lnTo>
                  <a:lnTo>
                    <a:pt x="1210" y="2481"/>
                  </a:lnTo>
                  <a:lnTo>
                    <a:pt x="1251" y="2481"/>
                  </a:lnTo>
                  <a:lnTo>
                    <a:pt x="1291" y="2503"/>
                  </a:lnTo>
                  <a:lnTo>
                    <a:pt x="1341" y="2525"/>
                  </a:lnTo>
                  <a:lnTo>
                    <a:pt x="1382" y="2536"/>
                  </a:lnTo>
                  <a:lnTo>
                    <a:pt x="1422" y="2547"/>
                  </a:lnTo>
                  <a:lnTo>
                    <a:pt x="1493" y="2558"/>
                  </a:lnTo>
                  <a:lnTo>
                    <a:pt x="1553" y="2569"/>
                  </a:lnTo>
                  <a:lnTo>
                    <a:pt x="1594" y="2612"/>
                  </a:lnTo>
                  <a:lnTo>
                    <a:pt x="1604" y="2656"/>
                  </a:lnTo>
                  <a:lnTo>
                    <a:pt x="1684" y="2710"/>
                  </a:lnTo>
                  <a:lnTo>
                    <a:pt x="1725" y="2743"/>
                  </a:lnTo>
                  <a:lnTo>
                    <a:pt x="1755" y="2819"/>
                  </a:lnTo>
                  <a:lnTo>
                    <a:pt x="1785" y="2862"/>
                  </a:lnTo>
                  <a:lnTo>
                    <a:pt x="1705" y="2873"/>
                  </a:lnTo>
                  <a:lnTo>
                    <a:pt x="1664" y="2906"/>
                  </a:lnTo>
                  <a:lnTo>
                    <a:pt x="1634" y="2949"/>
                  </a:lnTo>
                  <a:lnTo>
                    <a:pt x="1624" y="3004"/>
                  </a:lnTo>
                  <a:lnTo>
                    <a:pt x="1533" y="3037"/>
                  </a:lnTo>
                  <a:lnTo>
                    <a:pt x="1452" y="3047"/>
                  </a:lnTo>
                  <a:lnTo>
                    <a:pt x="1402" y="3080"/>
                  </a:lnTo>
                  <a:lnTo>
                    <a:pt x="1352" y="3134"/>
                  </a:lnTo>
                  <a:lnTo>
                    <a:pt x="1311" y="3156"/>
                  </a:lnTo>
                  <a:lnTo>
                    <a:pt x="1271" y="3167"/>
                  </a:lnTo>
                  <a:lnTo>
                    <a:pt x="1230" y="3167"/>
                  </a:lnTo>
                  <a:lnTo>
                    <a:pt x="1190" y="3167"/>
                  </a:lnTo>
                  <a:lnTo>
                    <a:pt x="1150" y="3178"/>
                  </a:lnTo>
                  <a:lnTo>
                    <a:pt x="1069" y="3189"/>
                  </a:lnTo>
                  <a:lnTo>
                    <a:pt x="1029" y="3200"/>
                  </a:lnTo>
                  <a:lnTo>
                    <a:pt x="968" y="3211"/>
                  </a:lnTo>
                  <a:lnTo>
                    <a:pt x="908" y="3211"/>
                  </a:lnTo>
                  <a:lnTo>
                    <a:pt x="867" y="3211"/>
                  </a:lnTo>
                  <a:lnTo>
                    <a:pt x="827" y="3222"/>
                  </a:lnTo>
                  <a:lnTo>
                    <a:pt x="777" y="3243"/>
                  </a:lnTo>
                  <a:lnTo>
                    <a:pt x="736" y="3265"/>
                  </a:lnTo>
                  <a:lnTo>
                    <a:pt x="696" y="3287"/>
                  </a:lnTo>
                  <a:lnTo>
                    <a:pt x="656" y="3298"/>
                  </a:lnTo>
                  <a:lnTo>
                    <a:pt x="595" y="3298"/>
                  </a:lnTo>
                  <a:lnTo>
                    <a:pt x="555" y="3309"/>
                  </a:lnTo>
                  <a:lnTo>
                    <a:pt x="514" y="3309"/>
                  </a:lnTo>
                  <a:lnTo>
                    <a:pt x="474" y="3320"/>
                  </a:lnTo>
                  <a:lnTo>
                    <a:pt x="403" y="3320"/>
                  </a:lnTo>
                  <a:lnTo>
                    <a:pt x="363" y="3320"/>
                  </a:lnTo>
                  <a:lnTo>
                    <a:pt x="323" y="3320"/>
                  </a:lnTo>
                  <a:lnTo>
                    <a:pt x="282" y="3320"/>
                  </a:lnTo>
                  <a:lnTo>
                    <a:pt x="242" y="3320"/>
                  </a:lnTo>
                  <a:lnTo>
                    <a:pt x="202" y="3330"/>
                  </a:lnTo>
                  <a:lnTo>
                    <a:pt x="161" y="3341"/>
                  </a:lnTo>
                  <a:lnTo>
                    <a:pt x="91" y="3341"/>
                  </a:lnTo>
                  <a:lnTo>
                    <a:pt x="50" y="3352"/>
                  </a:lnTo>
                  <a:lnTo>
                    <a:pt x="10" y="3396"/>
                  </a:lnTo>
                  <a:lnTo>
                    <a:pt x="50" y="3396"/>
                  </a:lnTo>
                  <a:lnTo>
                    <a:pt x="91" y="3374"/>
                  </a:lnTo>
                  <a:lnTo>
                    <a:pt x="131" y="3352"/>
                  </a:lnTo>
                  <a:lnTo>
                    <a:pt x="171" y="3341"/>
                  </a:lnTo>
                  <a:lnTo>
                    <a:pt x="212" y="3341"/>
                  </a:lnTo>
                  <a:lnTo>
                    <a:pt x="252" y="3330"/>
                  </a:lnTo>
                  <a:lnTo>
                    <a:pt x="292" y="3320"/>
                  </a:lnTo>
                  <a:lnTo>
                    <a:pt x="333" y="3309"/>
                  </a:lnTo>
                  <a:lnTo>
                    <a:pt x="373" y="3309"/>
                  </a:lnTo>
                  <a:lnTo>
                    <a:pt x="414" y="3309"/>
                  </a:lnTo>
                  <a:lnTo>
                    <a:pt x="474" y="3320"/>
                  </a:lnTo>
                  <a:lnTo>
                    <a:pt x="555" y="3320"/>
                  </a:lnTo>
                  <a:lnTo>
                    <a:pt x="595" y="3320"/>
                  </a:lnTo>
                  <a:lnTo>
                    <a:pt x="635" y="3320"/>
                  </a:lnTo>
                  <a:lnTo>
                    <a:pt x="676" y="3309"/>
                  </a:lnTo>
                  <a:lnTo>
                    <a:pt x="716" y="3309"/>
                  </a:lnTo>
                  <a:lnTo>
                    <a:pt x="767" y="3298"/>
                  </a:lnTo>
                  <a:lnTo>
                    <a:pt x="807" y="3265"/>
                  </a:lnTo>
                  <a:lnTo>
                    <a:pt x="847" y="3243"/>
                  </a:lnTo>
                  <a:lnTo>
                    <a:pt x="888" y="3243"/>
                  </a:lnTo>
                  <a:lnTo>
                    <a:pt x="938" y="3243"/>
                  </a:lnTo>
                  <a:lnTo>
                    <a:pt x="978" y="3222"/>
                  </a:lnTo>
                  <a:lnTo>
                    <a:pt x="1029" y="3211"/>
                  </a:lnTo>
                  <a:lnTo>
                    <a:pt x="1109" y="3211"/>
                  </a:lnTo>
                  <a:lnTo>
                    <a:pt x="1150" y="3211"/>
                  </a:lnTo>
                  <a:lnTo>
                    <a:pt x="1200" y="3200"/>
                  </a:lnTo>
                  <a:lnTo>
                    <a:pt x="1241" y="3189"/>
                  </a:lnTo>
                  <a:lnTo>
                    <a:pt x="1291" y="3200"/>
                  </a:lnTo>
                  <a:lnTo>
                    <a:pt x="1341" y="3200"/>
                  </a:lnTo>
                  <a:lnTo>
                    <a:pt x="1382" y="3178"/>
                  </a:lnTo>
                  <a:lnTo>
                    <a:pt x="1412" y="3134"/>
                  </a:lnTo>
                  <a:lnTo>
                    <a:pt x="1432" y="3091"/>
                  </a:lnTo>
                  <a:lnTo>
                    <a:pt x="1473" y="3080"/>
                  </a:lnTo>
                  <a:lnTo>
                    <a:pt x="1533" y="3069"/>
                  </a:lnTo>
                  <a:lnTo>
                    <a:pt x="1573" y="3047"/>
                  </a:lnTo>
                  <a:lnTo>
                    <a:pt x="1614" y="3015"/>
                  </a:lnTo>
                  <a:lnTo>
                    <a:pt x="1654" y="2982"/>
                  </a:lnTo>
                  <a:lnTo>
                    <a:pt x="1694" y="2939"/>
                  </a:lnTo>
                  <a:lnTo>
                    <a:pt x="1735" y="2928"/>
                  </a:lnTo>
                  <a:lnTo>
                    <a:pt x="1775" y="2895"/>
                  </a:lnTo>
                  <a:lnTo>
                    <a:pt x="1815" y="2873"/>
                  </a:lnTo>
                  <a:lnTo>
                    <a:pt x="1856" y="2862"/>
                  </a:lnTo>
                  <a:lnTo>
                    <a:pt x="1896" y="2884"/>
                  </a:lnTo>
                  <a:lnTo>
                    <a:pt x="1937" y="2895"/>
                  </a:lnTo>
                  <a:lnTo>
                    <a:pt x="1977" y="2895"/>
                  </a:lnTo>
                  <a:lnTo>
                    <a:pt x="2017" y="2906"/>
                  </a:lnTo>
                  <a:lnTo>
                    <a:pt x="2088" y="2917"/>
                  </a:lnTo>
                  <a:lnTo>
                    <a:pt x="2128" y="2917"/>
                  </a:lnTo>
                  <a:lnTo>
                    <a:pt x="2189" y="2928"/>
                  </a:lnTo>
                  <a:lnTo>
                    <a:pt x="2239" y="2939"/>
                  </a:lnTo>
                  <a:lnTo>
                    <a:pt x="2279" y="2960"/>
                  </a:lnTo>
                  <a:lnTo>
                    <a:pt x="2320" y="2982"/>
                  </a:lnTo>
                  <a:lnTo>
                    <a:pt x="2360" y="3004"/>
                  </a:lnTo>
                  <a:lnTo>
                    <a:pt x="2400" y="3015"/>
                  </a:lnTo>
                  <a:lnTo>
                    <a:pt x="2441" y="3015"/>
                  </a:lnTo>
                  <a:lnTo>
                    <a:pt x="2481" y="3037"/>
                  </a:lnTo>
                  <a:lnTo>
                    <a:pt x="2521" y="3058"/>
                  </a:lnTo>
                  <a:lnTo>
                    <a:pt x="2562" y="3091"/>
                  </a:lnTo>
                  <a:lnTo>
                    <a:pt x="2622" y="3102"/>
                  </a:lnTo>
                  <a:lnTo>
                    <a:pt x="2663" y="3102"/>
                  </a:lnTo>
                  <a:lnTo>
                    <a:pt x="2703" y="3134"/>
                  </a:lnTo>
                  <a:lnTo>
                    <a:pt x="2743" y="3156"/>
                  </a:lnTo>
                  <a:lnTo>
                    <a:pt x="2784" y="3167"/>
                  </a:lnTo>
                  <a:lnTo>
                    <a:pt x="2834" y="3189"/>
                  </a:lnTo>
                  <a:lnTo>
                    <a:pt x="2874" y="3200"/>
                  </a:lnTo>
                  <a:lnTo>
                    <a:pt x="2925" y="3200"/>
                  </a:lnTo>
                  <a:lnTo>
                    <a:pt x="2975" y="3200"/>
                  </a:lnTo>
                  <a:lnTo>
                    <a:pt x="3016" y="3200"/>
                  </a:lnTo>
                  <a:lnTo>
                    <a:pt x="3066" y="3211"/>
                  </a:lnTo>
                  <a:lnTo>
                    <a:pt x="3117" y="3243"/>
                  </a:lnTo>
                  <a:lnTo>
                    <a:pt x="3167" y="3254"/>
                  </a:lnTo>
                  <a:lnTo>
                    <a:pt x="3217" y="3254"/>
                  </a:lnTo>
                  <a:lnTo>
                    <a:pt x="3308" y="3254"/>
                  </a:lnTo>
                  <a:lnTo>
                    <a:pt x="3359" y="3254"/>
                  </a:lnTo>
                  <a:lnTo>
                    <a:pt x="3399" y="3265"/>
                  </a:lnTo>
                  <a:lnTo>
                    <a:pt x="3449" y="3298"/>
                  </a:lnTo>
                  <a:lnTo>
                    <a:pt x="3490" y="3309"/>
                  </a:lnTo>
                  <a:lnTo>
                    <a:pt x="3530" y="3320"/>
                  </a:lnTo>
                  <a:lnTo>
                    <a:pt x="3581" y="3330"/>
                  </a:lnTo>
                  <a:lnTo>
                    <a:pt x="3631" y="3330"/>
                  </a:lnTo>
                  <a:lnTo>
                    <a:pt x="3671" y="3330"/>
                  </a:lnTo>
                  <a:lnTo>
                    <a:pt x="3712" y="3341"/>
                  </a:lnTo>
                  <a:lnTo>
                    <a:pt x="3752" y="3374"/>
                  </a:lnTo>
                  <a:lnTo>
                    <a:pt x="3802" y="3374"/>
                  </a:lnTo>
                  <a:lnTo>
                    <a:pt x="3843" y="3374"/>
                  </a:lnTo>
                  <a:lnTo>
                    <a:pt x="3893" y="3374"/>
                  </a:lnTo>
                  <a:lnTo>
                    <a:pt x="3944" y="3385"/>
                  </a:lnTo>
                  <a:lnTo>
                    <a:pt x="3984" y="3385"/>
                  </a:lnTo>
                  <a:lnTo>
                    <a:pt x="4024" y="3385"/>
                  </a:lnTo>
                  <a:lnTo>
                    <a:pt x="4075" y="3385"/>
                  </a:lnTo>
                  <a:lnTo>
                    <a:pt x="4125" y="3385"/>
                  </a:lnTo>
                  <a:lnTo>
                    <a:pt x="4165" y="3385"/>
                  </a:lnTo>
                  <a:lnTo>
                    <a:pt x="4216" y="3417"/>
                  </a:lnTo>
                  <a:lnTo>
                    <a:pt x="4266" y="3450"/>
                  </a:lnTo>
                  <a:lnTo>
                    <a:pt x="4307" y="3450"/>
                  </a:lnTo>
                  <a:lnTo>
                    <a:pt x="4357" y="3450"/>
                  </a:lnTo>
                  <a:lnTo>
                    <a:pt x="4408" y="3450"/>
                  </a:lnTo>
                  <a:lnTo>
                    <a:pt x="4458" y="3450"/>
                  </a:lnTo>
                  <a:lnTo>
                    <a:pt x="4498" y="3450"/>
                  </a:lnTo>
                  <a:lnTo>
                    <a:pt x="4539" y="3450"/>
                  </a:lnTo>
                  <a:lnTo>
                    <a:pt x="4589" y="3461"/>
                  </a:lnTo>
                  <a:lnTo>
                    <a:pt x="4640" y="3461"/>
                  </a:lnTo>
                  <a:lnTo>
                    <a:pt x="4549" y="3461"/>
                  </a:lnTo>
                  <a:lnTo>
                    <a:pt x="4508" y="3461"/>
                  </a:lnTo>
                  <a:lnTo>
                    <a:pt x="4428" y="3439"/>
                  </a:lnTo>
                  <a:lnTo>
                    <a:pt x="4377" y="3428"/>
                  </a:lnTo>
                  <a:lnTo>
                    <a:pt x="4297" y="3439"/>
                  </a:lnTo>
                  <a:lnTo>
                    <a:pt x="4256" y="3450"/>
                  </a:lnTo>
                  <a:lnTo>
                    <a:pt x="4216" y="3439"/>
                  </a:lnTo>
                  <a:lnTo>
                    <a:pt x="4196" y="3396"/>
                  </a:lnTo>
                  <a:lnTo>
                    <a:pt x="4105" y="3374"/>
                  </a:lnTo>
                  <a:lnTo>
                    <a:pt x="4065" y="3374"/>
                  </a:lnTo>
                  <a:lnTo>
                    <a:pt x="4014" y="3363"/>
                  </a:lnTo>
                  <a:lnTo>
                    <a:pt x="3954" y="3352"/>
                  </a:lnTo>
                  <a:lnTo>
                    <a:pt x="3873" y="3341"/>
                  </a:lnTo>
                  <a:lnTo>
                    <a:pt x="3823" y="3330"/>
                  </a:lnTo>
                  <a:lnTo>
                    <a:pt x="3782" y="3330"/>
                  </a:lnTo>
                  <a:lnTo>
                    <a:pt x="3722" y="3341"/>
                  </a:lnTo>
                  <a:lnTo>
                    <a:pt x="3611" y="3341"/>
                  </a:lnTo>
                  <a:lnTo>
                    <a:pt x="3560" y="3298"/>
                  </a:lnTo>
                  <a:lnTo>
                    <a:pt x="3520" y="3298"/>
                  </a:lnTo>
                  <a:lnTo>
                    <a:pt x="3449" y="3287"/>
                  </a:lnTo>
                  <a:lnTo>
                    <a:pt x="3369" y="3287"/>
                  </a:lnTo>
                  <a:lnTo>
                    <a:pt x="3328" y="3265"/>
                  </a:lnTo>
                  <a:lnTo>
                    <a:pt x="3278" y="3232"/>
                  </a:lnTo>
                  <a:lnTo>
                    <a:pt x="3238" y="3211"/>
                  </a:lnTo>
                  <a:lnTo>
                    <a:pt x="3197" y="3200"/>
                  </a:lnTo>
                  <a:lnTo>
                    <a:pt x="3157" y="3200"/>
                  </a:lnTo>
                  <a:lnTo>
                    <a:pt x="3117" y="3200"/>
                  </a:lnTo>
                  <a:lnTo>
                    <a:pt x="3076" y="3189"/>
                  </a:lnTo>
                  <a:lnTo>
                    <a:pt x="3016" y="3178"/>
                  </a:lnTo>
                  <a:lnTo>
                    <a:pt x="2955" y="3167"/>
                  </a:lnTo>
                  <a:lnTo>
                    <a:pt x="2915" y="3145"/>
                  </a:lnTo>
                  <a:lnTo>
                    <a:pt x="2864" y="3124"/>
                  </a:lnTo>
                  <a:lnTo>
                    <a:pt x="2824" y="3124"/>
                  </a:lnTo>
                  <a:lnTo>
                    <a:pt x="2784" y="3124"/>
                  </a:lnTo>
                  <a:lnTo>
                    <a:pt x="2733" y="3124"/>
                  </a:lnTo>
                  <a:lnTo>
                    <a:pt x="2673" y="3124"/>
                  </a:lnTo>
                  <a:lnTo>
                    <a:pt x="2592" y="3113"/>
                  </a:lnTo>
                  <a:lnTo>
                    <a:pt x="2552" y="3058"/>
                  </a:lnTo>
                  <a:lnTo>
                    <a:pt x="2511" y="3015"/>
                  </a:lnTo>
                  <a:lnTo>
                    <a:pt x="2471" y="3015"/>
                  </a:lnTo>
                  <a:lnTo>
                    <a:pt x="2380" y="3015"/>
                  </a:lnTo>
                  <a:lnTo>
                    <a:pt x="2340" y="2982"/>
                  </a:lnTo>
                  <a:lnTo>
                    <a:pt x="2300" y="2949"/>
                  </a:lnTo>
                  <a:lnTo>
                    <a:pt x="2249" y="2906"/>
                  </a:lnTo>
                  <a:lnTo>
                    <a:pt x="2199" y="2884"/>
                  </a:lnTo>
                  <a:lnTo>
                    <a:pt x="2158" y="2884"/>
                  </a:lnTo>
                  <a:lnTo>
                    <a:pt x="2108" y="2884"/>
                  </a:lnTo>
                  <a:lnTo>
                    <a:pt x="2017" y="2884"/>
                  </a:lnTo>
                  <a:lnTo>
                    <a:pt x="1977" y="2884"/>
                  </a:lnTo>
                  <a:lnTo>
                    <a:pt x="1937" y="2862"/>
                  </a:lnTo>
                  <a:lnTo>
                    <a:pt x="1826" y="2841"/>
                  </a:lnTo>
                  <a:lnTo>
                    <a:pt x="1725" y="2808"/>
                  </a:lnTo>
                  <a:lnTo>
                    <a:pt x="1705" y="2764"/>
                  </a:lnTo>
                  <a:lnTo>
                    <a:pt x="1715" y="2721"/>
                  </a:lnTo>
                  <a:lnTo>
                    <a:pt x="1684" y="2677"/>
                  </a:lnTo>
                  <a:lnTo>
                    <a:pt x="1654" y="2634"/>
                  </a:lnTo>
                  <a:lnTo>
                    <a:pt x="1624" y="2590"/>
                  </a:lnTo>
                  <a:lnTo>
                    <a:pt x="1583" y="2558"/>
                  </a:lnTo>
                  <a:lnTo>
                    <a:pt x="1543" y="2536"/>
                  </a:lnTo>
                  <a:lnTo>
                    <a:pt x="1503" y="2525"/>
                  </a:lnTo>
                  <a:lnTo>
                    <a:pt x="1422" y="2492"/>
                  </a:lnTo>
                  <a:lnTo>
                    <a:pt x="1382" y="2492"/>
                  </a:lnTo>
                  <a:lnTo>
                    <a:pt x="1341" y="2481"/>
                  </a:lnTo>
                  <a:lnTo>
                    <a:pt x="1291" y="2471"/>
                  </a:lnTo>
                  <a:lnTo>
                    <a:pt x="1220" y="2471"/>
                  </a:lnTo>
                  <a:lnTo>
                    <a:pt x="1180" y="2449"/>
                  </a:lnTo>
                  <a:lnTo>
                    <a:pt x="1140" y="2438"/>
                  </a:lnTo>
                  <a:lnTo>
                    <a:pt x="1200" y="2427"/>
                  </a:lnTo>
                  <a:lnTo>
                    <a:pt x="1241" y="2405"/>
                  </a:lnTo>
                  <a:lnTo>
                    <a:pt x="1281" y="2394"/>
                  </a:lnTo>
                  <a:lnTo>
                    <a:pt x="1331" y="2394"/>
                  </a:lnTo>
                  <a:lnTo>
                    <a:pt x="1372" y="2394"/>
                  </a:lnTo>
                  <a:lnTo>
                    <a:pt x="1412" y="2394"/>
                  </a:lnTo>
                  <a:lnTo>
                    <a:pt x="1452" y="2394"/>
                  </a:lnTo>
                  <a:lnTo>
                    <a:pt x="1493" y="2394"/>
                  </a:lnTo>
                  <a:lnTo>
                    <a:pt x="1543" y="2394"/>
                  </a:lnTo>
                  <a:lnTo>
                    <a:pt x="1583" y="2384"/>
                  </a:lnTo>
                  <a:lnTo>
                    <a:pt x="1664" y="2384"/>
                  </a:lnTo>
                  <a:lnTo>
                    <a:pt x="1755" y="2373"/>
                  </a:lnTo>
                  <a:lnTo>
                    <a:pt x="1795" y="2351"/>
                  </a:lnTo>
                  <a:lnTo>
                    <a:pt x="1836" y="2340"/>
                  </a:lnTo>
                  <a:lnTo>
                    <a:pt x="1896" y="2340"/>
                  </a:lnTo>
                  <a:lnTo>
                    <a:pt x="1977" y="2340"/>
                  </a:lnTo>
                  <a:lnTo>
                    <a:pt x="2037" y="2329"/>
                  </a:lnTo>
                  <a:lnTo>
                    <a:pt x="2078" y="2318"/>
                  </a:lnTo>
                  <a:lnTo>
                    <a:pt x="2118" y="2318"/>
                  </a:lnTo>
                  <a:lnTo>
                    <a:pt x="2158" y="2318"/>
                  </a:lnTo>
                  <a:lnTo>
                    <a:pt x="2199" y="2340"/>
                  </a:lnTo>
                  <a:lnTo>
                    <a:pt x="2249" y="2351"/>
                  </a:lnTo>
                  <a:lnTo>
                    <a:pt x="2310" y="2351"/>
                  </a:lnTo>
                  <a:lnTo>
                    <a:pt x="2370" y="2351"/>
                  </a:lnTo>
                  <a:lnTo>
                    <a:pt x="2421" y="2351"/>
                  </a:lnTo>
                  <a:lnTo>
                    <a:pt x="2461" y="2362"/>
                  </a:lnTo>
                  <a:lnTo>
                    <a:pt x="2521" y="2362"/>
                  </a:lnTo>
                  <a:lnTo>
                    <a:pt x="2582" y="2362"/>
                  </a:lnTo>
                  <a:lnTo>
                    <a:pt x="2622" y="2394"/>
                  </a:lnTo>
                  <a:lnTo>
                    <a:pt x="2703" y="2416"/>
                  </a:lnTo>
                  <a:lnTo>
                    <a:pt x="2743" y="2427"/>
                  </a:lnTo>
                  <a:lnTo>
                    <a:pt x="2794" y="2438"/>
                  </a:lnTo>
                  <a:lnTo>
                    <a:pt x="2834" y="2438"/>
                  </a:lnTo>
                  <a:lnTo>
                    <a:pt x="2864" y="2481"/>
                  </a:lnTo>
                  <a:lnTo>
                    <a:pt x="2915" y="2525"/>
                  </a:lnTo>
                  <a:lnTo>
                    <a:pt x="2975" y="2536"/>
                  </a:lnTo>
                  <a:lnTo>
                    <a:pt x="3016" y="2547"/>
                  </a:lnTo>
                  <a:lnTo>
                    <a:pt x="3056" y="2569"/>
                  </a:lnTo>
                  <a:lnTo>
                    <a:pt x="3096" y="2612"/>
                  </a:lnTo>
                  <a:lnTo>
                    <a:pt x="3137" y="2634"/>
                  </a:lnTo>
                  <a:lnTo>
                    <a:pt x="3177" y="2645"/>
                  </a:lnTo>
                  <a:lnTo>
                    <a:pt x="3228" y="2656"/>
                  </a:lnTo>
                  <a:lnTo>
                    <a:pt x="3268" y="2656"/>
                  </a:lnTo>
                  <a:lnTo>
                    <a:pt x="3308" y="2666"/>
                  </a:lnTo>
                  <a:lnTo>
                    <a:pt x="3349" y="2699"/>
                  </a:lnTo>
                  <a:lnTo>
                    <a:pt x="3389" y="2732"/>
                  </a:lnTo>
                  <a:lnTo>
                    <a:pt x="3459" y="2743"/>
                  </a:lnTo>
                  <a:lnTo>
                    <a:pt x="3500" y="2743"/>
                  </a:lnTo>
                  <a:lnTo>
                    <a:pt x="3540" y="2764"/>
                  </a:lnTo>
                  <a:lnTo>
                    <a:pt x="3621" y="2786"/>
                  </a:lnTo>
                  <a:lnTo>
                    <a:pt x="3691" y="2797"/>
                  </a:lnTo>
                  <a:lnTo>
                    <a:pt x="3752" y="2808"/>
                  </a:lnTo>
                  <a:lnTo>
                    <a:pt x="3843" y="2852"/>
                  </a:lnTo>
                  <a:lnTo>
                    <a:pt x="3883" y="2873"/>
                  </a:lnTo>
                  <a:lnTo>
                    <a:pt x="3923" y="2917"/>
                  </a:lnTo>
                  <a:lnTo>
                    <a:pt x="3994" y="2960"/>
                  </a:lnTo>
                  <a:lnTo>
                    <a:pt x="4034" y="2982"/>
                  </a:lnTo>
                  <a:lnTo>
                    <a:pt x="4075" y="3004"/>
                  </a:lnTo>
                  <a:lnTo>
                    <a:pt x="4125" y="3026"/>
                  </a:lnTo>
                  <a:lnTo>
                    <a:pt x="4186" y="3047"/>
                  </a:lnTo>
                  <a:lnTo>
                    <a:pt x="4236" y="3080"/>
                  </a:lnTo>
                  <a:lnTo>
                    <a:pt x="4276" y="3102"/>
                  </a:lnTo>
                  <a:lnTo>
                    <a:pt x="4317" y="3134"/>
                  </a:lnTo>
                  <a:lnTo>
                    <a:pt x="4357" y="3167"/>
                  </a:lnTo>
                  <a:lnTo>
                    <a:pt x="4428" y="3178"/>
                  </a:lnTo>
                  <a:lnTo>
                    <a:pt x="4468" y="3189"/>
                  </a:lnTo>
                  <a:lnTo>
                    <a:pt x="4519" y="3211"/>
                  </a:lnTo>
                  <a:lnTo>
                    <a:pt x="4569" y="3243"/>
                  </a:lnTo>
                  <a:lnTo>
                    <a:pt x="4609" y="3287"/>
                  </a:lnTo>
                  <a:lnTo>
                    <a:pt x="4650" y="3298"/>
                  </a:lnTo>
                  <a:lnTo>
                    <a:pt x="4690" y="3309"/>
                  </a:lnTo>
                  <a:lnTo>
                    <a:pt x="4730" y="3341"/>
                  </a:lnTo>
                  <a:lnTo>
                    <a:pt x="4771" y="3374"/>
                  </a:lnTo>
                  <a:lnTo>
                    <a:pt x="4811" y="3385"/>
                  </a:lnTo>
                  <a:lnTo>
                    <a:pt x="4771" y="3363"/>
                  </a:lnTo>
                  <a:lnTo>
                    <a:pt x="4720" y="3320"/>
                  </a:lnTo>
                  <a:lnTo>
                    <a:pt x="4690" y="3276"/>
                  </a:lnTo>
                  <a:lnTo>
                    <a:pt x="4650" y="3265"/>
                  </a:lnTo>
                  <a:lnTo>
                    <a:pt x="4599" y="3232"/>
                  </a:lnTo>
                  <a:lnTo>
                    <a:pt x="4549" y="3189"/>
                  </a:lnTo>
                  <a:lnTo>
                    <a:pt x="4508" y="3145"/>
                  </a:lnTo>
                  <a:lnTo>
                    <a:pt x="4468" y="3134"/>
                  </a:lnTo>
                  <a:lnTo>
                    <a:pt x="4428" y="3134"/>
                  </a:lnTo>
                  <a:lnTo>
                    <a:pt x="4387" y="3113"/>
                  </a:lnTo>
                  <a:lnTo>
                    <a:pt x="4347" y="3091"/>
                  </a:lnTo>
                  <a:lnTo>
                    <a:pt x="4276" y="3047"/>
                  </a:lnTo>
                  <a:lnTo>
                    <a:pt x="4236" y="3026"/>
                  </a:lnTo>
                  <a:lnTo>
                    <a:pt x="4196" y="3015"/>
                  </a:lnTo>
                  <a:lnTo>
                    <a:pt x="4145" y="3004"/>
                  </a:lnTo>
                  <a:lnTo>
                    <a:pt x="4105" y="2960"/>
                  </a:lnTo>
                  <a:lnTo>
                    <a:pt x="4055" y="2960"/>
                  </a:lnTo>
                  <a:lnTo>
                    <a:pt x="4004" y="2906"/>
                  </a:lnTo>
                  <a:lnTo>
                    <a:pt x="3964" y="2862"/>
                  </a:lnTo>
                  <a:lnTo>
                    <a:pt x="3923" y="2841"/>
                  </a:lnTo>
                  <a:lnTo>
                    <a:pt x="3883" y="2819"/>
                  </a:lnTo>
                  <a:lnTo>
                    <a:pt x="3823" y="2808"/>
                  </a:lnTo>
                  <a:lnTo>
                    <a:pt x="3782" y="2786"/>
                  </a:lnTo>
                  <a:lnTo>
                    <a:pt x="3742" y="2764"/>
                  </a:lnTo>
                  <a:lnTo>
                    <a:pt x="3702" y="2764"/>
                  </a:lnTo>
                  <a:lnTo>
                    <a:pt x="3661" y="2764"/>
                  </a:lnTo>
                  <a:lnTo>
                    <a:pt x="3611" y="2732"/>
                  </a:lnTo>
                  <a:lnTo>
                    <a:pt x="3570" y="2699"/>
                  </a:lnTo>
                  <a:lnTo>
                    <a:pt x="3530" y="2699"/>
                  </a:lnTo>
                  <a:lnTo>
                    <a:pt x="3490" y="2677"/>
                  </a:lnTo>
                  <a:lnTo>
                    <a:pt x="3439" y="2656"/>
                  </a:lnTo>
                  <a:lnTo>
                    <a:pt x="3379" y="2645"/>
                  </a:lnTo>
                  <a:lnTo>
                    <a:pt x="3338" y="2645"/>
                  </a:lnTo>
                  <a:lnTo>
                    <a:pt x="3278" y="2634"/>
                  </a:lnTo>
                  <a:lnTo>
                    <a:pt x="3228" y="2623"/>
                  </a:lnTo>
                  <a:lnTo>
                    <a:pt x="3187" y="2601"/>
                  </a:lnTo>
                  <a:lnTo>
                    <a:pt x="3137" y="2558"/>
                  </a:lnTo>
                  <a:lnTo>
                    <a:pt x="3086" y="2514"/>
                  </a:lnTo>
                  <a:lnTo>
                    <a:pt x="3036" y="2481"/>
                  </a:lnTo>
                  <a:lnTo>
                    <a:pt x="2996" y="2460"/>
                  </a:lnTo>
                  <a:lnTo>
                    <a:pt x="2945" y="2438"/>
                  </a:lnTo>
                  <a:lnTo>
                    <a:pt x="2864" y="2416"/>
                  </a:lnTo>
                  <a:lnTo>
                    <a:pt x="2824" y="2394"/>
                  </a:lnTo>
                  <a:lnTo>
                    <a:pt x="2733" y="2362"/>
                  </a:lnTo>
                  <a:lnTo>
                    <a:pt x="2693" y="2340"/>
                  </a:lnTo>
                  <a:lnTo>
                    <a:pt x="2673" y="2296"/>
                  </a:lnTo>
                  <a:lnTo>
                    <a:pt x="2643" y="2253"/>
                  </a:lnTo>
                  <a:lnTo>
                    <a:pt x="2602" y="2231"/>
                  </a:lnTo>
                  <a:lnTo>
                    <a:pt x="2572" y="2177"/>
                  </a:lnTo>
                  <a:lnTo>
                    <a:pt x="2521" y="2133"/>
                  </a:lnTo>
                  <a:lnTo>
                    <a:pt x="2511" y="2090"/>
                  </a:lnTo>
                  <a:lnTo>
                    <a:pt x="2501" y="2046"/>
                  </a:lnTo>
                  <a:lnTo>
                    <a:pt x="2481" y="2003"/>
                  </a:lnTo>
                  <a:lnTo>
                    <a:pt x="2461" y="1959"/>
                  </a:lnTo>
                  <a:lnTo>
                    <a:pt x="2441" y="1916"/>
                  </a:lnTo>
                  <a:lnTo>
                    <a:pt x="2431" y="1872"/>
                  </a:lnTo>
                  <a:lnTo>
                    <a:pt x="2411" y="1828"/>
                  </a:lnTo>
                  <a:lnTo>
                    <a:pt x="2390" y="1785"/>
                  </a:lnTo>
                  <a:lnTo>
                    <a:pt x="2350" y="1752"/>
                  </a:lnTo>
                  <a:lnTo>
                    <a:pt x="2330" y="1709"/>
                  </a:lnTo>
                  <a:lnTo>
                    <a:pt x="2300" y="1665"/>
                  </a:lnTo>
                  <a:lnTo>
                    <a:pt x="2259" y="1643"/>
                  </a:lnTo>
                  <a:lnTo>
                    <a:pt x="2209" y="1622"/>
                  </a:lnTo>
                  <a:lnTo>
                    <a:pt x="2168" y="1600"/>
                  </a:lnTo>
                  <a:lnTo>
                    <a:pt x="2118" y="1589"/>
                  </a:lnTo>
                  <a:lnTo>
                    <a:pt x="2078" y="1578"/>
                  </a:lnTo>
                  <a:lnTo>
                    <a:pt x="2037" y="1556"/>
                  </a:lnTo>
                  <a:lnTo>
                    <a:pt x="1997" y="1513"/>
                  </a:lnTo>
                  <a:lnTo>
                    <a:pt x="1957" y="1469"/>
                  </a:lnTo>
                  <a:lnTo>
                    <a:pt x="1916" y="1437"/>
                  </a:lnTo>
                  <a:lnTo>
                    <a:pt x="1876" y="1426"/>
                  </a:lnTo>
                  <a:lnTo>
                    <a:pt x="1846" y="1371"/>
                  </a:lnTo>
                  <a:lnTo>
                    <a:pt x="1805" y="1339"/>
                  </a:lnTo>
                  <a:lnTo>
                    <a:pt x="1765" y="1317"/>
                  </a:lnTo>
                  <a:lnTo>
                    <a:pt x="1725" y="1295"/>
                  </a:lnTo>
                  <a:lnTo>
                    <a:pt x="1684" y="1252"/>
                  </a:lnTo>
                  <a:lnTo>
                    <a:pt x="1644" y="1219"/>
                  </a:lnTo>
                  <a:lnTo>
                    <a:pt x="1604" y="1208"/>
                  </a:lnTo>
                  <a:lnTo>
                    <a:pt x="1563" y="1186"/>
                  </a:lnTo>
                  <a:lnTo>
                    <a:pt x="1523" y="1143"/>
                  </a:lnTo>
                  <a:lnTo>
                    <a:pt x="1493" y="1099"/>
                  </a:lnTo>
                  <a:lnTo>
                    <a:pt x="1452" y="1067"/>
                  </a:lnTo>
                  <a:lnTo>
                    <a:pt x="1402" y="1012"/>
                  </a:lnTo>
                  <a:lnTo>
                    <a:pt x="1362" y="969"/>
                  </a:lnTo>
                  <a:lnTo>
                    <a:pt x="1321" y="947"/>
                  </a:lnTo>
                  <a:lnTo>
                    <a:pt x="1281" y="947"/>
                  </a:lnTo>
                  <a:lnTo>
                    <a:pt x="1230" y="914"/>
                  </a:lnTo>
                  <a:lnTo>
                    <a:pt x="1180" y="882"/>
                  </a:lnTo>
                  <a:lnTo>
                    <a:pt x="1140" y="860"/>
                  </a:lnTo>
                  <a:lnTo>
                    <a:pt x="1099" y="827"/>
                  </a:lnTo>
                  <a:lnTo>
                    <a:pt x="1059" y="805"/>
                  </a:lnTo>
                  <a:lnTo>
                    <a:pt x="1019" y="784"/>
                  </a:lnTo>
                  <a:lnTo>
                    <a:pt x="978" y="751"/>
                  </a:lnTo>
                  <a:lnTo>
                    <a:pt x="938" y="740"/>
                  </a:lnTo>
                  <a:lnTo>
                    <a:pt x="898" y="718"/>
                  </a:lnTo>
                  <a:lnTo>
                    <a:pt x="867" y="675"/>
                  </a:lnTo>
                  <a:lnTo>
                    <a:pt x="847" y="631"/>
                  </a:lnTo>
                  <a:lnTo>
                    <a:pt x="817" y="588"/>
                  </a:lnTo>
                  <a:lnTo>
                    <a:pt x="787" y="544"/>
                  </a:lnTo>
                  <a:lnTo>
                    <a:pt x="756" y="501"/>
                  </a:lnTo>
                  <a:lnTo>
                    <a:pt x="716" y="468"/>
                  </a:lnTo>
                  <a:lnTo>
                    <a:pt x="676" y="435"/>
                  </a:lnTo>
                  <a:lnTo>
                    <a:pt x="635" y="403"/>
                  </a:lnTo>
                  <a:lnTo>
                    <a:pt x="595" y="392"/>
                  </a:lnTo>
                  <a:lnTo>
                    <a:pt x="555" y="381"/>
                  </a:lnTo>
                  <a:lnTo>
                    <a:pt x="514" y="359"/>
                  </a:lnTo>
                  <a:lnTo>
                    <a:pt x="474" y="348"/>
                  </a:lnTo>
                  <a:lnTo>
                    <a:pt x="434" y="327"/>
                  </a:lnTo>
                  <a:lnTo>
                    <a:pt x="403" y="283"/>
                  </a:lnTo>
                  <a:lnTo>
                    <a:pt x="383" y="239"/>
                  </a:lnTo>
                  <a:lnTo>
                    <a:pt x="353" y="196"/>
                  </a:lnTo>
                  <a:lnTo>
                    <a:pt x="313" y="163"/>
                  </a:lnTo>
                  <a:lnTo>
                    <a:pt x="282" y="120"/>
                  </a:lnTo>
                  <a:lnTo>
                    <a:pt x="242" y="87"/>
                  </a:lnTo>
                  <a:lnTo>
                    <a:pt x="202" y="65"/>
                  </a:lnTo>
                  <a:lnTo>
                    <a:pt x="161" y="44"/>
                  </a:lnTo>
                  <a:lnTo>
                    <a:pt x="121" y="11"/>
                  </a:lnTo>
                  <a:lnTo>
                    <a:pt x="101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4111" name="Freeform 15">
              <a:extLst>
                <a:ext uri="{FF2B5EF4-FFF2-40B4-BE49-F238E27FC236}">
                  <a16:creationId xmlns:a16="http://schemas.microsoft.com/office/drawing/2014/main" id="{0FC2C2D6-E228-13E9-4A33-43A9F46507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5271" cy="117"/>
            </a:xfrm>
            <a:custGeom>
              <a:avLst/>
              <a:gdLst>
                <a:gd name="T0" fmla="*/ 0 w 5271"/>
                <a:gd name="T1" fmla="*/ 0 h 117"/>
                <a:gd name="T2" fmla="*/ 108 w 5271"/>
                <a:gd name="T3" fmla="*/ 116 h 117"/>
                <a:gd name="T4" fmla="*/ 5162 w 5271"/>
                <a:gd name="T5" fmla="*/ 116 h 117"/>
                <a:gd name="T6" fmla="*/ 5270 w 5271"/>
                <a:gd name="T7" fmla="*/ 0 h 117"/>
                <a:gd name="T8" fmla="*/ 0 w 527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1" h="117">
                  <a:moveTo>
                    <a:pt x="0" y="0"/>
                  </a:moveTo>
                  <a:lnTo>
                    <a:pt x="108" y="116"/>
                  </a:lnTo>
                  <a:lnTo>
                    <a:pt x="5162" y="116"/>
                  </a:lnTo>
                  <a:lnTo>
                    <a:pt x="5270" y="0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4112" name="Freeform 16">
              <a:extLst>
                <a:ext uri="{FF2B5EF4-FFF2-40B4-BE49-F238E27FC236}">
                  <a16:creationId xmlns:a16="http://schemas.microsoft.com/office/drawing/2014/main" id="{A7CB655C-2AD4-54D3-2E4F-70B6B868A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107" cy="3889"/>
            </a:xfrm>
            <a:custGeom>
              <a:avLst/>
              <a:gdLst>
                <a:gd name="T0" fmla="*/ 0 w 107"/>
                <a:gd name="T1" fmla="*/ 0 h 3889"/>
                <a:gd name="T2" fmla="*/ 0 w 107"/>
                <a:gd name="T3" fmla="*/ 3888 h 3889"/>
                <a:gd name="T4" fmla="*/ 106 w 107"/>
                <a:gd name="T5" fmla="*/ 3772 h 3889"/>
                <a:gd name="T6" fmla="*/ 106 w 107"/>
                <a:gd name="T7" fmla="*/ 116 h 3889"/>
                <a:gd name="T8" fmla="*/ 0 w 107"/>
                <a:gd name="T9" fmla="*/ 0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89">
                  <a:moveTo>
                    <a:pt x="0" y="0"/>
                  </a:moveTo>
                  <a:lnTo>
                    <a:pt x="0" y="3888"/>
                  </a:lnTo>
                  <a:lnTo>
                    <a:pt x="106" y="3772"/>
                  </a:lnTo>
                  <a:lnTo>
                    <a:pt x="106" y="116"/>
                  </a:lnTo>
                  <a:lnTo>
                    <a:pt x="0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4113" name="Freeform 17">
              <a:extLst>
                <a:ext uri="{FF2B5EF4-FFF2-40B4-BE49-F238E27FC236}">
                  <a16:creationId xmlns:a16="http://schemas.microsoft.com/office/drawing/2014/main" id="{1EFBCE3D-84C0-C435-9239-1A8ED6D4F0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204"/>
              <a:ext cx="107" cy="3889"/>
            </a:xfrm>
            <a:custGeom>
              <a:avLst/>
              <a:gdLst>
                <a:gd name="T0" fmla="*/ 0 w 107"/>
                <a:gd name="T1" fmla="*/ 116 h 3889"/>
                <a:gd name="T2" fmla="*/ 0 w 107"/>
                <a:gd name="T3" fmla="*/ 3772 h 3889"/>
                <a:gd name="T4" fmla="*/ 106 w 107"/>
                <a:gd name="T5" fmla="*/ 3888 h 3889"/>
                <a:gd name="T6" fmla="*/ 106 w 107"/>
                <a:gd name="T7" fmla="*/ 0 h 3889"/>
                <a:gd name="T8" fmla="*/ 0 w 107"/>
                <a:gd name="T9" fmla="*/ 116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89">
                  <a:moveTo>
                    <a:pt x="0" y="116"/>
                  </a:moveTo>
                  <a:lnTo>
                    <a:pt x="0" y="3772"/>
                  </a:lnTo>
                  <a:lnTo>
                    <a:pt x="106" y="3888"/>
                  </a:lnTo>
                  <a:lnTo>
                    <a:pt x="106" y="0"/>
                  </a:lnTo>
                  <a:lnTo>
                    <a:pt x="0" y="116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4114" name="Freeform 18">
              <a:extLst>
                <a:ext uri="{FF2B5EF4-FFF2-40B4-BE49-F238E27FC236}">
                  <a16:creationId xmlns:a16="http://schemas.microsoft.com/office/drawing/2014/main" id="{7C90864B-2574-E838-5785-7B1EFB710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3976"/>
              <a:ext cx="5271" cy="117"/>
            </a:xfrm>
            <a:custGeom>
              <a:avLst/>
              <a:gdLst>
                <a:gd name="T0" fmla="*/ 108 w 5271"/>
                <a:gd name="T1" fmla="*/ 0 h 117"/>
                <a:gd name="T2" fmla="*/ 5162 w 5271"/>
                <a:gd name="T3" fmla="*/ 0 h 117"/>
                <a:gd name="T4" fmla="*/ 5270 w 5271"/>
                <a:gd name="T5" fmla="*/ 116 h 117"/>
                <a:gd name="T6" fmla="*/ 0 w 5271"/>
                <a:gd name="T7" fmla="*/ 116 h 117"/>
                <a:gd name="T8" fmla="*/ 108 w 527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1" h="117">
                  <a:moveTo>
                    <a:pt x="108" y="0"/>
                  </a:moveTo>
                  <a:lnTo>
                    <a:pt x="5162" y="0"/>
                  </a:lnTo>
                  <a:lnTo>
                    <a:pt x="5270" y="116"/>
                  </a:lnTo>
                  <a:lnTo>
                    <a:pt x="0" y="116"/>
                  </a:lnTo>
                  <a:lnTo>
                    <a:pt x="108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4115" name="Freeform 19">
              <a:extLst>
                <a:ext uri="{FF2B5EF4-FFF2-40B4-BE49-F238E27FC236}">
                  <a16:creationId xmlns:a16="http://schemas.microsoft.com/office/drawing/2014/main" id="{4FB2F44F-6AA5-FC0F-ECE8-0FC4A2E32D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320"/>
              <a:ext cx="80" cy="1873"/>
            </a:xfrm>
            <a:custGeom>
              <a:avLst/>
              <a:gdLst>
                <a:gd name="T0" fmla="*/ 40 w 80"/>
                <a:gd name="T1" fmla="*/ 51 h 1873"/>
                <a:gd name="T2" fmla="*/ 46 w 80"/>
                <a:gd name="T3" fmla="*/ 109 h 1873"/>
                <a:gd name="T4" fmla="*/ 26 w 80"/>
                <a:gd name="T5" fmla="*/ 167 h 1873"/>
                <a:gd name="T6" fmla="*/ 40 w 80"/>
                <a:gd name="T7" fmla="*/ 225 h 1873"/>
                <a:gd name="T8" fmla="*/ 53 w 80"/>
                <a:gd name="T9" fmla="*/ 283 h 1873"/>
                <a:gd name="T10" fmla="*/ 46 w 80"/>
                <a:gd name="T11" fmla="*/ 341 h 1873"/>
                <a:gd name="T12" fmla="*/ 33 w 80"/>
                <a:gd name="T13" fmla="*/ 406 h 1873"/>
                <a:gd name="T14" fmla="*/ 46 w 80"/>
                <a:gd name="T15" fmla="*/ 464 h 1873"/>
                <a:gd name="T16" fmla="*/ 46 w 80"/>
                <a:gd name="T17" fmla="*/ 530 h 1873"/>
                <a:gd name="T18" fmla="*/ 33 w 80"/>
                <a:gd name="T19" fmla="*/ 588 h 1873"/>
                <a:gd name="T20" fmla="*/ 46 w 80"/>
                <a:gd name="T21" fmla="*/ 646 h 1873"/>
                <a:gd name="T22" fmla="*/ 59 w 80"/>
                <a:gd name="T23" fmla="*/ 704 h 1873"/>
                <a:gd name="T24" fmla="*/ 66 w 80"/>
                <a:gd name="T25" fmla="*/ 769 h 1873"/>
                <a:gd name="T26" fmla="*/ 53 w 80"/>
                <a:gd name="T27" fmla="*/ 834 h 1873"/>
                <a:gd name="T28" fmla="*/ 20 w 80"/>
                <a:gd name="T29" fmla="*/ 892 h 1873"/>
                <a:gd name="T30" fmla="*/ 20 w 80"/>
                <a:gd name="T31" fmla="*/ 958 h 1873"/>
                <a:gd name="T32" fmla="*/ 46 w 80"/>
                <a:gd name="T33" fmla="*/ 1016 h 1873"/>
                <a:gd name="T34" fmla="*/ 59 w 80"/>
                <a:gd name="T35" fmla="*/ 1088 h 1873"/>
                <a:gd name="T36" fmla="*/ 46 w 80"/>
                <a:gd name="T37" fmla="*/ 1154 h 1873"/>
                <a:gd name="T38" fmla="*/ 53 w 80"/>
                <a:gd name="T39" fmla="*/ 1219 h 1873"/>
                <a:gd name="T40" fmla="*/ 59 w 80"/>
                <a:gd name="T41" fmla="*/ 1277 h 1873"/>
                <a:gd name="T42" fmla="*/ 53 w 80"/>
                <a:gd name="T43" fmla="*/ 1342 h 1873"/>
                <a:gd name="T44" fmla="*/ 53 w 80"/>
                <a:gd name="T45" fmla="*/ 1408 h 1873"/>
                <a:gd name="T46" fmla="*/ 53 w 80"/>
                <a:gd name="T47" fmla="*/ 1524 h 1873"/>
                <a:gd name="T48" fmla="*/ 53 w 80"/>
                <a:gd name="T49" fmla="*/ 1582 h 1873"/>
                <a:gd name="T50" fmla="*/ 53 w 80"/>
                <a:gd name="T51" fmla="*/ 1640 h 1873"/>
                <a:gd name="T52" fmla="*/ 66 w 80"/>
                <a:gd name="T53" fmla="*/ 1698 h 1873"/>
                <a:gd name="T54" fmla="*/ 53 w 80"/>
                <a:gd name="T55" fmla="*/ 1756 h 1873"/>
                <a:gd name="T56" fmla="*/ 59 w 80"/>
                <a:gd name="T57" fmla="*/ 1814 h 1873"/>
                <a:gd name="T58" fmla="*/ 66 w 80"/>
                <a:gd name="T59" fmla="*/ 1872 h 1873"/>
                <a:gd name="T60" fmla="*/ 40 w 80"/>
                <a:gd name="T61" fmla="*/ 1814 h 1873"/>
                <a:gd name="T62" fmla="*/ 46 w 80"/>
                <a:gd name="T63" fmla="*/ 1756 h 1873"/>
                <a:gd name="T64" fmla="*/ 53 w 80"/>
                <a:gd name="T65" fmla="*/ 1698 h 1873"/>
                <a:gd name="T66" fmla="*/ 53 w 80"/>
                <a:gd name="T67" fmla="*/ 1640 h 1873"/>
                <a:gd name="T68" fmla="*/ 53 w 80"/>
                <a:gd name="T69" fmla="*/ 1582 h 1873"/>
                <a:gd name="T70" fmla="*/ 46 w 80"/>
                <a:gd name="T71" fmla="*/ 1524 h 1873"/>
                <a:gd name="T72" fmla="*/ 53 w 80"/>
                <a:gd name="T73" fmla="*/ 1458 h 1873"/>
                <a:gd name="T74" fmla="*/ 53 w 80"/>
                <a:gd name="T75" fmla="*/ 1393 h 1873"/>
                <a:gd name="T76" fmla="*/ 46 w 80"/>
                <a:gd name="T77" fmla="*/ 1328 h 1873"/>
                <a:gd name="T78" fmla="*/ 53 w 80"/>
                <a:gd name="T79" fmla="*/ 1263 h 1873"/>
                <a:gd name="T80" fmla="*/ 40 w 80"/>
                <a:gd name="T81" fmla="*/ 1204 h 1873"/>
                <a:gd name="T82" fmla="*/ 40 w 80"/>
                <a:gd name="T83" fmla="*/ 1139 h 1873"/>
                <a:gd name="T84" fmla="*/ 66 w 80"/>
                <a:gd name="T85" fmla="*/ 1081 h 1873"/>
                <a:gd name="T86" fmla="*/ 40 w 80"/>
                <a:gd name="T87" fmla="*/ 1023 h 1873"/>
                <a:gd name="T88" fmla="*/ 7 w 80"/>
                <a:gd name="T89" fmla="*/ 972 h 1873"/>
                <a:gd name="T90" fmla="*/ 53 w 80"/>
                <a:gd name="T91" fmla="*/ 907 h 1873"/>
                <a:gd name="T92" fmla="*/ 53 w 80"/>
                <a:gd name="T93" fmla="*/ 842 h 1873"/>
                <a:gd name="T94" fmla="*/ 59 w 80"/>
                <a:gd name="T95" fmla="*/ 784 h 1873"/>
                <a:gd name="T96" fmla="*/ 53 w 80"/>
                <a:gd name="T97" fmla="*/ 726 h 1873"/>
                <a:gd name="T98" fmla="*/ 40 w 80"/>
                <a:gd name="T99" fmla="*/ 668 h 1873"/>
                <a:gd name="T100" fmla="*/ 40 w 80"/>
                <a:gd name="T101" fmla="*/ 609 h 1873"/>
                <a:gd name="T102" fmla="*/ 72 w 80"/>
                <a:gd name="T103" fmla="*/ 551 h 1873"/>
                <a:gd name="T104" fmla="*/ 79 w 80"/>
                <a:gd name="T105" fmla="*/ 486 h 1873"/>
                <a:gd name="T106" fmla="*/ 53 w 80"/>
                <a:gd name="T107" fmla="*/ 428 h 1873"/>
                <a:gd name="T108" fmla="*/ 53 w 80"/>
                <a:gd name="T109" fmla="*/ 370 h 1873"/>
                <a:gd name="T110" fmla="*/ 33 w 80"/>
                <a:gd name="T111" fmla="*/ 312 h 1873"/>
                <a:gd name="T112" fmla="*/ 26 w 80"/>
                <a:gd name="T113" fmla="*/ 247 h 1873"/>
                <a:gd name="T114" fmla="*/ 40 w 80"/>
                <a:gd name="T115" fmla="*/ 189 h 1873"/>
                <a:gd name="T116" fmla="*/ 53 w 80"/>
                <a:gd name="T117" fmla="*/ 131 h 1873"/>
                <a:gd name="T118" fmla="*/ 33 w 80"/>
                <a:gd name="T119" fmla="*/ 73 h 1873"/>
                <a:gd name="T120" fmla="*/ 7 w 80"/>
                <a:gd name="T121" fmla="*/ 15 h 1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0" h="1873">
                  <a:moveTo>
                    <a:pt x="0" y="0"/>
                  </a:moveTo>
                  <a:lnTo>
                    <a:pt x="40" y="51"/>
                  </a:lnTo>
                  <a:lnTo>
                    <a:pt x="46" y="80"/>
                  </a:lnTo>
                  <a:lnTo>
                    <a:pt x="46" y="109"/>
                  </a:lnTo>
                  <a:lnTo>
                    <a:pt x="33" y="138"/>
                  </a:lnTo>
                  <a:lnTo>
                    <a:pt x="26" y="167"/>
                  </a:lnTo>
                  <a:lnTo>
                    <a:pt x="33" y="196"/>
                  </a:lnTo>
                  <a:lnTo>
                    <a:pt x="40" y="225"/>
                  </a:lnTo>
                  <a:lnTo>
                    <a:pt x="53" y="254"/>
                  </a:lnTo>
                  <a:lnTo>
                    <a:pt x="53" y="283"/>
                  </a:lnTo>
                  <a:lnTo>
                    <a:pt x="53" y="312"/>
                  </a:lnTo>
                  <a:lnTo>
                    <a:pt x="46" y="341"/>
                  </a:lnTo>
                  <a:lnTo>
                    <a:pt x="33" y="370"/>
                  </a:lnTo>
                  <a:lnTo>
                    <a:pt x="33" y="406"/>
                  </a:lnTo>
                  <a:lnTo>
                    <a:pt x="40" y="435"/>
                  </a:lnTo>
                  <a:lnTo>
                    <a:pt x="46" y="464"/>
                  </a:lnTo>
                  <a:lnTo>
                    <a:pt x="53" y="501"/>
                  </a:lnTo>
                  <a:lnTo>
                    <a:pt x="46" y="530"/>
                  </a:lnTo>
                  <a:lnTo>
                    <a:pt x="40" y="559"/>
                  </a:lnTo>
                  <a:lnTo>
                    <a:pt x="33" y="588"/>
                  </a:lnTo>
                  <a:lnTo>
                    <a:pt x="40" y="617"/>
                  </a:lnTo>
                  <a:lnTo>
                    <a:pt x="46" y="646"/>
                  </a:lnTo>
                  <a:lnTo>
                    <a:pt x="53" y="675"/>
                  </a:lnTo>
                  <a:lnTo>
                    <a:pt x="59" y="704"/>
                  </a:lnTo>
                  <a:lnTo>
                    <a:pt x="66" y="733"/>
                  </a:lnTo>
                  <a:lnTo>
                    <a:pt x="66" y="769"/>
                  </a:lnTo>
                  <a:lnTo>
                    <a:pt x="66" y="798"/>
                  </a:lnTo>
                  <a:lnTo>
                    <a:pt x="53" y="834"/>
                  </a:lnTo>
                  <a:lnTo>
                    <a:pt x="33" y="863"/>
                  </a:lnTo>
                  <a:lnTo>
                    <a:pt x="20" y="892"/>
                  </a:lnTo>
                  <a:lnTo>
                    <a:pt x="13" y="921"/>
                  </a:lnTo>
                  <a:lnTo>
                    <a:pt x="20" y="958"/>
                  </a:lnTo>
                  <a:lnTo>
                    <a:pt x="33" y="987"/>
                  </a:lnTo>
                  <a:lnTo>
                    <a:pt x="46" y="1016"/>
                  </a:lnTo>
                  <a:lnTo>
                    <a:pt x="59" y="1052"/>
                  </a:lnTo>
                  <a:lnTo>
                    <a:pt x="59" y="1088"/>
                  </a:lnTo>
                  <a:lnTo>
                    <a:pt x="53" y="1125"/>
                  </a:lnTo>
                  <a:lnTo>
                    <a:pt x="46" y="1154"/>
                  </a:lnTo>
                  <a:lnTo>
                    <a:pt x="46" y="1190"/>
                  </a:lnTo>
                  <a:lnTo>
                    <a:pt x="53" y="1219"/>
                  </a:lnTo>
                  <a:lnTo>
                    <a:pt x="53" y="1248"/>
                  </a:lnTo>
                  <a:lnTo>
                    <a:pt x="59" y="1277"/>
                  </a:lnTo>
                  <a:lnTo>
                    <a:pt x="53" y="1313"/>
                  </a:lnTo>
                  <a:lnTo>
                    <a:pt x="53" y="1342"/>
                  </a:lnTo>
                  <a:lnTo>
                    <a:pt x="53" y="1379"/>
                  </a:lnTo>
                  <a:lnTo>
                    <a:pt x="53" y="1408"/>
                  </a:lnTo>
                  <a:lnTo>
                    <a:pt x="53" y="1466"/>
                  </a:lnTo>
                  <a:lnTo>
                    <a:pt x="53" y="1524"/>
                  </a:lnTo>
                  <a:lnTo>
                    <a:pt x="53" y="1553"/>
                  </a:lnTo>
                  <a:lnTo>
                    <a:pt x="53" y="1582"/>
                  </a:lnTo>
                  <a:lnTo>
                    <a:pt x="53" y="1611"/>
                  </a:lnTo>
                  <a:lnTo>
                    <a:pt x="53" y="1640"/>
                  </a:lnTo>
                  <a:lnTo>
                    <a:pt x="53" y="1669"/>
                  </a:lnTo>
                  <a:lnTo>
                    <a:pt x="66" y="1698"/>
                  </a:lnTo>
                  <a:lnTo>
                    <a:pt x="66" y="1727"/>
                  </a:lnTo>
                  <a:lnTo>
                    <a:pt x="53" y="1756"/>
                  </a:lnTo>
                  <a:lnTo>
                    <a:pt x="46" y="1785"/>
                  </a:lnTo>
                  <a:lnTo>
                    <a:pt x="59" y="1814"/>
                  </a:lnTo>
                  <a:lnTo>
                    <a:pt x="66" y="1843"/>
                  </a:lnTo>
                  <a:lnTo>
                    <a:pt x="66" y="1872"/>
                  </a:lnTo>
                  <a:lnTo>
                    <a:pt x="53" y="1843"/>
                  </a:lnTo>
                  <a:lnTo>
                    <a:pt x="40" y="1814"/>
                  </a:lnTo>
                  <a:lnTo>
                    <a:pt x="33" y="1785"/>
                  </a:lnTo>
                  <a:lnTo>
                    <a:pt x="46" y="1756"/>
                  </a:lnTo>
                  <a:lnTo>
                    <a:pt x="59" y="1727"/>
                  </a:lnTo>
                  <a:lnTo>
                    <a:pt x="53" y="1698"/>
                  </a:lnTo>
                  <a:lnTo>
                    <a:pt x="46" y="1669"/>
                  </a:lnTo>
                  <a:lnTo>
                    <a:pt x="53" y="1640"/>
                  </a:lnTo>
                  <a:lnTo>
                    <a:pt x="53" y="1611"/>
                  </a:lnTo>
                  <a:lnTo>
                    <a:pt x="53" y="1582"/>
                  </a:lnTo>
                  <a:lnTo>
                    <a:pt x="46" y="1553"/>
                  </a:lnTo>
                  <a:lnTo>
                    <a:pt x="46" y="1524"/>
                  </a:lnTo>
                  <a:lnTo>
                    <a:pt x="46" y="1495"/>
                  </a:lnTo>
                  <a:lnTo>
                    <a:pt x="53" y="1458"/>
                  </a:lnTo>
                  <a:lnTo>
                    <a:pt x="53" y="1429"/>
                  </a:lnTo>
                  <a:lnTo>
                    <a:pt x="53" y="1393"/>
                  </a:lnTo>
                  <a:lnTo>
                    <a:pt x="46" y="1364"/>
                  </a:lnTo>
                  <a:lnTo>
                    <a:pt x="46" y="1328"/>
                  </a:lnTo>
                  <a:lnTo>
                    <a:pt x="53" y="1299"/>
                  </a:lnTo>
                  <a:lnTo>
                    <a:pt x="53" y="1263"/>
                  </a:lnTo>
                  <a:lnTo>
                    <a:pt x="46" y="1233"/>
                  </a:lnTo>
                  <a:lnTo>
                    <a:pt x="40" y="1204"/>
                  </a:lnTo>
                  <a:lnTo>
                    <a:pt x="33" y="1175"/>
                  </a:lnTo>
                  <a:lnTo>
                    <a:pt x="40" y="1139"/>
                  </a:lnTo>
                  <a:lnTo>
                    <a:pt x="53" y="1110"/>
                  </a:lnTo>
                  <a:lnTo>
                    <a:pt x="66" y="1081"/>
                  </a:lnTo>
                  <a:lnTo>
                    <a:pt x="59" y="1052"/>
                  </a:lnTo>
                  <a:lnTo>
                    <a:pt x="40" y="1023"/>
                  </a:lnTo>
                  <a:lnTo>
                    <a:pt x="13" y="1001"/>
                  </a:lnTo>
                  <a:lnTo>
                    <a:pt x="7" y="972"/>
                  </a:lnTo>
                  <a:lnTo>
                    <a:pt x="33" y="943"/>
                  </a:lnTo>
                  <a:lnTo>
                    <a:pt x="53" y="907"/>
                  </a:lnTo>
                  <a:lnTo>
                    <a:pt x="53" y="878"/>
                  </a:lnTo>
                  <a:lnTo>
                    <a:pt x="53" y="842"/>
                  </a:lnTo>
                  <a:lnTo>
                    <a:pt x="53" y="813"/>
                  </a:lnTo>
                  <a:lnTo>
                    <a:pt x="59" y="784"/>
                  </a:lnTo>
                  <a:lnTo>
                    <a:pt x="59" y="755"/>
                  </a:lnTo>
                  <a:lnTo>
                    <a:pt x="53" y="726"/>
                  </a:lnTo>
                  <a:lnTo>
                    <a:pt x="53" y="697"/>
                  </a:lnTo>
                  <a:lnTo>
                    <a:pt x="40" y="668"/>
                  </a:lnTo>
                  <a:lnTo>
                    <a:pt x="40" y="639"/>
                  </a:lnTo>
                  <a:lnTo>
                    <a:pt x="40" y="609"/>
                  </a:lnTo>
                  <a:lnTo>
                    <a:pt x="59" y="580"/>
                  </a:lnTo>
                  <a:lnTo>
                    <a:pt x="72" y="551"/>
                  </a:lnTo>
                  <a:lnTo>
                    <a:pt x="79" y="515"/>
                  </a:lnTo>
                  <a:lnTo>
                    <a:pt x="79" y="486"/>
                  </a:lnTo>
                  <a:lnTo>
                    <a:pt x="59" y="457"/>
                  </a:lnTo>
                  <a:lnTo>
                    <a:pt x="53" y="428"/>
                  </a:lnTo>
                  <a:lnTo>
                    <a:pt x="53" y="399"/>
                  </a:lnTo>
                  <a:lnTo>
                    <a:pt x="53" y="370"/>
                  </a:lnTo>
                  <a:lnTo>
                    <a:pt x="46" y="341"/>
                  </a:lnTo>
                  <a:lnTo>
                    <a:pt x="33" y="312"/>
                  </a:lnTo>
                  <a:lnTo>
                    <a:pt x="33" y="283"/>
                  </a:lnTo>
                  <a:lnTo>
                    <a:pt x="26" y="247"/>
                  </a:lnTo>
                  <a:lnTo>
                    <a:pt x="26" y="218"/>
                  </a:lnTo>
                  <a:lnTo>
                    <a:pt x="40" y="189"/>
                  </a:lnTo>
                  <a:lnTo>
                    <a:pt x="53" y="160"/>
                  </a:lnTo>
                  <a:lnTo>
                    <a:pt x="53" y="131"/>
                  </a:lnTo>
                  <a:lnTo>
                    <a:pt x="53" y="102"/>
                  </a:lnTo>
                  <a:lnTo>
                    <a:pt x="33" y="73"/>
                  </a:lnTo>
                  <a:lnTo>
                    <a:pt x="20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4116" name="Freeform 20">
              <a:extLst>
                <a:ext uri="{FF2B5EF4-FFF2-40B4-BE49-F238E27FC236}">
                  <a16:creationId xmlns:a16="http://schemas.microsoft.com/office/drawing/2014/main" id="{A7C92AEC-41D8-D7A9-3EF0-129C92A5336F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" y="3992"/>
              <a:ext cx="1494" cy="80"/>
            </a:xfrm>
            <a:custGeom>
              <a:avLst/>
              <a:gdLst>
                <a:gd name="T0" fmla="*/ 87 w 1494"/>
                <a:gd name="T1" fmla="*/ 0 h 80"/>
                <a:gd name="T2" fmla="*/ 141 w 1494"/>
                <a:gd name="T3" fmla="*/ 29 h 80"/>
                <a:gd name="T4" fmla="*/ 202 w 1494"/>
                <a:gd name="T5" fmla="*/ 43 h 80"/>
                <a:gd name="T6" fmla="*/ 269 w 1494"/>
                <a:gd name="T7" fmla="*/ 43 h 80"/>
                <a:gd name="T8" fmla="*/ 336 w 1494"/>
                <a:gd name="T9" fmla="*/ 65 h 80"/>
                <a:gd name="T10" fmla="*/ 444 w 1494"/>
                <a:gd name="T11" fmla="*/ 79 h 80"/>
                <a:gd name="T12" fmla="*/ 525 w 1494"/>
                <a:gd name="T13" fmla="*/ 72 h 80"/>
                <a:gd name="T14" fmla="*/ 612 w 1494"/>
                <a:gd name="T15" fmla="*/ 65 h 80"/>
                <a:gd name="T16" fmla="*/ 713 w 1494"/>
                <a:gd name="T17" fmla="*/ 43 h 80"/>
                <a:gd name="T18" fmla="*/ 773 w 1494"/>
                <a:gd name="T19" fmla="*/ 43 h 80"/>
                <a:gd name="T20" fmla="*/ 841 w 1494"/>
                <a:gd name="T21" fmla="*/ 50 h 80"/>
                <a:gd name="T22" fmla="*/ 901 w 1494"/>
                <a:gd name="T23" fmla="*/ 57 h 80"/>
                <a:gd name="T24" fmla="*/ 1002 w 1494"/>
                <a:gd name="T25" fmla="*/ 43 h 80"/>
                <a:gd name="T26" fmla="*/ 1069 w 1494"/>
                <a:gd name="T27" fmla="*/ 36 h 80"/>
                <a:gd name="T28" fmla="*/ 1137 w 1494"/>
                <a:gd name="T29" fmla="*/ 36 h 80"/>
                <a:gd name="T30" fmla="*/ 1231 w 1494"/>
                <a:gd name="T31" fmla="*/ 36 h 80"/>
                <a:gd name="T32" fmla="*/ 1311 w 1494"/>
                <a:gd name="T33" fmla="*/ 29 h 80"/>
                <a:gd name="T34" fmla="*/ 1379 w 1494"/>
                <a:gd name="T35" fmla="*/ 29 h 80"/>
                <a:gd name="T36" fmla="*/ 1439 w 1494"/>
                <a:gd name="T37" fmla="*/ 43 h 80"/>
                <a:gd name="T38" fmla="*/ 1493 w 1494"/>
                <a:gd name="T39" fmla="*/ 14 h 80"/>
                <a:gd name="T40" fmla="*/ 1439 w 1494"/>
                <a:gd name="T41" fmla="*/ 29 h 80"/>
                <a:gd name="T42" fmla="*/ 1385 w 1494"/>
                <a:gd name="T43" fmla="*/ 36 h 80"/>
                <a:gd name="T44" fmla="*/ 1325 w 1494"/>
                <a:gd name="T45" fmla="*/ 29 h 80"/>
                <a:gd name="T46" fmla="*/ 1237 w 1494"/>
                <a:gd name="T47" fmla="*/ 43 h 80"/>
                <a:gd name="T48" fmla="*/ 1170 w 1494"/>
                <a:gd name="T49" fmla="*/ 72 h 80"/>
                <a:gd name="T50" fmla="*/ 1110 w 1494"/>
                <a:gd name="T51" fmla="*/ 65 h 80"/>
                <a:gd name="T52" fmla="*/ 1056 w 1494"/>
                <a:gd name="T53" fmla="*/ 50 h 80"/>
                <a:gd name="T54" fmla="*/ 962 w 1494"/>
                <a:gd name="T55" fmla="*/ 36 h 80"/>
                <a:gd name="T56" fmla="*/ 881 w 1494"/>
                <a:gd name="T57" fmla="*/ 43 h 80"/>
                <a:gd name="T58" fmla="*/ 827 w 1494"/>
                <a:gd name="T59" fmla="*/ 57 h 80"/>
                <a:gd name="T60" fmla="*/ 747 w 1494"/>
                <a:gd name="T61" fmla="*/ 57 h 80"/>
                <a:gd name="T62" fmla="*/ 659 w 1494"/>
                <a:gd name="T63" fmla="*/ 57 h 80"/>
                <a:gd name="T64" fmla="*/ 605 w 1494"/>
                <a:gd name="T65" fmla="*/ 50 h 80"/>
                <a:gd name="T66" fmla="*/ 551 w 1494"/>
                <a:gd name="T67" fmla="*/ 57 h 80"/>
                <a:gd name="T68" fmla="*/ 484 w 1494"/>
                <a:gd name="T69" fmla="*/ 65 h 80"/>
                <a:gd name="T70" fmla="*/ 417 w 1494"/>
                <a:gd name="T71" fmla="*/ 57 h 80"/>
                <a:gd name="T72" fmla="*/ 363 w 1494"/>
                <a:gd name="T73" fmla="*/ 36 h 80"/>
                <a:gd name="T74" fmla="*/ 309 w 1494"/>
                <a:gd name="T75" fmla="*/ 57 h 80"/>
                <a:gd name="T76" fmla="*/ 256 w 1494"/>
                <a:gd name="T77" fmla="*/ 57 h 80"/>
                <a:gd name="T78" fmla="*/ 195 w 1494"/>
                <a:gd name="T79" fmla="*/ 50 h 80"/>
                <a:gd name="T80" fmla="*/ 141 w 1494"/>
                <a:gd name="T81" fmla="*/ 7 h 80"/>
                <a:gd name="T82" fmla="*/ 81 w 1494"/>
                <a:gd name="T83" fmla="*/ 22 h 80"/>
                <a:gd name="T84" fmla="*/ 27 w 1494"/>
                <a:gd name="T85" fmla="*/ 36 h 80"/>
                <a:gd name="T86" fmla="*/ 13 w 1494"/>
                <a:gd name="T87" fmla="*/ 4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94" h="80">
                  <a:moveTo>
                    <a:pt x="13" y="43"/>
                  </a:moveTo>
                  <a:lnTo>
                    <a:pt x="87" y="0"/>
                  </a:lnTo>
                  <a:lnTo>
                    <a:pt x="114" y="7"/>
                  </a:lnTo>
                  <a:lnTo>
                    <a:pt x="141" y="29"/>
                  </a:lnTo>
                  <a:lnTo>
                    <a:pt x="168" y="43"/>
                  </a:lnTo>
                  <a:lnTo>
                    <a:pt x="202" y="43"/>
                  </a:lnTo>
                  <a:lnTo>
                    <a:pt x="242" y="43"/>
                  </a:lnTo>
                  <a:lnTo>
                    <a:pt x="269" y="43"/>
                  </a:lnTo>
                  <a:lnTo>
                    <a:pt x="309" y="50"/>
                  </a:lnTo>
                  <a:lnTo>
                    <a:pt x="336" y="65"/>
                  </a:lnTo>
                  <a:lnTo>
                    <a:pt x="390" y="79"/>
                  </a:lnTo>
                  <a:lnTo>
                    <a:pt x="444" y="79"/>
                  </a:lnTo>
                  <a:lnTo>
                    <a:pt x="484" y="79"/>
                  </a:lnTo>
                  <a:lnTo>
                    <a:pt x="525" y="72"/>
                  </a:lnTo>
                  <a:lnTo>
                    <a:pt x="565" y="65"/>
                  </a:lnTo>
                  <a:lnTo>
                    <a:pt x="612" y="65"/>
                  </a:lnTo>
                  <a:lnTo>
                    <a:pt x="659" y="57"/>
                  </a:lnTo>
                  <a:lnTo>
                    <a:pt x="713" y="43"/>
                  </a:lnTo>
                  <a:lnTo>
                    <a:pt x="747" y="43"/>
                  </a:lnTo>
                  <a:lnTo>
                    <a:pt x="773" y="43"/>
                  </a:lnTo>
                  <a:lnTo>
                    <a:pt x="814" y="43"/>
                  </a:lnTo>
                  <a:lnTo>
                    <a:pt x="841" y="50"/>
                  </a:lnTo>
                  <a:lnTo>
                    <a:pt x="874" y="57"/>
                  </a:lnTo>
                  <a:lnTo>
                    <a:pt x="901" y="57"/>
                  </a:lnTo>
                  <a:lnTo>
                    <a:pt x="975" y="50"/>
                  </a:lnTo>
                  <a:lnTo>
                    <a:pt x="1002" y="43"/>
                  </a:lnTo>
                  <a:lnTo>
                    <a:pt x="1029" y="36"/>
                  </a:lnTo>
                  <a:lnTo>
                    <a:pt x="1069" y="36"/>
                  </a:lnTo>
                  <a:lnTo>
                    <a:pt x="1096" y="36"/>
                  </a:lnTo>
                  <a:lnTo>
                    <a:pt x="1137" y="36"/>
                  </a:lnTo>
                  <a:lnTo>
                    <a:pt x="1190" y="36"/>
                  </a:lnTo>
                  <a:lnTo>
                    <a:pt x="1231" y="36"/>
                  </a:lnTo>
                  <a:lnTo>
                    <a:pt x="1285" y="29"/>
                  </a:lnTo>
                  <a:lnTo>
                    <a:pt x="1311" y="29"/>
                  </a:lnTo>
                  <a:lnTo>
                    <a:pt x="1352" y="29"/>
                  </a:lnTo>
                  <a:lnTo>
                    <a:pt x="1379" y="29"/>
                  </a:lnTo>
                  <a:lnTo>
                    <a:pt x="1406" y="36"/>
                  </a:lnTo>
                  <a:lnTo>
                    <a:pt x="1439" y="43"/>
                  </a:lnTo>
                  <a:lnTo>
                    <a:pt x="1466" y="22"/>
                  </a:lnTo>
                  <a:lnTo>
                    <a:pt x="1493" y="14"/>
                  </a:lnTo>
                  <a:lnTo>
                    <a:pt x="1466" y="22"/>
                  </a:lnTo>
                  <a:lnTo>
                    <a:pt x="1439" y="29"/>
                  </a:lnTo>
                  <a:lnTo>
                    <a:pt x="1412" y="36"/>
                  </a:lnTo>
                  <a:lnTo>
                    <a:pt x="1385" y="36"/>
                  </a:lnTo>
                  <a:lnTo>
                    <a:pt x="1352" y="29"/>
                  </a:lnTo>
                  <a:lnTo>
                    <a:pt x="1325" y="29"/>
                  </a:lnTo>
                  <a:lnTo>
                    <a:pt x="1298" y="29"/>
                  </a:lnTo>
                  <a:lnTo>
                    <a:pt x="1237" y="43"/>
                  </a:lnTo>
                  <a:lnTo>
                    <a:pt x="1197" y="57"/>
                  </a:lnTo>
                  <a:lnTo>
                    <a:pt x="1170" y="72"/>
                  </a:lnTo>
                  <a:lnTo>
                    <a:pt x="1137" y="72"/>
                  </a:lnTo>
                  <a:lnTo>
                    <a:pt x="1110" y="65"/>
                  </a:lnTo>
                  <a:lnTo>
                    <a:pt x="1083" y="57"/>
                  </a:lnTo>
                  <a:lnTo>
                    <a:pt x="1056" y="50"/>
                  </a:lnTo>
                  <a:lnTo>
                    <a:pt x="1022" y="36"/>
                  </a:lnTo>
                  <a:lnTo>
                    <a:pt x="962" y="36"/>
                  </a:lnTo>
                  <a:lnTo>
                    <a:pt x="915" y="36"/>
                  </a:lnTo>
                  <a:lnTo>
                    <a:pt x="881" y="43"/>
                  </a:lnTo>
                  <a:lnTo>
                    <a:pt x="854" y="50"/>
                  </a:lnTo>
                  <a:lnTo>
                    <a:pt x="827" y="57"/>
                  </a:lnTo>
                  <a:lnTo>
                    <a:pt x="800" y="57"/>
                  </a:lnTo>
                  <a:lnTo>
                    <a:pt x="747" y="57"/>
                  </a:lnTo>
                  <a:lnTo>
                    <a:pt x="693" y="57"/>
                  </a:lnTo>
                  <a:lnTo>
                    <a:pt x="659" y="57"/>
                  </a:lnTo>
                  <a:lnTo>
                    <a:pt x="632" y="50"/>
                  </a:lnTo>
                  <a:lnTo>
                    <a:pt x="605" y="50"/>
                  </a:lnTo>
                  <a:lnTo>
                    <a:pt x="578" y="57"/>
                  </a:lnTo>
                  <a:lnTo>
                    <a:pt x="551" y="57"/>
                  </a:lnTo>
                  <a:lnTo>
                    <a:pt x="525" y="65"/>
                  </a:lnTo>
                  <a:lnTo>
                    <a:pt x="484" y="65"/>
                  </a:lnTo>
                  <a:lnTo>
                    <a:pt x="444" y="57"/>
                  </a:lnTo>
                  <a:lnTo>
                    <a:pt x="417" y="57"/>
                  </a:lnTo>
                  <a:lnTo>
                    <a:pt x="390" y="43"/>
                  </a:lnTo>
                  <a:lnTo>
                    <a:pt x="363" y="36"/>
                  </a:lnTo>
                  <a:lnTo>
                    <a:pt x="336" y="43"/>
                  </a:lnTo>
                  <a:lnTo>
                    <a:pt x="309" y="57"/>
                  </a:lnTo>
                  <a:lnTo>
                    <a:pt x="282" y="57"/>
                  </a:lnTo>
                  <a:lnTo>
                    <a:pt x="256" y="57"/>
                  </a:lnTo>
                  <a:lnTo>
                    <a:pt x="222" y="50"/>
                  </a:lnTo>
                  <a:lnTo>
                    <a:pt x="195" y="50"/>
                  </a:lnTo>
                  <a:lnTo>
                    <a:pt x="168" y="22"/>
                  </a:lnTo>
                  <a:lnTo>
                    <a:pt x="141" y="7"/>
                  </a:lnTo>
                  <a:lnTo>
                    <a:pt x="114" y="14"/>
                  </a:lnTo>
                  <a:lnTo>
                    <a:pt x="81" y="22"/>
                  </a:lnTo>
                  <a:lnTo>
                    <a:pt x="54" y="36"/>
                  </a:lnTo>
                  <a:lnTo>
                    <a:pt x="27" y="36"/>
                  </a:lnTo>
                  <a:lnTo>
                    <a:pt x="0" y="50"/>
                  </a:lnTo>
                  <a:lnTo>
                    <a:pt x="13" y="43"/>
                  </a:lnTo>
                </a:path>
              </a:pathLst>
            </a:custGeom>
            <a:solidFill>
              <a:srgbClr val="3939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4117" name="Freeform 21">
              <a:extLst>
                <a:ext uri="{FF2B5EF4-FFF2-40B4-BE49-F238E27FC236}">
                  <a16:creationId xmlns:a16="http://schemas.microsoft.com/office/drawing/2014/main" id="{A3E67DC6-4313-D43E-1FE9-012DDF547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3" y="3976"/>
              <a:ext cx="1722" cy="81"/>
            </a:xfrm>
            <a:custGeom>
              <a:avLst/>
              <a:gdLst>
                <a:gd name="T0" fmla="*/ 0 w 1722"/>
                <a:gd name="T1" fmla="*/ 0 h 81"/>
                <a:gd name="T2" fmla="*/ 1721 w 1722"/>
                <a:gd name="T3" fmla="*/ 0 h 81"/>
                <a:gd name="T4" fmla="*/ 1721 w 1722"/>
                <a:gd name="T5" fmla="*/ 0 h 81"/>
                <a:gd name="T6" fmla="*/ 1640 w 1722"/>
                <a:gd name="T7" fmla="*/ 22 h 81"/>
                <a:gd name="T8" fmla="*/ 1613 w 1722"/>
                <a:gd name="T9" fmla="*/ 7 h 81"/>
                <a:gd name="T10" fmla="*/ 1587 w 1722"/>
                <a:gd name="T11" fmla="*/ 0 h 81"/>
                <a:gd name="T12" fmla="*/ 1560 w 1722"/>
                <a:gd name="T13" fmla="*/ 15 h 81"/>
                <a:gd name="T14" fmla="*/ 1533 w 1722"/>
                <a:gd name="T15" fmla="*/ 44 h 81"/>
                <a:gd name="T16" fmla="*/ 1506 w 1722"/>
                <a:gd name="T17" fmla="*/ 58 h 81"/>
                <a:gd name="T18" fmla="*/ 1479 w 1722"/>
                <a:gd name="T19" fmla="*/ 73 h 81"/>
                <a:gd name="T20" fmla="*/ 1418 w 1722"/>
                <a:gd name="T21" fmla="*/ 80 h 81"/>
                <a:gd name="T22" fmla="*/ 1351 w 1722"/>
                <a:gd name="T23" fmla="*/ 80 h 81"/>
                <a:gd name="T24" fmla="*/ 1311 w 1722"/>
                <a:gd name="T25" fmla="*/ 73 h 81"/>
                <a:gd name="T26" fmla="*/ 1284 w 1722"/>
                <a:gd name="T27" fmla="*/ 65 h 81"/>
                <a:gd name="T28" fmla="*/ 1250 w 1722"/>
                <a:gd name="T29" fmla="*/ 73 h 81"/>
                <a:gd name="T30" fmla="*/ 1224 w 1722"/>
                <a:gd name="T31" fmla="*/ 73 h 81"/>
                <a:gd name="T32" fmla="*/ 1170 w 1722"/>
                <a:gd name="T33" fmla="*/ 73 h 81"/>
                <a:gd name="T34" fmla="*/ 1123 w 1722"/>
                <a:gd name="T35" fmla="*/ 65 h 81"/>
                <a:gd name="T36" fmla="*/ 1096 w 1722"/>
                <a:gd name="T37" fmla="*/ 65 h 81"/>
                <a:gd name="T38" fmla="*/ 1055 w 1722"/>
                <a:gd name="T39" fmla="*/ 58 h 81"/>
                <a:gd name="T40" fmla="*/ 1029 w 1722"/>
                <a:gd name="T41" fmla="*/ 58 h 81"/>
                <a:gd name="T42" fmla="*/ 1002 w 1722"/>
                <a:gd name="T43" fmla="*/ 36 h 81"/>
                <a:gd name="T44" fmla="*/ 968 w 1722"/>
                <a:gd name="T45" fmla="*/ 15 h 81"/>
                <a:gd name="T46" fmla="*/ 934 w 1722"/>
                <a:gd name="T47" fmla="*/ 15 h 81"/>
                <a:gd name="T48" fmla="*/ 908 w 1722"/>
                <a:gd name="T49" fmla="*/ 15 h 81"/>
                <a:gd name="T50" fmla="*/ 881 w 1722"/>
                <a:gd name="T51" fmla="*/ 15 h 81"/>
                <a:gd name="T52" fmla="*/ 847 w 1722"/>
                <a:gd name="T53" fmla="*/ 29 h 81"/>
                <a:gd name="T54" fmla="*/ 787 w 1722"/>
                <a:gd name="T55" fmla="*/ 44 h 81"/>
                <a:gd name="T56" fmla="*/ 753 w 1722"/>
                <a:gd name="T57" fmla="*/ 51 h 81"/>
                <a:gd name="T58" fmla="*/ 726 w 1722"/>
                <a:gd name="T59" fmla="*/ 51 h 81"/>
                <a:gd name="T60" fmla="*/ 686 w 1722"/>
                <a:gd name="T61" fmla="*/ 44 h 81"/>
                <a:gd name="T62" fmla="*/ 659 w 1722"/>
                <a:gd name="T63" fmla="*/ 29 h 81"/>
                <a:gd name="T64" fmla="*/ 632 w 1722"/>
                <a:gd name="T65" fmla="*/ 22 h 81"/>
                <a:gd name="T66" fmla="*/ 598 w 1722"/>
                <a:gd name="T67" fmla="*/ 22 h 81"/>
                <a:gd name="T68" fmla="*/ 565 w 1722"/>
                <a:gd name="T69" fmla="*/ 22 h 81"/>
                <a:gd name="T70" fmla="*/ 531 w 1722"/>
                <a:gd name="T71" fmla="*/ 29 h 81"/>
                <a:gd name="T72" fmla="*/ 477 w 1722"/>
                <a:gd name="T73" fmla="*/ 29 h 81"/>
                <a:gd name="T74" fmla="*/ 437 w 1722"/>
                <a:gd name="T75" fmla="*/ 36 h 81"/>
                <a:gd name="T76" fmla="*/ 403 w 1722"/>
                <a:gd name="T77" fmla="*/ 44 h 81"/>
                <a:gd name="T78" fmla="*/ 376 w 1722"/>
                <a:gd name="T79" fmla="*/ 44 h 81"/>
                <a:gd name="T80" fmla="*/ 343 w 1722"/>
                <a:gd name="T81" fmla="*/ 44 h 81"/>
                <a:gd name="T82" fmla="*/ 282 w 1722"/>
                <a:gd name="T83" fmla="*/ 44 h 81"/>
                <a:gd name="T84" fmla="*/ 229 w 1722"/>
                <a:gd name="T85" fmla="*/ 29 h 81"/>
                <a:gd name="T86" fmla="*/ 195 w 1722"/>
                <a:gd name="T87" fmla="*/ 22 h 81"/>
                <a:gd name="T88" fmla="*/ 168 w 1722"/>
                <a:gd name="T89" fmla="*/ 22 h 81"/>
                <a:gd name="T90" fmla="*/ 141 w 1722"/>
                <a:gd name="T91" fmla="*/ 15 h 81"/>
                <a:gd name="T92" fmla="*/ 114 w 1722"/>
                <a:gd name="T93" fmla="*/ 7 h 81"/>
                <a:gd name="T94" fmla="*/ 87 w 1722"/>
                <a:gd name="T95" fmla="*/ 7 h 81"/>
                <a:gd name="T96" fmla="*/ 61 w 1722"/>
                <a:gd name="T97" fmla="*/ 15 h 81"/>
                <a:gd name="T98" fmla="*/ 34 w 1722"/>
                <a:gd name="T99" fmla="*/ 22 h 81"/>
                <a:gd name="T100" fmla="*/ 7 w 1722"/>
                <a:gd name="T101" fmla="*/ 3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22" h="81">
                  <a:moveTo>
                    <a:pt x="0" y="0"/>
                  </a:moveTo>
                  <a:lnTo>
                    <a:pt x="1721" y="0"/>
                  </a:lnTo>
                  <a:lnTo>
                    <a:pt x="1721" y="0"/>
                  </a:lnTo>
                  <a:lnTo>
                    <a:pt x="1640" y="22"/>
                  </a:lnTo>
                  <a:lnTo>
                    <a:pt x="1613" y="7"/>
                  </a:lnTo>
                  <a:lnTo>
                    <a:pt x="1587" y="0"/>
                  </a:lnTo>
                  <a:lnTo>
                    <a:pt x="1560" y="15"/>
                  </a:lnTo>
                  <a:lnTo>
                    <a:pt x="1533" y="44"/>
                  </a:lnTo>
                  <a:lnTo>
                    <a:pt x="1506" y="58"/>
                  </a:lnTo>
                  <a:lnTo>
                    <a:pt x="1479" y="73"/>
                  </a:lnTo>
                  <a:lnTo>
                    <a:pt x="1418" y="80"/>
                  </a:lnTo>
                  <a:lnTo>
                    <a:pt x="1351" y="80"/>
                  </a:lnTo>
                  <a:lnTo>
                    <a:pt x="1311" y="73"/>
                  </a:lnTo>
                  <a:lnTo>
                    <a:pt x="1284" y="65"/>
                  </a:lnTo>
                  <a:lnTo>
                    <a:pt x="1250" y="73"/>
                  </a:lnTo>
                  <a:lnTo>
                    <a:pt x="1224" y="73"/>
                  </a:lnTo>
                  <a:lnTo>
                    <a:pt x="1170" y="73"/>
                  </a:lnTo>
                  <a:lnTo>
                    <a:pt x="1123" y="65"/>
                  </a:lnTo>
                  <a:lnTo>
                    <a:pt x="1096" y="65"/>
                  </a:lnTo>
                  <a:lnTo>
                    <a:pt x="1055" y="58"/>
                  </a:lnTo>
                  <a:lnTo>
                    <a:pt x="1029" y="58"/>
                  </a:lnTo>
                  <a:lnTo>
                    <a:pt x="1002" y="36"/>
                  </a:lnTo>
                  <a:lnTo>
                    <a:pt x="968" y="15"/>
                  </a:lnTo>
                  <a:lnTo>
                    <a:pt x="934" y="15"/>
                  </a:lnTo>
                  <a:lnTo>
                    <a:pt x="908" y="15"/>
                  </a:lnTo>
                  <a:lnTo>
                    <a:pt x="881" y="15"/>
                  </a:lnTo>
                  <a:lnTo>
                    <a:pt x="847" y="29"/>
                  </a:lnTo>
                  <a:lnTo>
                    <a:pt x="787" y="44"/>
                  </a:lnTo>
                  <a:lnTo>
                    <a:pt x="753" y="51"/>
                  </a:lnTo>
                  <a:lnTo>
                    <a:pt x="726" y="51"/>
                  </a:lnTo>
                  <a:lnTo>
                    <a:pt x="686" y="44"/>
                  </a:lnTo>
                  <a:lnTo>
                    <a:pt x="659" y="29"/>
                  </a:lnTo>
                  <a:lnTo>
                    <a:pt x="632" y="22"/>
                  </a:lnTo>
                  <a:lnTo>
                    <a:pt x="598" y="22"/>
                  </a:lnTo>
                  <a:lnTo>
                    <a:pt x="565" y="22"/>
                  </a:lnTo>
                  <a:lnTo>
                    <a:pt x="531" y="29"/>
                  </a:lnTo>
                  <a:lnTo>
                    <a:pt x="477" y="29"/>
                  </a:lnTo>
                  <a:lnTo>
                    <a:pt x="437" y="36"/>
                  </a:lnTo>
                  <a:lnTo>
                    <a:pt x="403" y="44"/>
                  </a:lnTo>
                  <a:lnTo>
                    <a:pt x="376" y="44"/>
                  </a:lnTo>
                  <a:lnTo>
                    <a:pt x="343" y="44"/>
                  </a:lnTo>
                  <a:lnTo>
                    <a:pt x="282" y="44"/>
                  </a:lnTo>
                  <a:lnTo>
                    <a:pt x="229" y="29"/>
                  </a:lnTo>
                  <a:lnTo>
                    <a:pt x="195" y="22"/>
                  </a:lnTo>
                  <a:lnTo>
                    <a:pt x="168" y="22"/>
                  </a:lnTo>
                  <a:lnTo>
                    <a:pt x="141" y="15"/>
                  </a:lnTo>
                  <a:lnTo>
                    <a:pt x="114" y="7"/>
                  </a:lnTo>
                  <a:lnTo>
                    <a:pt x="87" y="7"/>
                  </a:lnTo>
                  <a:lnTo>
                    <a:pt x="61" y="15"/>
                  </a:lnTo>
                  <a:lnTo>
                    <a:pt x="34" y="22"/>
                  </a:lnTo>
                  <a:lnTo>
                    <a:pt x="7" y="36"/>
                  </a:lnTo>
                </a:path>
              </a:pathLst>
            </a:custGeom>
            <a:solidFill>
              <a:srgbClr val="3131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4118" name="Freeform 22">
              <a:extLst>
                <a:ext uri="{FF2B5EF4-FFF2-40B4-BE49-F238E27FC236}">
                  <a16:creationId xmlns:a16="http://schemas.microsoft.com/office/drawing/2014/main" id="{67481A89-748D-9C36-7AC7-052D212A3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2003"/>
              <a:ext cx="80" cy="1366"/>
            </a:xfrm>
            <a:custGeom>
              <a:avLst/>
              <a:gdLst>
                <a:gd name="T0" fmla="*/ 33 w 80"/>
                <a:gd name="T1" fmla="*/ 109 h 1366"/>
                <a:gd name="T2" fmla="*/ 59 w 80"/>
                <a:gd name="T3" fmla="*/ 167 h 1366"/>
                <a:gd name="T4" fmla="*/ 59 w 80"/>
                <a:gd name="T5" fmla="*/ 232 h 1366"/>
                <a:gd name="T6" fmla="*/ 40 w 80"/>
                <a:gd name="T7" fmla="*/ 298 h 1366"/>
                <a:gd name="T8" fmla="*/ 33 w 80"/>
                <a:gd name="T9" fmla="*/ 363 h 1366"/>
                <a:gd name="T10" fmla="*/ 40 w 80"/>
                <a:gd name="T11" fmla="*/ 421 h 1366"/>
                <a:gd name="T12" fmla="*/ 53 w 80"/>
                <a:gd name="T13" fmla="*/ 494 h 1366"/>
                <a:gd name="T14" fmla="*/ 53 w 80"/>
                <a:gd name="T15" fmla="*/ 581 h 1366"/>
                <a:gd name="T16" fmla="*/ 53 w 80"/>
                <a:gd name="T17" fmla="*/ 653 h 1366"/>
                <a:gd name="T18" fmla="*/ 59 w 80"/>
                <a:gd name="T19" fmla="*/ 741 h 1366"/>
                <a:gd name="T20" fmla="*/ 66 w 80"/>
                <a:gd name="T21" fmla="*/ 799 h 1366"/>
                <a:gd name="T22" fmla="*/ 46 w 80"/>
                <a:gd name="T23" fmla="*/ 871 h 1366"/>
                <a:gd name="T24" fmla="*/ 66 w 80"/>
                <a:gd name="T25" fmla="*/ 929 h 1366"/>
                <a:gd name="T26" fmla="*/ 59 w 80"/>
                <a:gd name="T27" fmla="*/ 1016 h 1366"/>
                <a:gd name="T28" fmla="*/ 53 w 80"/>
                <a:gd name="T29" fmla="*/ 1089 h 1366"/>
                <a:gd name="T30" fmla="*/ 72 w 80"/>
                <a:gd name="T31" fmla="*/ 1147 h 1366"/>
                <a:gd name="T32" fmla="*/ 59 w 80"/>
                <a:gd name="T33" fmla="*/ 1213 h 1366"/>
                <a:gd name="T34" fmla="*/ 53 w 80"/>
                <a:gd name="T35" fmla="*/ 1278 h 1366"/>
                <a:gd name="T36" fmla="*/ 72 w 80"/>
                <a:gd name="T37" fmla="*/ 1336 h 1366"/>
                <a:gd name="T38" fmla="*/ 59 w 80"/>
                <a:gd name="T39" fmla="*/ 1300 h 1366"/>
                <a:gd name="T40" fmla="*/ 33 w 80"/>
                <a:gd name="T41" fmla="*/ 1242 h 1366"/>
                <a:gd name="T42" fmla="*/ 46 w 80"/>
                <a:gd name="T43" fmla="*/ 1154 h 1366"/>
                <a:gd name="T44" fmla="*/ 59 w 80"/>
                <a:gd name="T45" fmla="*/ 1089 h 1366"/>
                <a:gd name="T46" fmla="*/ 59 w 80"/>
                <a:gd name="T47" fmla="*/ 1031 h 1366"/>
                <a:gd name="T48" fmla="*/ 66 w 80"/>
                <a:gd name="T49" fmla="*/ 966 h 1366"/>
                <a:gd name="T50" fmla="*/ 66 w 80"/>
                <a:gd name="T51" fmla="*/ 864 h 1366"/>
                <a:gd name="T52" fmla="*/ 26 w 80"/>
                <a:gd name="T53" fmla="*/ 799 h 1366"/>
                <a:gd name="T54" fmla="*/ 26 w 80"/>
                <a:gd name="T55" fmla="*/ 726 h 1366"/>
                <a:gd name="T56" fmla="*/ 26 w 80"/>
                <a:gd name="T57" fmla="*/ 639 h 1366"/>
                <a:gd name="T58" fmla="*/ 26 w 80"/>
                <a:gd name="T59" fmla="*/ 581 h 1366"/>
                <a:gd name="T60" fmla="*/ 40 w 80"/>
                <a:gd name="T61" fmla="*/ 523 h 1366"/>
                <a:gd name="T62" fmla="*/ 46 w 80"/>
                <a:gd name="T63" fmla="*/ 450 h 1366"/>
                <a:gd name="T64" fmla="*/ 46 w 80"/>
                <a:gd name="T65" fmla="*/ 392 h 1366"/>
                <a:gd name="T66" fmla="*/ 46 w 80"/>
                <a:gd name="T67" fmla="*/ 319 h 1366"/>
                <a:gd name="T68" fmla="*/ 46 w 80"/>
                <a:gd name="T69" fmla="*/ 254 h 1366"/>
                <a:gd name="T70" fmla="*/ 53 w 80"/>
                <a:gd name="T71" fmla="*/ 196 h 1366"/>
                <a:gd name="T72" fmla="*/ 46 w 80"/>
                <a:gd name="T73" fmla="*/ 131 h 1366"/>
                <a:gd name="T74" fmla="*/ 13 w 80"/>
                <a:gd name="T75" fmla="*/ 73 h 1366"/>
                <a:gd name="T76" fmla="*/ 7 w 80"/>
                <a:gd name="T77" fmla="*/ 15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0" h="1366">
                  <a:moveTo>
                    <a:pt x="0" y="0"/>
                  </a:moveTo>
                  <a:lnTo>
                    <a:pt x="33" y="109"/>
                  </a:lnTo>
                  <a:lnTo>
                    <a:pt x="53" y="138"/>
                  </a:lnTo>
                  <a:lnTo>
                    <a:pt x="59" y="167"/>
                  </a:lnTo>
                  <a:lnTo>
                    <a:pt x="66" y="196"/>
                  </a:lnTo>
                  <a:lnTo>
                    <a:pt x="59" y="232"/>
                  </a:lnTo>
                  <a:lnTo>
                    <a:pt x="46" y="269"/>
                  </a:lnTo>
                  <a:lnTo>
                    <a:pt x="40" y="298"/>
                  </a:lnTo>
                  <a:lnTo>
                    <a:pt x="33" y="334"/>
                  </a:lnTo>
                  <a:lnTo>
                    <a:pt x="33" y="363"/>
                  </a:lnTo>
                  <a:lnTo>
                    <a:pt x="33" y="392"/>
                  </a:lnTo>
                  <a:lnTo>
                    <a:pt x="40" y="421"/>
                  </a:lnTo>
                  <a:lnTo>
                    <a:pt x="40" y="457"/>
                  </a:lnTo>
                  <a:lnTo>
                    <a:pt x="53" y="494"/>
                  </a:lnTo>
                  <a:lnTo>
                    <a:pt x="53" y="523"/>
                  </a:lnTo>
                  <a:lnTo>
                    <a:pt x="53" y="581"/>
                  </a:lnTo>
                  <a:lnTo>
                    <a:pt x="53" y="610"/>
                  </a:lnTo>
                  <a:lnTo>
                    <a:pt x="53" y="653"/>
                  </a:lnTo>
                  <a:lnTo>
                    <a:pt x="53" y="697"/>
                  </a:lnTo>
                  <a:lnTo>
                    <a:pt x="59" y="741"/>
                  </a:lnTo>
                  <a:lnTo>
                    <a:pt x="66" y="770"/>
                  </a:lnTo>
                  <a:lnTo>
                    <a:pt x="66" y="799"/>
                  </a:lnTo>
                  <a:lnTo>
                    <a:pt x="59" y="835"/>
                  </a:lnTo>
                  <a:lnTo>
                    <a:pt x="46" y="871"/>
                  </a:lnTo>
                  <a:lnTo>
                    <a:pt x="53" y="900"/>
                  </a:lnTo>
                  <a:lnTo>
                    <a:pt x="66" y="929"/>
                  </a:lnTo>
                  <a:lnTo>
                    <a:pt x="66" y="958"/>
                  </a:lnTo>
                  <a:lnTo>
                    <a:pt x="59" y="1016"/>
                  </a:lnTo>
                  <a:lnTo>
                    <a:pt x="53" y="1060"/>
                  </a:lnTo>
                  <a:lnTo>
                    <a:pt x="53" y="1089"/>
                  </a:lnTo>
                  <a:lnTo>
                    <a:pt x="59" y="1118"/>
                  </a:lnTo>
                  <a:lnTo>
                    <a:pt x="72" y="1147"/>
                  </a:lnTo>
                  <a:lnTo>
                    <a:pt x="72" y="1176"/>
                  </a:lnTo>
                  <a:lnTo>
                    <a:pt x="59" y="1213"/>
                  </a:lnTo>
                  <a:lnTo>
                    <a:pt x="46" y="1242"/>
                  </a:lnTo>
                  <a:lnTo>
                    <a:pt x="53" y="1278"/>
                  </a:lnTo>
                  <a:lnTo>
                    <a:pt x="66" y="1307"/>
                  </a:lnTo>
                  <a:lnTo>
                    <a:pt x="72" y="1336"/>
                  </a:lnTo>
                  <a:lnTo>
                    <a:pt x="79" y="1365"/>
                  </a:lnTo>
                  <a:lnTo>
                    <a:pt x="59" y="1300"/>
                  </a:lnTo>
                  <a:lnTo>
                    <a:pt x="40" y="1271"/>
                  </a:lnTo>
                  <a:lnTo>
                    <a:pt x="33" y="1242"/>
                  </a:lnTo>
                  <a:lnTo>
                    <a:pt x="33" y="1183"/>
                  </a:lnTo>
                  <a:lnTo>
                    <a:pt x="46" y="1154"/>
                  </a:lnTo>
                  <a:lnTo>
                    <a:pt x="59" y="1125"/>
                  </a:lnTo>
                  <a:lnTo>
                    <a:pt x="59" y="1089"/>
                  </a:lnTo>
                  <a:lnTo>
                    <a:pt x="59" y="1060"/>
                  </a:lnTo>
                  <a:lnTo>
                    <a:pt x="59" y="1031"/>
                  </a:lnTo>
                  <a:lnTo>
                    <a:pt x="66" y="995"/>
                  </a:lnTo>
                  <a:lnTo>
                    <a:pt x="66" y="966"/>
                  </a:lnTo>
                  <a:lnTo>
                    <a:pt x="66" y="922"/>
                  </a:lnTo>
                  <a:lnTo>
                    <a:pt x="66" y="864"/>
                  </a:lnTo>
                  <a:lnTo>
                    <a:pt x="40" y="835"/>
                  </a:lnTo>
                  <a:lnTo>
                    <a:pt x="26" y="799"/>
                  </a:lnTo>
                  <a:lnTo>
                    <a:pt x="26" y="770"/>
                  </a:lnTo>
                  <a:lnTo>
                    <a:pt x="26" y="726"/>
                  </a:lnTo>
                  <a:lnTo>
                    <a:pt x="26" y="683"/>
                  </a:lnTo>
                  <a:lnTo>
                    <a:pt x="26" y="639"/>
                  </a:lnTo>
                  <a:lnTo>
                    <a:pt x="26" y="610"/>
                  </a:lnTo>
                  <a:lnTo>
                    <a:pt x="26" y="581"/>
                  </a:lnTo>
                  <a:lnTo>
                    <a:pt x="26" y="552"/>
                  </a:lnTo>
                  <a:lnTo>
                    <a:pt x="40" y="523"/>
                  </a:lnTo>
                  <a:lnTo>
                    <a:pt x="46" y="486"/>
                  </a:lnTo>
                  <a:lnTo>
                    <a:pt x="46" y="450"/>
                  </a:lnTo>
                  <a:lnTo>
                    <a:pt x="46" y="421"/>
                  </a:lnTo>
                  <a:lnTo>
                    <a:pt x="46" y="392"/>
                  </a:lnTo>
                  <a:lnTo>
                    <a:pt x="46" y="349"/>
                  </a:lnTo>
                  <a:lnTo>
                    <a:pt x="46" y="319"/>
                  </a:lnTo>
                  <a:lnTo>
                    <a:pt x="46" y="290"/>
                  </a:lnTo>
                  <a:lnTo>
                    <a:pt x="46" y="254"/>
                  </a:lnTo>
                  <a:lnTo>
                    <a:pt x="46" y="225"/>
                  </a:lnTo>
                  <a:lnTo>
                    <a:pt x="53" y="196"/>
                  </a:lnTo>
                  <a:lnTo>
                    <a:pt x="59" y="160"/>
                  </a:lnTo>
                  <a:lnTo>
                    <a:pt x="46" y="131"/>
                  </a:lnTo>
                  <a:lnTo>
                    <a:pt x="26" y="102"/>
                  </a:lnTo>
                  <a:lnTo>
                    <a:pt x="13" y="73"/>
                  </a:lnTo>
                  <a:lnTo>
                    <a:pt x="13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4119" name="Freeform 23">
              <a:extLst>
                <a:ext uri="{FF2B5EF4-FFF2-40B4-BE49-F238E27FC236}">
                  <a16:creationId xmlns:a16="http://schemas.microsoft.com/office/drawing/2014/main" id="{AC909AD6-91EA-0225-07D2-B79249344F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107" cy="2135"/>
            </a:xfrm>
            <a:custGeom>
              <a:avLst/>
              <a:gdLst>
                <a:gd name="T0" fmla="*/ 0 w 107"/>
                <a:gd name="T1" fmla="*/ 0 h 2135"/>
                <a:gd name="T2" fmla="*/ 106 w 107"/>
                <a:gd name="T3" fmla="*/ 116 h 2135"/>
                <a:gd name="T4" fmla="*/ 106 w 107"/>
                <a:gd name="T5" fmla="*/ 987 h 2135"/>
                <a:gd name="T6" fmla="*/ 53 w 107"/>
                <a:gd name="T7" fmla="*/ 1045 h 2135"/>
                <a:gd name="T8" fmla="*/ 53 w 107"/>
                <a:gd name="T9" fmla="*/ 1161 h 2135"/>
                <a:gd name="T10" fmla="*/ 66 w 107"/>
                <a:gd name="T11" fmla="*/ 1219 h 2135"/>
                <a:gd name="T12" fmla="*/ 40 w 107"/>
                <a:gd name="T13" fmla="*/ 1277 h 2135"/>
                <a:gd name="T14" fmla="*/ 40 w 107"/>
                <a:gd name="T15" fmla="*/ 1336 h 2135"/>
                <a:gd name="T16" fmla="*/ 27 w 107"/>
                <a:gd name="T17" fmla="*/ 1394 h 2135"/>
                <a:gd name="T18" fmla="*/ 40 w 107"/>
                <a:gd name="T19" fmla="*/ 1452 h 2135"/>
                <a:gd name="T20" fmla="*/ 53 w 107"/>
                <a:gd name="T21" fmla="*/ 1510 h 2135"/>
                <a:gd name="T22" fmla="*/ 53 w 107"/>
                <a:gd name="T23" fmla="*/ 1568 h 2135"/>
                <a:gd name="T24" fmla="*/ 66 w 107"/>
                <a:gd name="T25" fmla="*/ 1626 h 2135"/>
                <a:gd name="T26" fmla="*/ 40 w 107"/>
                <a:gd name="T27" fmla="*/ 1684 h 2135"/>
                <a:gd name="T28" fmla="*/ 27 w 107"/>
                <a:gd name="T29" fmla="*/ 1742 h 2135"/>
                <a:gd name="T30" fmla="*/ 27 w 107"/>
                <a:gd name="T31" fmla="*/ 1800 h 2135"/>
                <a:gd name="T32" fmla="*/ 40 w 107"/>
                <a:gd name="T33" fmla="*/ 1873 h 2135"/>
                <a:gd name="T34" fmla="*/ 40 w 107"/>
                <a:gd name="T35" fmla="*/ 1945 h 2135"/>
                <a:gd name="T36" fmla="*/ 27 w 107"/>
                <a:gd name="T37" fmla="*/ 2018 h 2135"/>
                <a:gd name="T38" fmla="*/ 40 w 107"/>
                <a:gd name="T39" fmla="*/ 2076 h 2135"/>
                <a:gd name="T40" fmla="*/ 53 w 107"/>
                <a:gd name="T41" fmla="*/ 2134 h 2135"/>
                <a:gd name="T42" fmla="*/ 13 w 107"/>
                <a:gd name="T43" fmla="*/ 2061 h 2135"/>
                <a:gd name="T44" fmla="*/ 13 w 107"/>
                <a:gd name="T45" fmla="*/ 1974 h 2135"/>
                <a:gd name="T46" fmla="*/ 13 w 107"/>
                <a:gd name="T47" fmla="*/ 1916 h 2135"/>
                <a:gd name="T48" fmla="*/ 27 w 107"/>
                <a:gd name="T49" fmla="*/ 1858 h 2135"/>
                <a:gd name="T50" fmla="*/ 40 w 107"/>
                <a:gd name="T51" fmla="*/ 1800 h 2135"/>
                <a:gd name="T52" fmla="*/ 40 w 107"/>
                <a:gd name="T53" fmla="*/ 1684 h 2135"/>
                <a:gd name="T54" fmla="*/ 40 w 107"/>
                <a:gd name="T55" fmla="*/ 1597 h 2135"/>
                <a:gd name="T56" fmla="*/ 40 w 107"/>
                <a:gd name="T57" fmla="*/ 1539 h 2135"/>
                <a:gd name="T58" fmla="*/ 40 w 107"/>
                <a:gd name="T59" fmla="*/ 1481 h 2135"/>
                <a:gd name="T60" fmla="*/ 53 w 107"/>
                <a:gd name="T61" fmla="*/ 1423 h 2135"/>
                <a:gd name="T62" fmla="*/ 53 w 107"/>
                <a:gd name="T63" fmla="*/ 1350 h 2135"/>
                <a:gd name="T64" fmla="*/ 53 w 107"/>
                <a:gd name="T65" fmla="*/ 1292 h 2135"/>
                <a:gd name="T66" fmla="*/ 40 w 107"/>
                <a:gd name="T67" fmla="*/ 1234 h 2135"/>
                <a:gd name="T68" fmla="*/ 40 w 107"/>
                <a:gd name="T69" fmla="*/ 1176 h 2135"/>
                <a:gd name="T70" fmla="*/ 53 w 107"/>
                <a:gd name="T71" fmla="*/ 1118 h 2135"/>
                <a:gd name="T72" fmla="*/ 66 w 107"/>
                <a:gd name="T73" fmla="*/ 1060 h 2135"/>
                <a:gd name="T74" fmla="*/ 66 w 107"/>
                <a:gd name="T75" fmla="*/ 987 h 2135"/>
                <a:gd name="T76" fmla="*/ 66 w 107"/>
                <a:gd name="T77" fmla="*/ 929 h 2135"/>
                <a:gd name="T78" fmla="*/ 66 w 107"/>
                <a:gd name="T79" fmla="*/ 871 h 2135"/>
                <a:gd name="T80" fmla="*/ 66 w 107"/>
                <a:gd name="T81" fmla="*/ 798 h 2135"/>
                <a:gd name="T82" fmla="*/ 66 w 107"/>
                <a:gd name="T83" fmla="*/ 726 h 2135"/>
                <a:gd name="T84" fmla="*/ 66 w 107"/>
                <a:gd name="T85" fmla="*/ 668 h 2135"/>
                <a:gd name="T86" fmla="*/ 66 w 107"/>
                <a:gd name="T87" fmla="*/ 552 h 2135"/>
                <a:gd name="T88" fmla="*/ 53 w 107"/>
                <a:gd name="T89" fmla="*/ 494 h 2135"/>
                <a:gd name="T90" fmla="*/ 53 w 107"/>
                <a:gd name="T91" fmla="*/ 436 h 2135"/>
                <a:gd name="T92" fmla="*/ 53 w 107"/>
                <a:gd name="T93" fmla="*/ 377 h 2135"/>
                <a:gd name="T94" fmla="*/ 53 w 107"/>
                <a:gd name="T95" fmla="*/ 319 h 2135"/>
                <a:gd name="T96" fmla="*/ 53 w 107"/>
                <a:gd name="T97" fmla="*/ 261 h 2135"/>
                <a:gd name="T98" fmla="*/ 53 w 107"/>
                <a:gd name="T99" fmla="*/ 203 h 2135"/>
                <a:gd name="T100" fmla="*/ 53 w 107"/>
                <a:gd name="T101" fmla="*/ 145 h 2135"/>
                <a:gd name="T102" fmla="*/ 27 w 107"/>
                <a:gd name="T103" fmla="*/ 87 h 2135"/>
                <a:gd name="T104" fmla="*/ 0 w 107"/>
                <a:gd name="T105" fmla="*/ 0 h 2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7" h="2135">
                  <a:moveTo>
                    <a:pt x="0" y="0"/>
                  </a:moveTo>
                  <a:lnTo>
                    <a:pt x="106" y="116"/>
                  </a:lnTo>
                  <a:lnTo>
                    <a:pt x="106" y="987"/>
                  </a:lnTo>
                  <a:lnTo>
                    <a:pt x="53" y="1045"/>
                  </a:lnTo>
                  <a:lnTo>
                    <a:pt x="53" y="1161"/>
                  </a:lnTo>
                  <a:lnTo>
                    <a:pt x="66" y="1219"/>
                  </a:lnTo>
                  <a:lnTo>
                    <a:pt x="40" y="1277"/>
                  </a:lnTo>
                  <a:lnTo>
                    <a:pt x="40" y="1336"/>
                  </a:lnTo>
                  <a:lnTo>
                    <a:pt x="27" y="1394"/>
                  </a:lnTo>
                  <a:lnTo>
                    <a:pt x="40" y="1452"/>
                  </a:lnTo>
                  <a:lnTo>
                    <a:pt x="53" y="1510"/>
                  </a:lnTo>
                  <a:lnTo>
                    <a:pt x="53" y="1568"/>
                  </a:lnTo>
                  <a:lnTo>
                    <a:pt x="66" y="1626"/>
                  </a:lnTo>
                  <a:lnTo>
                    <a:pt x="40" y="1684"/>
                  </a:lnTo>
                  <a:lnTo>
                    <a:pt x="27" y="1742"/>
                  </a:lnTo>
                  <a:lnTo>
                    <a:pt x="27" y="1800"/>
                  </a:lnTo>
                  <a:lnTo>
                    <a:pt x="40" y="1873"/>
                  </a:lnTo>
                  <a:lnTo>
                    <a:pt x="40" y="1945"/>
                  </a:lnTo>
                  <a:lnTo>
                    <a:pt x="27" y="2018"/>
                  </a:lnTo>
                  <a:lnTo>
                    <a:pt x="40" y="2076"/>
                  </a:lnTo>
                  <a:lnTo>
                    <a:pt x="53" y="2134"/>
                  </a:lnTo>
                  <a:lnTo>
                    <a:pt x="13" y="2061"/>
                  </a:lnTo>
                  <a:lnTo>
                    <a:pt x="13" y="1974"/>
                  </a:lnTo>
                  <a:lnTo>
                    <a:pt x="13" y="1916"/>
                  </a:lnTo>
                  <a:lnTo>
                    <a:pt x="27" y="1858"/>
                  </a:lnTo>
                  <a:lnTo>
                    <a:pt x="40" y="1800"/>
                  </a:lnTo>
                  <a:lnTo>
                    <a:pt x="40" y="1684"/>
                  </a:lnTo>
                  <a:lnTo>
                    <a:pt x="40" y="1597"/>
                  </a:lnTo>
                  <a:lnTo>
                    <a:pt x="40" y="1539"/>
                  </a:lnTo>
                  <a:lnTo>
                    <a:pt x="40" y="1481"/>
                  </a:lnTo>
                  <a:lnTo>
                    <a:pt x="53" y="1423"/>
                  </a:lnTo>
                  <a:lnTo>
                    <a:pt x="53" y="1350"/>
                  </a:lnTo>
                  <a:lnTo>
                    <a:pt x="53" y="1292"/>
                  </a:lnTo>
                  <a:lnTo>
                    <a:pt x="40" y="1234"/>
                  </a:lnTo>
                  <a:lnTo>
                    <a:pt x="40" y="1176"/>
                  </a:lnTo>
                  <a:lnTo>
                    <a:pt x="53" y="1118"/>
                  </a:lnTo>
                  <a:lnTo>
                    <a:pt x="66" y="1060"/>
                  </a:lnTo>
                  <a:lnTo>
                    <a:pt x="66" y="987"/>
                  </a:lnTo>
                  <a:lnTo>
                    <a:pt x="66" y="929"/>
                  </a:lnTo>
                  <a:lnTo>
                    <a:pt x="66" y="871"/>
                  </a:lnTo>
                  <a:lnTo>
                    <a:pt x="66" y="798"/>
                  </a:lnTo>
                  <a:lnTo>
                    <a:pt x="66" y="726"/>
                  </a:lnTo>
                  <a:lnTo>
                    <a:pt x="66" y="668"/>
                  </a:lnTo>
                  <a:lnTo>
                    <a:pt x="66" y="552"/>
                  </a:lnTo>
                  <a:lnTo>
                    <a:pt x="53" y="494"/>
                  </a:lnTo>
                  <a:lnTo>
                    <a:pt x="53" y="436"/>
                  </a:lnTo>
                  <a:lnTo>
                    <a:pt x="53" y="377"/>
                  </a:lnTo>
                  <a:lnTo>
                    <a:pt x="53" y="319"/>
                  </a:lnTo>
                  <a:lnTo>
                    <a:pt x="53" y="261"/>
                  </a:lnTo>
                  <a:lnTo>
                    <a:pt x="53" y="203"/>
                  </a:lnTo>
                  <a:lnTo>
                    <a:pt x="53" y="145"/>
                  </a:lnTo>
                  <a:lnTo>
                    <a:pt x="27" y="87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4120" name="Freeform 24">
              <a:extLst>
                <a:ext uri="{FF2B5EF4-FFF2-40B4-BE49-F238E27FC236}">
                  <a16:creationId xmlns:a16="http://schemas.microsoft.com/office/drawing/2014/main" id="{9B4EE488-8405-5C2A-2E19-533C315272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" y="437"/>
              <a:ext cx="93" cy="1699"/>
            </a:xfrm>
            <a:custGeom>
              <a:avLst/>
              <a:gdLst>
                <a:gd name="T0" fmla="*/ 92 w 93"/>
                <a:gd name="T1" fmla="*/ 0 h 1699"/>
                <a:gd name="T2" fmla="*/ 79 w 93"/>
                <a:gd name="T3" fmla="*/ 73 h 1699"/>
                <a:gd name="T4" fmla="*/ 79 w 93"/>
                <a:gd name="T5" fmla="*/ 131 h 1699"/>
                <a:gd name="T6" fmla="*/ 66 w 93"/>
                <a:gd name="T7" fmla="*/ 189 h 1699"/>
                <a:gd name="T8" fmla="*/ 26 w 93"/>
                <a:gd name="T9" fmla="*/ 247 h 1699"/>
                <a:gd name="T10" fmla="*/ 26 w 93"/>
                <a:gd name="T11" fmla="*/ 305 h 1699"/>
                <a:gd name="T12" fmla="*/ 26 w 93"/>
                <a:gd name="T13" fmla="*/ 363 h 1699"/>
                <a:gd name="T14" fmla="*/ 39 w 93"/>
                <a:gd name="T15" fmla="*/ 421 h 1699"/>
                <a:gd name="T16" fmla="*/ 53 w 93"/>
                <a:gd name="T17" fmla="*/ 479 h 1699"/>
                <a:gd name="T18" fmla="*/ 53 w 93"/>
                <a:gd name="T19" fmla="*/ 537 h 1699"/>
                <a:gd name="T20" fmla="*/ 39 w 93"/>
                <a:gd name="T21" fmla="*/ 610 h 1699"/>
                <a:gd name="T22" fmla="*/ 39 w 93"/>
                <a:gd name="T23" fmla="*/ 668 h 1699"/>
                <a:gd name="T24" fmla="*/ 39 w 93"/>
                <a:gd name="T25" fmla="*/ 726 h 1699"/>
                <a:gd name="T26" fmla="*/ 39 w 93"/>
                <a:gd name="T27" fmla="*/ 784 h 1699"/>
                <a:gd name="T28" fmla="*/ 13 w 93"/>
                <a:gd name="T29" fmla="*/ 856 h 1699"/>
                <a:gd name="T30" fmla="*/ 0 w 93"/>
                <a:gd name="T31" fmla="*/ 914 h 1699"/>
                <a:gd name="T32" fmla="*/ 0 w 93"/>
                <a:gd name="T33" fmla="*/ 972 h 1699"/>
                <a:gd name="T34" fmla="*/ 26 w 93"/>
                <a:gd name="T35" fmla="*/ 1030 h 1699"/>
                <a:gd name="T36" fmla="*/ 26 w 93"/>
                <a:gd name="T37" fmla="*/ 1103 h 1699"/>
                <a:gd name="T38" fmla="*/ 13 w 93"/>
                <a:gd name="T39" fmla="*/ 1176 h 1699"/>
                <a:gd name="T40" fmla="*/ 13 w 93"/>
                <a:gd name="T41" fmla="*/ 1234 h 1699"/>
                <a:gd name="T42" fmla="*/ 13 w 93"/>
                <a:gd name="T43" fmla="*/ 1292 h 1699"/>
                <a:gd name="T44" fmla="*/ 13 w 93"/>
                <a:gd name="T45" fmla="*/ 1350 h 1699"/>
                <a:gd name="T46" fmla="*/ 0 w 93"/>
                <a:gd name="T47" fmla="*/ 1408 h 1699"/>
                <a:gd name="T48" fmla="*/ 0 w 93"/>
                <a:gd name="T49" fmla="*/ 1466 h 1699"/>
                <a:gd name="T50" fmla="*/ 13 w 93"/>
                <a:gd name="T51" fmla="*/ 1524 h 1699"/>
                <a:gd name="T52" fmla="*/ 53 w 93"/>
                <a:gd name="T53" fmla="*/ 1582 h 1699"/>
                <a:gd name="T54" fmla="*/ 53 w 93"/>
                <a:gd name="T55" fmla="*/ 1640 h 1699"/>
                <a:gd name="T56" fmla="*/ 26 w 93"/>
                <a:gd name="T57" fmla="*/ 1698 h 1699"/>
                <a:gd name="T58" fmla="*/ 53 w 93"/>
                <a:gd name="T59" fmla="*/ 1640 h 1699"/>
                <a:gd name="T60" fmla="*/ 39 w 93"/>
                <a:gd name="T61" fmla="*/ 1567 h 1699"/>
                <a:gd name="T62" fmla="*/ 26 w 93"/>
                <a:gd name="T63" fmla="*/ 1509 h 1699"/>
                <a:gd name="T64" fmla="*/ 26 w 93"/>
                <a:gd name="T65" fmla="*/ 1437 h 1699"/>
                <a:gd name="T66" fmla="*/ 26 w 93"/>
                <a:gd name="T67" fmla="*/ 1379 h 1699"/>
                <a:gd name="T68" fmla="*/ 26 w 93"/>
                <a:gd name="T69" fmla="*/ 1321 h 1699"/>
                <a:gd name="T70" fmla="*/ 26 w 93"/>
                <a:gd name="T71" fmla="*/ 1263 h 1699"/>
                <a:gd name="T72" fmla="*/ 26 w 93"/>
                <a:gd name="T73" fmla="*/ 1205 h 1699"/>
                <a:gd name="T74" fmla="*/ 53 w 93"/>
                <a:gd name="T75" fmla="*/ 1147 h 1699"/>
                <a:gd name="T76" fmla="*/ 66 w 93"/>
                <a:gd name="T77" fmla="*/ 1088 h 1699"/>
                <a:gd name="T78" fmla="*/ 39 w 93"/>
                <a:gd name="T79" fmla="*/ 1030 h 1699"/>
                <a:gd name="T80" fmla="*/ 13 w 93"/>
                <a:gd name="T81" fmla="*/ 972 h 1699"/>
                <a:gd name="T82" fmla="*/ 13 w 93"/>
                <a:gd name="T83" fmla="*/ 914 h 1699"/>
                <a:gd name="T84" fmla="*/ 26 w 93"/>
                <a:gd name="T85" fmla="*/ 856 h 1699"/>
                <a:gd name="T86" fmla="*/ 39 w 93"/>
                <a:gd name="T87" fmla="*/ 798 h 1699"/>
                <a:gd name="T88" fmla="*/ 39 w 93"/>
                <a:gd name="T89" fmla="*/ 740 h 1699"/>
                <a:gd name="T90" fmla="*/ 53 w 93"/>
                <a:gd name="T91" fmla="*/ 682 h 1699"/>
                <a:gd name="T92" fmla="*/ 66 w 93"/>
                <a:gd name="T93" fmla="*/ 624 h 1699"/>
                <a:gd name="T94" fmla="*/ 66 w 93"/>
                <a:gd name="T95" fmla="*/ 566 h 1699"/>
                <a:gd name="T96" fmla="*/ 53 w 93"/>
                <a:gd name="T97" fmla="*/ 508 h 1699"/>
                <a:gd name="T98" fmla="*/ 39 w 93"/>
                <a:gd name="T99" fmla="*/ 450 h 1699"/>
                <a:gd name="T100" fmla="*/ 26 w 93"/>
                <a:gd name="T101" fmla="*/ 392 h 1699"/>
                <a:gd name="T102" fmla="*/ 26 w 93"/>
                <a:gd name="T103" fmla="*/ 334 h 1699"/>
                <a:gd name="T104" fmla="*/ 26 w 93"/>
                <a:gd name="T105" fmla="*/ 276 h 1699"/>
                <a:gd name="T106" fmla="*/ 66 w 93"/>
                <a:gd name="T107" fmla="*/ 218 h 1699"/>
                <a:gd name="T108" fmla="*/ 66 w 93"/>
                <a:gd name="T109" fmla="*/ 160 h 1699"/>
                <a:gd name="T110" fmla="*/ 66 w 93"/>
                <a:gd name="T111" fmla="*/ 102 h 1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3" h="1699">
                  <a:moveTo>
                    <a:pt x="92" y="0"/>
                  </a:moveTo>
                  <a:lnTo>
                    <a:pt x="79" y="73"/>
                  </a:lnTo>
                  <a:lnTo>
                    <a:pt x="79" y="131"/>
                  </a:lnTo>
                  <a:lnTo>
                    <a:pt x="66" y="189"/>
                  </a:lnTo>
                  <a:lnTo>
                    <a:pt x="26" y="247"/>
                  </a:lnTo>
                  <a:lnTo>
                    <a:pt x="26" y="305"/>
                  </a:lnTo>
                  <a:lnTo>
                    <a:pt x="26" y="363"/>
                  </a:lnTo>
                  <a:lnTo>
                    <a:pt x="39" y="421"/>
                  </a:lnTo>
                  <a:lnTo>
                    <a:pt x="53" y="479"/>
                  </a:lnTo>
                  <a:lnTo>
                    <a:pt x="53" y="537"/>
                  </a:lnTo>
                  <a:lnTo>
                    <a:pt x="39" y="610"/>
                  </a:lnTo>
                  <a:lnTo>
                    <a:pt x="39" y="668"/>
                  </a:lnTo>
                  <a:lnTo>
                    <a:pt x="39" y="726"/>
                  </a:lnTo>
                  <a:lnTo>
                    <a:pt x="39" y="784"/>
                  </a:lnTo>
                  <a:lnTo>
                    <a:pt x="13" y="856"/>
                  </a:lnTo>
                  <a:lnTo>
                    <a:pt x="0" y="914"/>
                  </a:lnTo>
                  <a:lnTo>
                    <a:pt x="0" y="972"/>
                  </a:lnTo>
                  <a:lnTo>
                    <a:pt x="26" y="1030"/>
                  </a:lnTo>
                  <a:lnTo>
                    <a:pt x="26" y="1103"/>
                  </a:lnTo>
                  <a:lnTo>
                    <a:pt x="13" y="1176"/>
                  </a:lnTo>
                  <a:lnTo>
                    <a:pt x="13" y="1234"/>
                  </a:lnTo>
                  <a:lnTo>
                    <a:pt x="13" y="1292"/>
                  </a:lnTo>
                  <a:lnTo>
                    <a:pt x="13" y="1350"/>
                  </a:lnTo>
                  <a:lnTo>
                    <a:pt x="0" y="1408"/>
                  </a:lnTo>
                  <a:lnTo>
                    <a:pt x="0" y="1466"/>
                  </a:lnTo>
                  <a:lnTo>
                    <a:pt x="13" y="1524"/>
                  </a:lnTo>
                  <a:lnTo>
                    <a:pt x="53" y="1582"/>
                  </a:lnTo>
                  <a:lnTo>
                    <a:pt x="53" y="1640"/>
                  </a:lnTo>
                  <a:lnTo>
                    <a:pt x="26" y="1698"/>
                  </a:lnTo>
                  <a:lnTo>
                    <a:pt x="53" y="1640"/>
                  </a:lnTo>
                  <a:lnTo>
                    <a:pt x="39" y="1567"/>
                  </a:lnTo>
                  <a:lnTo>
                    <a:pt x="26" y="1509"/>
                  </a:lnTo>
                  <a:lnTo>
                    <a:pt x="26" y="1437"/>
                  </a:lnTo>
                  <a:lnTo>
                    <a:pt x="26" y="1379"/>
                  </a:lnTo>
                  <a:lnTo>
                    <a:pt x="26" y="1321"/>
                  </a:lnTo>
                  <a:lnTo>
                    <a:pt x="26" y="1263"/>
                  </a:lnTo>
                  <a:lnTo>
                    <a:pt x="26" y="1205"/>
                  </a:lnTo>
                  <a:lnTo>
                    <a:pt x="53" y="1147"/>
                  </a:lnTo>
                  <a:lnTo>
                    <a:pt x="66" y="1088"/>
                  </a:lnTo>
                  <a:lnTo>
                    <a:pt x="39" y="1030"/>
                  </a:lnTo>
                  <a:lnTo>
                    <a:pt x="13" y="972"/>
                  </a:lnTo>
                  <a:lnTo>
                    <a:pt x="13" y="914"/>
                  </a:lnTo>
                  <a:lnTo>
                    <a:pt x="26" y="856"/>
                  </a:lnTo>
                  <a:lnTo>
                    <a:pt x="39" y="798"/>
                  </a:lnTo>
                  <a:lnTo>
                    <a:pt x="39" y="740"/>
                  </a:lnTo>
                  <a:lnTo>
                    <a:pt x="53" y="682"/>
                  </a:lnTo>
                  <a:lnTo>
                    <a:pt x="66" y="624"/>
                  </a:lnTo>
                  <a:lnTo>
                    <a:pt x="66" y="566"/>
                  </a:lnTo>
                  <a:lnTo>
                    <a:pt x="53" y="508"/>
                  </a:lnTo>
                  <a:lnTo>
                    <a:pt x="39" y="450"/>
                  </a:lnTo>
                  <a:lnTo>
                    <a:pt x="26" y="392"/>
                  </a:lnTo>
                  <a:lnTo>
                    <a:pt x="26" y="334"/>
                  </a:lnTo>
                  <a:lnTo>
                    <a:pt x="26" y="276"/>
                  </a:lnTo>
                  <a:lnTo>
                    <a:pt x="66" y="218"/>
                  </a:lnTo>
                  <a:lnTo>
                    <a:pt x="66" y="160"/>
                  </a:lnTo>
                  <a:lnTo>
                    <a:pt x="66" y="102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4121" name="Freeform 25">
              <a:extLst>
                <a:ext uri="{FF2B5EF4-FFF2-40B4-BE49-F238E27FC236}">
                  <a16:creationId xmlns:a16="http://schemas.microsoft.com/office/drawing/2014/main" id="{FDD3034F-58ED-AF7E-5636-8140DC248F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" y="204"/>
              <a:ext cx="2527" cy="117"/>
            </a:xfrm>
            <a:custGeom>
              <a:avLst/>
              <a:gdLst>
                <a:gd name="T0" fmla="*/ 81 w 2527"/>
                <a:gd name="T1" fmla="*/ 73 h 117"/>
                <a:gd name="T2" fmla="*/ 188 w 2527"/>
                <a:gd name="T3" fmla="*/ 44 h 117"/>
                <a:gd name="T4" fmla="*/ 296 w 2527"/>
                <a:gd name="T5" fmla="*/ 58 h 117"/>
                <a:gd name="T6" fmla="*/ 417 w 2527"/>
                <a:gd name="T7" fmla="*/ 87 h 117"/>
                <a:gd name="T8" fmla="*/ 524 w 2527"/>
                <a:gd name="T9" fmla="*/ 87 h 117"/>
                <a:gd name="T10" fmla="*/ 645 w 2527"/>
                <a:gd name="T11" fmla="*/ 73 h 117"/>
                <a:gd name="T12" fmla="*/ 833 w 2527"/>
                <a:gd name="T13" fmla="*/ 58 h 117"/>
                <a:gd name="T14" fmla="*/ 941 w 2527"/>
                <a:gd name="T15" fmla="*/ 44 h 117"/>
                <a:gd name="T16" fmla="*/ 1061 w 2527"/>
                <a:gd name="T17" fmla="*/ 58 h 117"/>
                <a:gd name="T18" fmla="*/ 1209 w 2527"/>
                <a:gd name="T19" fmla="*/ 58 h 117"/>
                <a:gd name="T20" fmla="*/ 1344 w 2527"/>
                <a:gd name="T21" fmla="*/ 44 h 117"/>
                <a:gd name="T22" fmla="*/ 1451 w 2527"/>
                <a:gd name="T23" fmla="*/ 44 h 117"/>
                <a:gd name="T24" fmla="*/ 1559 w 2527"/>
                <a:gd name="T25" fmla="*/ 0 h 117"/>
                <a:gd name="T26" fmla="*/ 2472 w 2527"/>
                <a:gd name="T27" fmla="*/ 0 h 117"/>
                <a:gd name="T28" fmla="*/ 2472 w 2527"/>
                <a:gd name="T29" fmla="*/ 58 h 117"/>
                <a:gd name="T30" fmla="*/ 2351 w 2527"/>
                <a:gd name="T31" fmla="*/ 58 h 117"/>
                <a:gd name="T32" fmla="*/ 2244 w 2527"/>
                <a:gd name="T33" fmla="*/ 58 h 117"/>
                <a:gd name="T34" fmla="*/ 2123 w 2527"/>
                <a:gd name="T35" fmla="*/ 73 h 117"/>
                <a:gd name="T36" fmla="*/ 2015 w 2527"/>
                <a:gd name="T37" fmla="*/ 87 h 117"/>
                <a:gd name="T38" fmla="*/ 1868 w 2527"/>
                <a:gd name="T39" fmla="*/ 73 h 117"/>
                <a:gd name="T40" fmla="*/ 1760 w 2527"/>
                <a:gd name="T41" fmla="*/ 58 h 117"/>
                <a:gd name="T42" fmla="*/ 1639 w 2527"/>
                <a:gd name="T43" fmla="*/ 58 h 117"/>
                <a:gd name="T44" fmla="*/ 1532 w 2527"/>
                <a:gd name="T45" fmla="*/ 73 h 117"/>
                <a:gd name="T46" fmla="*/ 1424 w 2527"/>
                <a:gd name="T47" fmla="*/ 73 h 117"/>
                <a:gd name="T48" fmla="*/ 1317 w 2527"/>
                <a:gd name="T49" fmla="*/ 58 h 117"/>
                <a:gd name="T50" fmla="*/ 1088 w 2527"/>
                <a:gd name="T51" fmla="*/ 73 h 117"/>
                <a:gd name="T52" fmla="*/ 967 w 2527"/>
                <a:gd name="T53" fmla="*/ 73 h 117"/>
                <a:gd name="T54" fmla="*/ 846 w 2527"/>
                <a:gd name="T55" fmla="*/ 87 h 117"/>
                <a:gd name="T56" fmla="*/ 726 w 2527"/>
                <a:gd name="T57" fmla="*/ 73 h 117"/>
                <a:gd name="T58" fmla="*/ 591 w 2527"/>
                <a:gd name="T59" fmla="*/ 73 h 117"/>
                <a:gd name="T60" fmla="*/ 470 w 2527"/>
                <a:gd name="T61" fmla="*/ 73 h 117"/>
                <a:gd name="T62" fmla="*/ 363 w 2527"/>
                <a:gd name="T63" fmla="*/ 73 h 117"/>
                <a:gd name="T64" fmla="*/ 255 w 2527"/>
                <a:gd name="T65" fmla="*/ 44 h 117"/>
                <a:gd name="T66" fmla="*/ 148 w 2527"/>
                <a:gd name="T67" fmla="*/ 73 h 117"/>
                <a:gd name="T68" fmla="*/ 0 w 2527"/>
                <a:gd name="T69" fmla="*/ 11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27" h="117">
                  <a:moveTo>
                    <a:pt x="0" y="116"/>
                  </a:moveTo>
                  <a:lnTo>
                    <a:pt x="81" y="73"/>
                  </a:lnTo>
                  <a:lnTo>
                    <a:pt x="134" y="58"/>
                  </a:lnTo>
                  <a:lnTo>
                    <a:pt x="188" y="44"/>
                  </a:lnTo>
                  <a:lnTo>
                    <a:pt x="242" y="44"/>
                  </a:lnTo>
                  <a:lnTo>
                    <a:pt x="296" y="58"/>
                  </a:lnTo>
                  <a:lnTo>
                    <a:pt x="363" y="87"/>
                  </a:lnTo>
                  <a:lnTo>
                    <a:pt x="417" y="87"/>
                  </a:lnTo>
                  <a:lnTo>
                    <a:pt x="470" y="87"/>
                  </a:lnTo>
                  <a:lnTo>
                    <a:pt x="524" y="87"/>
                  </a:lnTo>
                  <a:lnTo>
                    <a:pt x="591" y="87"/>
                  </a:lnTo>
                  <a:lnTo>
                    <a:pt x="645" y="73"/>
                  </a:lnTo>
                  <a:lnTo>
                    <a:pt x="752" y="58"/>
                  </a:lnTo>
                  <a:lnTo>
                    <a:pt x="833" y="58"/>
                  </a:lnTo>
                  <a:lnTo>
                    <a:pt x="887" y="44"/>
                  </a:lnTo>
                  <a:lnTo>
                    <a:pt x="941" y="44"/>
                  </a:lnTo>
                  <a:lnTo>
                    <a:pt x="1008" y="58"/>
                  </a:lnTo>
                  <a:lnTo>
                    <a:pt x="1061" y="58"/>
                  </a:lnTo>
                  <a:lnTo>
                    <a:pt x="1115" y="58"/>
                  </a:lnTo>
                  <a:lnTo>
                    <a:pt x="1209" y="58"/>
                  </a:lnTo>
                  <a:lnTo>
                    <a:pt x="1276" y="44"/>
                  </a:lnTo>
                  <a:lnTo>
                    <a:pt x="1344" y="44"/>
                  </a:lnTo>
                  <a:lnTo>
                    <a:pt x="1397" y="44"/>
                  </a:lnTo>
                  <a:lnTo>
                    <a:pt x="1451" y="44"/>
                  </a:lnTo>
                  <a:lnTo>
                    <a:pt x="1505" y="29"/>
                  </a:lnTo>
                  <a:lnTo>
                    <a:pt x="1559" y="0"/>
                  </a:lnTo>
                  <a:lnTo>
                    <a:pt x="2472" y="0"/>
                  </a:lnTo>
                  <a:lnTo>
                    <a:pt x="2472" y="0"/>
                  </a:lnTo>
                  <a:lnTo>
                    <a:pt x="2526" y="29"/>
                  </a:lnTo>
                  <a:lnTo>
                    <a:pt x="2472" y="58"/>
                  </a:lnTo>
                  <a:lnTo>
                    <a:pt x="2419" y="58"/>
                  </a:lnTo>
                  <a:lnTo>
                    <a:pt x="2351" y="58"/>
                  </a:lnTo>
                  <a:lnTo>
                    <a:pt x="2298" y="58"/>
                  </a:lnTo>
                  <a:lnTo>
                    <a:pt x="2244" y="58"/>
                  </a:lnTo>
                  <a:lnTo>
                    <a:pt x="2177" y="102"/>
                  </a:lnTo>
                  <a:lnTo>
                    <a:pt x="2123" y="73"/>
                  </a:lnTo>
                  <a:lnTo>
                    <a:pt x="2069" y="73"/>
                  </a:lnTo>
                  <a:lnTo>
                    <a:pt x="2015" y="87"/>
                  </a:lnTo>
                  <a:lnTo>
                    <a:pt x="1935" y="87"/>
                  </a:lnTo>
                  <a:lnTo>
                    <a:pt x="1868" y="73"/>
                  </a:lnTo>
                  <a:lnTo>
                    <a:pt x="1814" y="58"/>
                  </a:lnTo>
                  <a:lnTo>
                    <a:pt x="1760" y="58"/>
                  </a:lnTo>
                  <a:lnTo>
                    <a:pt x="1706" y="58"/>
                  </a:lnTo>
                  <a:lnTo>
                    <a:pt x="1639" y="58"/>
                  </a:lnTo>
                  <a:lnTo>
                    <a:pt x="1585" y="58"/>
                  </a:lnTo>
                  <a:lnTo>
                    <a:pt x="1532" y="73"/>
                  </a:lnTo>
                  <a:lnTo>
                    <a:pt x="1478" y="73"/>
                  </a:lnTo>
                  <a:lnTo>
                    <a:pt x="1424" y="73"/>
                  </a:lnTo>
                  <a:lnTo>
                    <a:pt x="1370" y="58"/>
                  </a:lnTo>
                  <a:lnTo>
                    <a:pt x="1317" y="58"/>
                  </a:lnTo>
                  <a:lnTo>
                    <a:pt x="1196" y="58"/>
                  </a:lnTo>
                  <a:lnTo>
                    <a:pt x="1088" y="73"/>
                  </a:lnTo>
                  <a:lnTo>
                    <a:pt x="1035" y="73"/>
                  </a:lnTo>
                  <a:lnTo>
                    <a:pt x="967" y="73"/>
                  </a:lnTo>
                  <a:lnTo>
                    <a:pt x="914" y="87"/>
                  </a:lnTo>
                  <a:lnTo>
                    <a:pt x="846" y="87"/>
                  </a:lnTo>
                  <a:lnTo>
                    <a:pt x="779" y="73"/>
                  </a:lnTo>
                  <a:lnTo>
                    <a:pt x="726" y="73"/>
                  </a:lnTo>
                  <a:lnTo>
                    <a:pt x="658" y="73"/>
                  </a:lnTo>
                  <a:lnTo>
                    <a:pt x="591" y="73"/>
                  </a:lnTo>
                  <a:lnTo>
                    <a:pt x="524" y="73"/>
                  </a:lnTo>
                  <a:lnTo>
                    <a:pt x="470" y="73"/>
                  </a:lnTo>
                  <a:lnTo>
                    <a:pt x="417" y="73"/>
                  </a:lnTo>
                  <a:lnTo>
                    <a:pt x="363" y="73"/>
                  </a:lnTo>
                  <a:lnTo>
                    <a:pt x="309" y="44"/>
                  </a:lnTo>
                  <a:lnTo>
                    <a:pt x="255" y="44"/>
                  </a:lnTo>
                  <a:lnTo>
                    <a:pt x="202" y="44"/>
                  </a:lnTo>
                  <a:lnTo>
                    <a:pt x="148" y="73"/>
                  </a:lnTo>
                  <a:lnTo>
                    <a:pt x="94" y="73"/>
                  </a:lnTo>
                  <a:lnTo>
                    <a:pt x="0" y="116"/>
                  </a:lnTo>
                </a:path>
              </a:pathLst>
            </a:cu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4122" name="Freeform 26">
              <a:extLst>
                <a:ext uri="{FF2B5EF4-FFF2-40B4-BE49-F238E27FC236}">
                  <a16:creationId xmlns:a16="http://schemas.microsoft.com/office/drawing/2014/main" id="{0A87A016-5F7D-36E3-820D-C970506C6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" y="204"/>
              <a:ext cx="1763" cy="75"/>
            </a:xfrm>
            <a:custGeom>
              <a:avLst/>
              <a:gdLst>
                <a:gd name="T0" fmla="*/ 188 w 1763"/>
                <a:gd name="T1" fmla="*/ 0 h 75"/>
                <a:gd name="T2" fmla="*/ 363 w 1763"/>
                <a:gd name="T3" fmla="*/ 74 h 75"/>
                <a:gd name="T4" fmla="*/ 444 w 1763"/>
                <a:gd name="T5" fmla="*/ 74 h 75"/>
                <a:gd name="T6" fmla="*/ 565 w 1763"/>
                <a:gd name="T7" fmla="*/ 74 h 75"/>
                <a:gd name="T8" fmla="*/ 619 w 1763"/>
                <a:gd name="T9" fmla="*/ 74 h 75"/>
                <a:gd name="T10" fmla="*/ 699 w 1763"/>
                <a:gd name="T11" fmla="*/ 59 h 75"/>
                <a:gd name="T12" fmla="*/ 753 w 1763"/>
                <a:gd name="T13" fmla="*/ 59 h 75"/>
                <a:gd name="T14" fmla="*/ 807 w 1763"/>
                <a:gd name="T15" fmla="*/ 44 h 75"/>
                <a:gd name="T16" fmla="*/ 874 w 1763"/>
                <a:gd name="T17" fmla="*/ 44 h 75"/>
                <a:gd name="T18" fmla="*/ 928 w 1763"/>
                <a:gd name="T19" fmla="*/ 44 h 75"/>
                <a:gd name="T20" fmla="*/ 995 w 1763"/>
                <a:gd name="T21" fmla="*/ 74 h 75"/>
                <a:gd name="T22" fmla="*/ 1103 w 1763"/>
                <a:gd name="T23" fmla="*/ 74 h 75"/>
                <a:gd name="T24" fmla="*/ 1157 w 1763"/>
                <a:gd name="T25" fmla="*/ 74 h 75"/>
                <a:gd name="T26" fmla="*/ 1211 w 1763"/>
                <a:gd name="T27" fmla="*/ 74 h 75"/>
                <a:gd name="T28" fmla="*/ 1332 w 1763"/>
                <a:gd name="T29" fmla="*/ 74 h 75"/>
                <a:gd name="T30" fmla="*/ 1399 w 1763"/>
                <a:gd name="T31" fmla="*/ 59 h 75"/>
                <a:gd name="T32" fmla="*/ 1453 w 1763"/>
                <a:gd name="T33" fmla="*/ 44 h 75"/>
                <a:gd name="T34" fmla="*/ 1506 w 1763"/>
                <a:gd name="T35" fmla="*/ 44 h 75"/>
                <a:gd name="T36" fmla="*/ 1560 w 1763"/>
                <a:gd name="T37" fmla="*/ 30 h 75"/>
                <a:gd name="T38" fmla="*/ 1654 w 1763"/>
                <a:gd name="T39" fmla="*/ 30 h 75"/>
                <a:gd name="T40" fmla="*/ 1708 w 1763"/>
                <a:gd name="T41" fmla="*/ 30 h 75"/>
                <a:gd name="T42" fmla="*/ 1762 w 1763"/>
                <a:gd name="T43" fmla="*/ 30 h 75"/>
                <a:gd name="T44" fmla="*/ 1708 w 1763"/>
                <a:gd name="T45" fmla="*/ 30 h 75"/>
                <a:gd name="T46" fmla="*/ 1654 w 1763"/>
                <a:gd name="T47" fmla="*/ 44 h 75"/>
                <a:gd name="T48" fmla="*/ 1601 w 1763"/>
                <a:gd name="T49" fmla="*/ 74 h 75"/>
                <a:gd name="T50" fmla="*/ 1547 w 1763"/>
                <a:gd name="T51" fmla="*/ 74 h 75"/>
                <a:gd name="T52" fmla="*/ 1493 w 1763"/>
                <a:gd name="T53" fmla="*/ 74 h 75"/>
                <a:gd name="T54" fmla="*/ 1426 w 1763"/>
                <a:gd name="T55" fmla="*/ 59 h 75"/>
                <a:gd name="T56" fmla="*/ 1372 w 1763"/>
                <a:gd name="T57" fmla="*/ 59 h 75"/>
                <a:gd name="T58" fmla="*/ 1251 w 1763"/>
                <a:gd name="T59" fmla="*/ 59 h 75"/>
                <a:gd name="T60" fmla="*/ 1184 w 1763"/>
                <a:gd name="T61" fmla="*/ 59 h 75"/>
                <a:gd name="T62" fmla="*/ 1116 w 1763"/>
                <a:gd name="T63" fmla="*/ 59 h 75"/>
                <a:gd name="T64" fmla="*/ 1009 w 1763"/>
                <a:gd name="T65" fmla="*/ 59 h 75"/>
                <a:gd name="T66" fmla="*/ 955 w 1763"/>
                <a:gd name="T67" fmla="*/ 59 h 75"/>
                <a:gd name="T68" fmla="*/ 888 w 1763"/>
                <a:gd name="T69" fmla="*/ 59 h 75"/>
                <a:gd name="T70" fmla="*/ 820 w 1763"/>
                <a:gd name="T71" fmla="*/ 74 h 75"/>
                <a:gd name="T72" fmla="*/ 767 w 1763"/>
                <a:gd name="T73" fmla="*/ 74 h 75"/>
                <a:gd name="T74" fmla="*/ 699 w 1763"/>
                <a:gd name="T75" fmla="*/ 59 h 75"/>
                <a:gd name="T76" fmla="*/ 646 w 1763"/>
                <a:gd name="T77" fmla="*/ 44 h 75"/>
                <a:gd name="T78" fmla="*/ 592 w 1763"/>
                <a:gd name="T79" fmla="*/ 44 h 75"/>
                <a:gd name="T80" fmla="*/ 538 w 1763"/>
                <a:gd name="T81" fmla="*/ 44 h 75"/>
                <a:gd name="T82" fmla="*/ 484 w 1763"/>
                <a:gd name="T83" fmla="*/ 59 h 75"/>
                <a:gd name="T84" fmla="*/ 430 w 1763"/>
                <a:gd name="T85" fmla="*/ 59 h 75"/>
                <a:gd name="T86" fmla="*/ 377 w 1763"/>
                <a:gd name="T87" fmla="*/ 30 h 75"/>
                <a:gd name="T88" fmla="*/ 323 w 1763"/>
                <a:gd name="T89" fmla="*/ 15 h 75"/>
                <a:gd name="T90" fmla="*/ 269 w 1763"/>
                <a:gd name="T91" fmla="*/ 15 h 75"/>
                <a:gd name="T92" fmla="*/ 215 w 1763"/>
                <a:gd name="T93" fmla="*/ 15 h 75"/>
                <a:gd name="T94" fmla="*/ 161 w 1763"/>
                <a:gd name="T95" fmla="*/ 15 h 75"/>
                <a:gd name="T96" fmla="*/ 108 w 1763"/>
                <a:gd name="T97" fmla="*/ 30 h 75"/>
                <a:gd name="T98" fmla="*/ 54 w 1763"/>
                <a:gd name="T99" fmla="*/ 44 h 75"/>
                <a:gd name="T100" fmla="*/ 0 w 1763"/>
                <a:gd name="T101" fmla="*/ 59 h 75"/>
                <a:gd name="T102" fmla="*/ 54 w 1763"/>
                <a:gd name="T103" fmla="*/ 59 h 75"/>
                <a:gd name="T104" fmla="*/ 108 w 1763"/>
                <a:gd name="T105" fmla="*/ 30 h 75"/>
                <a:gd name="T106" fmla="*/ 161 w 1763"/>
                <a:gd name="T107" fmla="*/ 30 h 75"/>
                <a:gd name="T108" fmla="*/ 188 w 1763"/>
                <a:gd name="T10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63" h="75">
                  <a:moveTo>
                    <a:pt x="188" y="0"/>
                  </a:moveTo>
                  <a:lnTo>
                    <a:pt x="363" y="74"/>
                  </a:lnTo>
                  <a:lnTo>
                    <a:pt x="444" y="74"/>
                  </a:lnTo>
                  <a:lnTo>
                    <a:pt x="565" y="74"/>
                  </a:lnTo>
                  <a:lnTo>
                    <a:pt x="619" y="74"/>
                  </a:lnTo>
                  <a:lnTo>
                    <a:pt x="699" y="59"/>
                  </a:lnTo>
                  <a:lnTo>
                    <a:pt x="753" y="59"/>
                  </a:lnTo>
                  <a:lnTo>
                    <a:pt x="807" y="44"/>
                  </a:lnTo>
                  <a:lnTo>
                    <a:pt x="874" y="44"/>
                  </a:lnTo>
                  <a:lnTo>
                    <a:pt x="928" y="44"/>
                  </a:lnTo>
                  <a:lnTo>
                    <a:pt x="995" y="74"/>
                  </a:lnTo>
                  <a:lnTo>
                    <a:pt x="1103" y="74"/>
                  </a:lnTo>
                  <a:lnTo>
                    <a:pt x="1157" y="74"/>
                  </a:lnTo>
                  <a:lnTo>
                    <a:pt x="1211" y="74"/>
                  </a:lnTo>
                  <a:lnTo>
                    <a:pt x="1332" y="74"/>
                  </a:lnTo>
                  <a:lnTo>
                    <a:pt x="1399" y="59"/>
                  </a:lnTo>
                  <a:lnTo>
                    <a:pt x="1453" y="44"/>
                  </a:lnTo>
                  <a:lnTo>
                    <a:pt x="1506" y="44"/>
                  </a:lnTo>
                  <a:lnTo>
                    <a:pt x="1560" y="30"/>
                  </a:lnTo>
                  <a:lnTo>
                    <a:pt x="1654" y="30"/>
                  </a:lnTo>
                  <a:lnTo>
                    <a:pt x="1708" y="30"/>
                  </a:lnTo>
                  <a:lnTo>
                    <a:pt x="1762" y="30"/>
                  </a:lnTo>
                  <a:lnTo>
                    <a:pt x="1708" y="30"/>
                  </a:lnTo>
                  <a:lnTo>
                    <a:pt x="1654" y="44"/>
                  </a:lnTo>
                  <a:lnTo>
                    <a:pt x="1601" y="74"/>
                  </a:lnTo>
                  <a:lnTo>
                    <a:pt x="1547" y="74"/>
                  </a:lnTo>
                  <a:lnTo>
                    <a:pt x="1493" y="74"/>
                  </a:lnTo>
                  <a:lnTo>
                    <a:pt x="1426" y="59"/>
                  </a:lnTo>
                  <a:lnTo>
                    <a:pt x="1372" y="59"/>
                  </a:lnTo>
                  <a:lnTo>
                    <a:pt x="1251" y="59"/>
                  </a:lnTo>
                  <a:lnTo>
                    <a:pt x="1184" y="59"/>
                  </a:lnTo>
                  <a:lnTo>
                    <a:pt x="1116" y="59"/>
                  </a:lnTo>
                  <a:lnTo>
                    <a:pt x="1009" y="59"/>
                  </a:lnTo>
                  <a:lnTo>
                    <a:pt x="955" y="59"/>
                  </a:lnTo>
                  <a:lnTo>
                    <a:pt x="888" y="59"/>
                  </a:lnTo>
                  <a:lnTo>
                    <a:pt x="820" y="74"/>
                  </a:lnTo>
                  <a:lnTo>
                    <a:pt x="767" y="74"/>
                  </a:lnTo>
                  <a:lnTo>
                    <a:pt x="699" y="59"/>
                  </a:lnTo>
                  <a:lnTo>
                    <a:pt x="646" y="44"/>
                  </a:lnTo>
                  <a:lnTo>
                    <a:pt x="592" y="44"/>
                  </a:lnTo>
                  <a:lnTo>
                    <a:pt x="538" y="44"/>
                  </a:lnTo>
                  <a:lnTo>
                    <a:pt x="484" y="59"/>
                  </a:lnTo>
                  <a:lnTo>
                    <a:pt x="430" y="59"/>
                  </a:lnTo>
                  <a:lnTo>
                    <a:pt x="377" y="30"/>
                  </a:lnTo>
                  <a:lnTo>
                    <a:pt x="323" y="15"/>
                  </a:lnTo>
                  <a:lnTo>
                    <a:pt x="269" y="15"/>
                  </a:lnTo>
                  <a:lnTo>
                    <a:pt x="215" y="15"/>
                  </a:lnTo>
                  <a:lnTo>
                    <a:pt x="161" y="15"/>
                  </a:lnTo>
                  <a:lnTo>
                    <a:pt x="108" y="30"/>
                  </a:lnTo>
                  <a:lnTo>
                    <a:pt x="54" y="44"/>
                  </a:lnTo>
                  <a:lnTo>
                    <a:pt x="0" y="59"/>
                  </a:lnTo>
                  <a:lnTo>
                    <a:pt x="54" y="59"/>
                  </a:lnTo>
                  <a:lnTo>
                    <a:pt x="108" y="30"/>
                  </a:lnTo>
                  <a:lnTo>
                    <a:pt x="161" y="30"/>
                  </a:lnTo>
                  <a:lnTo>
                    <a:pt x="188" y="0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44123" name="Group 27">
            <a:extLst>
              <a:ext uri="{FF2B5EF4-FFF2-40B4-BE49-F238E27FC236}">
                <a16:creationId xmlns:a16="http://schemas.microsoft.com/office/drawing/2014/main" id="{D2D9879E-B570-9748-D09B-442B128975A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644124" name="Rectangle 28">
              <a:extLst>
                <a:ext uri="{FF2B5EF4-FFF2-40B4-BE49-F238E27FC236}">
                  <a16:creationId xmlns:a16="http://schemas.microsoft.com/office/drawing/2014/main" id="{1F148601-C043-D1E1-6D2A-7FA6755E1E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4125" name="Rectangle 29">
              <a:extLst>
                <a:ext uri="{FF2B5EF4-FFF2-40B4-BE49-F238E27FC236}">
                  <a16:creationId xmlns:a16="http://schemas.microsoft.com/office/drawing/2014/main" id="{D516CD1C-B5A8-F8D7-80FD-259949B00D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4126" name="Rectangle 30">
              <a:extLst>
                <a:ext uri="{FF2B5EF4-FFF2-40B4-BE49-F238E27FC236}">
                  <a16:creationId xmlns:a16="http://schemas.microsoft.com/office/drawing/2014/main" id="{AED3DCEA-0DA3-E4D6-DB35-3157643FC3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4127" name="Text Box 31">
            <a:extLst>
              <a:ext uri="{FF2B5EF4-FFF2-40B4-BE49-F238E27FC236}">
                <a16:creationId xmlns:a16="http://schemas.microsoft.com/office/drawing/2014/main" id="{AB9D9674-0971-8899-7059-4A357FBEDA4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09588" y="6557963"/>
            <a:ext cx="9477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  <p:sp>
        <p:nvSpPr>
          <p:cNvPr id="644129" name="Rectangle 33">
            <a:extLst>
              <a:ext uri="{FF2B5EF4-FFF2-40B4-BE49-F238E27FC236}">
                <a16:creationId xmlns:a16="http://schemas.microsoft.com/office/drawing/2014/main" id="{3B2FCB5D-B361-A717-F5D0-FA58AA36631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67613" y="6565900"/>
            <a:ext cx="736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8.0.03d.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med">
    <p:fade/>
  </p:transition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916E1981-DA20-915C-ACA6-12BD65C3FAB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113" y="12700"/>
            <a:ext cx="9132887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61001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grpSp>
        <p:nvGrpSpPr>
          <p:cNvPr id="2051" name="Group 3">
            <a:extLst>
              <a:ext uri="{FF2B5EF4-FFF2-40B4-BE49-F238E27FC236}">
                <a16:creationId xmlns:a16="http://schemas.microsoft.com/office/drawing/2014/main" id="{182B6D85-41D5-182B-27ED-0A0431A53A4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01638" y="336550"/>
            <a:ext cx="8367712" cy="6173788"/>
            <a:chOff x="246" y="204"/>
            <a:chExt cx="5271" cy="3889"/>
          </a:xfrm>
        </p:grpSpPr>
        <p:sp>
          <p:nvSpPr>
            <p:cNvPr id="2060" name="Rectangle 4">
              <a:extLst>
                <a:ext uri="{FF2B5EF4-FFF2-40B4-BE49-F238E27FC236}">
                  <a16:creationId xmlns:a16="http://schemas.microsoft.com/office/drawing/2014/main" id="{93ED65F1-57EB-C974-C55A-C22E8696BA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" y="228"/>
              <a:ext cx="5217" cy="3850"/>
            </a:xfrm>
            <a:prstGeom prst="rect">
              <a:avLst/>
            </a:prstGeom>
            <a:solidFill>
              <a:srgbClr val="535353"/>
            </a:solidFill>
            <a:ln>
              <a:noFill/>
            </a:ln>
            <a:effectLst>
              <a:outerShdw dist="197566" dir="2700000" algn="ctr" rotWithShape="0">
                <a:srgbClr val="000000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20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20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20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20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61" name="Freeform 5">
              <a:extLst>
                <a:ext uri="{FF2B5EF4-FFF2-40B4-BE49-F238E27FC236}">
                  <a16:creationId xmlns:a16="http://schemas.microsoft.com/office/drawing/2014/main" id="{7436EEC4-7EDE-26AE-63C6-13A766501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2" y="378"/>
              <a:ext cx="1411" cy="3440"/>
            </a:xfrm>
            <a:custGeom>
              <a:avLst/>
              <a:gdLst>
                <a:gd name="T0" fmla="*/ 91 w 1411"/>
                <a:gd name="T1" fmla="*/ 33 h 3440"/>
                <a:gd name="T2" fmla="*/ 212 w 1411"/>
                <a:gd name="T3" fmla="*/ 76 h 3440"/>
                <a:gd name="T4" fmla="*/ 332 w 1411"/>
                <a:gd name="T5" fmla="*/ 174 h 3440"/>
                <a:gd name="T6" fmla="*/ 383 w 1411"/>
                <a:gd name="T7" fmla="*/ 305 h 3440"/>
                <a:gd name="T8" fmla="*/ 443 w 1411"/>
                <a:gd name="T9" fmla="*/ 446 h 3440"/>
                <a:gd name="T10" fmla="*/ 453 w 1411"/>
                <a:gd name="T11" fmla="*/ 620 h 3440"/>
                <a:gd name="T12" fmla="*/ 494 w 1411"/>
                <a:gd name="T13" fmla="*/ 751 h 3440"/>
                <a:gd name="T14" fmla="*/ 494 w 1411"/>
                <a:gd name="T15" fmla="*/ 882 h 3440"/>
                <a:gd name="T16" fmla="*/ 483 w 1411"/>
                <a:gd name="T17" fmla="*/ 1012 h 3440"/>
                <a:gd name="T18" fmla="*/ 473 w 1411"/>
                <a:gd name="T19" fmla="*/ 1143 h 3440"/>
                <a:gd name="T20" fmla="*/ 463 w 1411"/>
                <a:gd name="T21" fmla="*/ 1284 h 3440"/>
                <a:gd name="T22" fmla="*/ 433 w 1411"/>
                <a:gd name="T23" fmla="*/ 1426 h 3440"/>
                <a:gd name="T24" fmla="*/ 383 w 1411"/>
                <a:gd name="T25" fmla="*/ 1556 h 3440"/>
                <a:gd name="T26" fmla="*/ 353 w 1411"/>
                <a:gd name="T27" fmla="*/ 1687 h 3440"/>
                <a:gd name="T28" fmla="*/ 443 w 1411"/>
                <a:gd name="T29" fmla="*/ 1796 h 3440"/>
                <a:gd name="T30" fmla="*/ 494 w 1411"/>
                <a:gd name="T31" fmla="*/ 1937 h 3440"/>
                <a:gd name="T32" fmla="*/ 524 w 1411"/>
                <a:gd name="T33" fmla="*/ 2068 h 3440"/>
                <a:gd name="T34" fmla="*/ 614 w 1411"/>
                <a:gd name="T35" fmla="*/ 2198 h 3440"/>
                <a:gd name="T36" fmla="*/ 705 w 1411"/>
                <a:gd name="T37" fmla="*/ 2351 h 3440"/>
                <a:gd name="T38" fmla="*/ 836 w 1411"/>
                <a:gd name="T39" fmla="*/ 2470 h 3440"/>
                <a:gd name="T40" fmla="*/ 947 w 1411"/>
                <a:gd name="T41" fmla="*/ 2612 h 3440"/>
                <a:gd name="T42" fmla="*/ 1078 w 1411"/>
                <a:gd name="T43" fmla="*/ 2721 h 3440"/>
                <a:gd name="T44" fmla="*/ 1158 w 1411"/>
                <a:gd name="T45" fmla="*/ 2851 h 3440"/>
                <a:gd name="T46" fmla="*/ 1269 w 1411"/>
                <a:gd name="T47" fmla="*/ 3004 h 3440"/>
                <a:gd name="T48" fmla="*/ 1319 w 1411"/>
                <a:gd name="T49" fmla="*/ 3156 h 3440"/>
                <a:gd name="T50" fmla="*/ 1370 w 1411"/>
                <a:gd name="T51" fmla="*/ 3308 h 3440"/>
                <a:gd name="T52" fmla="*/ 1400 w 1411"/>
                <a:gd name="T53" fmla="*/ 3439 h 3440"/>
                <a:gd name="T54" fmla="*/ 1410 w 1411"/>
                <a:gd name="T55" fmla="*/ 3145 h 3440"/>
                <a:gd name="T56" fmla="*/ 1340 w 1411"/>
                <a:gd name="T57" fmla="*/ 3058 h 3440"/>
                <a:gd name="T58" fmla="*/ 1259 w 1411"/>
                <a:gd name="T59" fmla="*/ 2862 h 3440"/>
                <a:gd name="T60" fmla="*/ 1098 w 1411"/>
                <a:gd name="T61" fmla="*/ 2721 h 3440"/>
                <a:gd name="T62" fmla="*/ 997 w 1411"/>
                <a:gd name="T63" fmla="*/ 2514 h 3440"/>
                <a:gd name="T64" fmla="*/ 806 w 1411"/>
                <a:gd name="T65" fmla="*/ 2449 h 3440"/>
                <a:gd name="T66" fmla="*/ 735 w 1411"/>
                <a:gd name="T67" fmla="*/ 2307 h 3440"/>
                <a:gd name="T68" fmla="*/ 635 w 1411"/>
                <a:gd name="T69" fmla="*/ 2187 h 3440"/>
                <a:gd name="T70" fmla="*/ 534 w 1411"/>
                <a:gd name="T71" fmla="*/ 1959 h 3440"/>
                <a:gd name="T72" fmla="*/ 443 w 1411"/>
                <a:gd name="T73" fmla="*/ 1785 h 3440"/>
                <a:gd name="T74" fmla="*/ 403 w 1411"/>
                <a:gd name="T75" fmla="*/ 1632 h 3440"/>
                <a:gd name="T76" fmla="*/ 433 w 1411"/>
                <a:gd name="T77" fmla="*/ 1491 h 3440"/>
                <a:gd name="T78" fmla="*/ 483 w 1411"/>
                <a:gd name="T79" fmla="*/ 1349 h 3440"/>
                <a:gd name="T80" fmla="*/ 483 w 1411"/>
                <a:gd name="T81" fmla="*/ 1208 h 3440"/>
                <a:gd name="T82" fmla="*/ 524 w 1411"/>
                <a:gd name="T83" fmla="*/ 1023 h 3440"/>
                <a:gd name="T84" fmla="*/ 514 w 1411"/>
                <a:gd name="T85" fmla="*/ 805 h 3440"/>
                <a:gd name="T86" fmla="*/ 534 w 1411"/>
                <a:gd name="T87" fmla="*/ 642 h 3440"/>
                <a:gd name="T88" fmla="*/ 554 w 1411"/>
                <a:gd name="T89" fmla="*/ 522 h 3440"/>
                <a:gd name="T90" fmla="*/ 665 w 1411"/>
                <a:gd name="T91" fmla="*/ 392 h 3440"/>
                <a:gd name="T92" fmla="*/ 826 w 1411"/>
                <a:gd name="T93" fmla="*/ 218 h 3440"/>
                <a:gd name="T94" fmla="*/ 876 w 1411"/>
                <a:gd name="T95" fmla="*/ 76 h 3440"/>
                <a:gd name="T96" fmla="*/ 917 w 1411"/>
                <a:gd name="T97" fmla="*/ 11 h 3440"/>
                <a:gd name="T98" fmla="*/ 765 w 1411"/>
                <a:gd name="T99" fmla="*/ 87 h 3440"/>
                <a:gd name="T100" fmla="*/ 755 w 1411"/>
                <a:gd name="T101" fmla="*/ 218 h 3440"/>
                <a:gd name="T102" fmla="*/ 745 w 1411"/>
                <a:gd name="T103" fmla="*/ 305 h 3440"/>
                <a:gd name="T104" fmla="*/ 624 w 1411"/>
                <a:gd name="T105" fmla="*/ 435 h 3440"/>
                <a:gd name="T106" fmla="*/ 534 w 1411"/>
                <a:gd name="T107" fmla="*/ 522 h 3440"/>
                <a:gd name="T108" fmla="*/ 483 w 1411"/>
                <a:gd name="T109" fmla="*/ 664 h 3440"/>
                <a:gd name="T110" fmla="*/ 473 w 1411"/>
                <a:gd name="T111" fmla="*/ 511 h 3440"/>
                <a:gd name="T112" fmla="*/ 443 w 1411"/>
                <a:gd name="T113" fmla="*/ 348 h 3440"/>
                <a:gd name="T114" fmla="*/ 383 w 1411"/>
                <a:gd name="T115" fmla="*/ 218 h 3440"/>
                <a:gd name="T116" fmla="*/ 302 w 1411"/>
                <a:gd name="T117" fmla="*/ 98 h 3440"/>
                <a:gd name="T118" fmla="*/ 181 w 1411"/>
                <a:gd name="T119" fmla="*/ 33 h 3440"/>
                <a:gd name="T120" fmla="*/ 60 w 1411"/>
                <a:gd name="T121" fmla="*/ 11 h 344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411" h="3440">
                  <a:moveTo>
                    <a:pt x="0" y="0"/>
                  </a:moveTo>
                  <a:lnTo>
                    <a:pt x="50" y="22"/>
                  </a:lnTo>
                  <a:lnTo>
                    <a:pt x="91" y="33"/>
                  </a:lnTo>
                  <a:lnTo>
                    <a:pt x="131" y="22"/>
                  </a:lnTo>
                  <a:lnTo>
                    <a:pt x="171" y="54"/>
                  </a:lnTo>
                  <a:lnTo>
                    <a:pt x="212" y="76"/>
                  </a:lnTo>
                  <a:lnTo>
                    <a:pt x="252" y="98"/>
                  </a:lnTo>
                  <a:lnTo>
                    <a:pt x="292" y="141"/>
                  </a:lnTo>
                  <a:lnTo>
                    <a:pt x="332" y="174"/>
                  </a:lnTo>
                  <a:lnTo>
                    <a:pt x="342" y="218"/>
                  </a:lnTo>
                  <a:lnTo>
                    <a:pt x="342" y="261"/>
                  </a:lnTo>
                  <a:lnTo>
                    <a:pt x="383" y="305"/>
                  </a:lnTo>
                  <a:lnTo>
                    <a:pt x="413" y="348"/>
                  </a:lnTo>
                  <a:lnTo>
                    <a:pt x="413" y="403"/>
                  </a:lnTo>
                  <a:lnTo>
                    <a:pt x="443" y="446"/>
                  </a:lnTo>
                  <a:lnTo>
                    <a:pt x="463" y="490"/>
                  </a:lnTo>
                  <a:lnTo>
                    <a:pt x="453" y="577"/>
                  </a:lnTo>
                  <a:lnTo>
                    <a:pt x="453" y="620"/>
                  </a:lnTo>
                  <a:lnTo>
                    <a:pt x="473" y="664"/>
                  </a:lnTo>
                  <a:lnTo>
                    <a:pt x="483" y="707"/>
                  </a:lnTo>
                  <a:lnTo>
                    <a:pt x="494" y="751"/>
                  </a:lnTo>
                  <a:lnTo>
                    <a:pt x="494" y="794"/>
                  </a:lnTo>
                  <a:lnTo>
                    <a:pt x="494" y="838"/>
                  </a:lnTo>
                  <a:lnTo>
                    <a:pt x="494" y="882"/>
                  </a:lnTo>
                  <a:lnTo>
                    <a:pt x="494" y="925"/>
                  </a:lnTo>
                  <a:lnTo>
                    <a:pt x="504" y="969"/>
                  </a:lnTo>
                  <a:lnTo>
                    <a:pt x="483" y="1012"/>
                  </a:lnTo>
                  <a:lnTo>
                    <a:pt x="473" y="1056"/>
                  </a:lnTo>
                  <a:lnTo>
                    <a:pt x="473" y="1099"/>
                  </a:lnTo>
                  <a:lnTo>
                    <a:pt x="473" y="1143"/>
                  </a:lnTo>
                  <a:lnTo>
                    <a:pt x="483" y="1186"/>
                  </a:lnTo>
                  <a:lnTo>
                    <a:pt x="483" y="1230"/>
                  </a:lnTo>
                  <a:lnTo>
                    <a:pt x="463" y="1284"/>
                  </a:lnTo>
                  <a:lnTo>
                    <a:pt x="453" y="1328"/>
                  </a:lnTo>
                  <a:lnTo>
                    <a:pt x="453" y="1382"/>
                  </a:lnTo>
                  <a:lnTo>
                    <a:pt x="433" y="1426"/>
                  </a:lnTo>
                  <a:lnTo>
                    <a:pt x="403" y="1469"/>
                  </a:lnTo>
                  <a:lnTo>
                    <a:pt x="383" y="1513"/>
                  </a:lnTo>
                  <a:lnTo>
                    <a:pt x="383" y="1556"/>
                  </a:lnTo>
                  <a:lnTo>
                    <a:pt x="383" y="1600"/>
                  </a:lnTo>
                  <a:lnTo>
                    <a:pt x="363" y="1643"/>
                  </a:lnTo>
                  <a:lnTo>
                    <a:pt x="353" y="1687"/>
                  </a:lnTo>
                  <a:lnTo>
                    <a:pt x="363" y="1730"/>
                  </a:lnTo>
                  <a:lnTo>
                    <a:pt x="383" y="1785"/>
                  </a:lnTo>
                  <a:lnTo>
                    <a:pt x="443" y="1796"/>
                  </a:lnTo>
                  <a:lnTo>
                    <a:pt x="463" y="1850"/>
                  </a:lnTo>
                  <a:lnTo>
                    <a:pt x="483" y="1894"/>
                  </a:lnTo>
                  <a:lnTo>
                    <a:pt x="494" y="1937"/>
                  </a:lnTo>
                  <a:lnTo>
                    <a:pt x="494" y="1981"/>
                  </a:lnTo>
                  <a:lnTo>
                    <a:pt x="524" y="2024"/>
                  </a:lnTo>
                  <a:lnTo>
                    <a:pt x="524" y="2068"/>
                  </a:lnTo>
                  <a:lnTo>
                    <a:pt x="544" y="2122"/>
                  </a:lnTo>
                  <a:lnTo>
                    <a:pt x="584" y="2155"/>
                  </a:lnTo>
                  <a:lnTo>
                    <a:pt x="614" y="2198"/>
                  </a:lnTo>
                  <a:lnTo>
                    <a:pt x="624" y="2275"/>
                  </a:lnTo>
                  <a:lnTo>
                    <a:pt x="685" y="2285"/>
                  </a:lnTo>
                  <a:lnTo>
                    <a:pt x="705" y="2351"/>
                  </a:lnTo>
                  <a:lnTo>
                    <a:pt x="745" y="2394"/>
                  </a:lnTo>
                  <a:lnTo>
                    <a:pt x="786" y="2438"/>
                  </a:lnTo>
                  <a:lnTo>
                    <a:pt x="836" y="2470"/>
                  </a:lnTo>
                  <a:lnTo>
                    <a:pt x="876" y="2514"/>
                  </a:lnTo>
                  <a:lnTo>
                    <a:pt x="896" y="2568"/>
                  </a:lnTo>
                  <a:lnTo>
                    <a:pt x="947" y="2612"/>
                  </a:lnTo>
                  <a:lnTo>
                    <a:pt x="997" y="2634"/>
                  </a:lnTo>
                  <a:lnTo>
                    <a:pt x="1027" y="2677"/>
                  </a:lnTo>
                  <a:lnTo>
                    <a:pt x="1078" y="2721"/>
                  </a:lnTo>
                  <a:lnTo>
                    <a:pt x="1108" y="2764"/>
                  </a:lnTo>
                  <a:lnTo>
                    <a:pt x="1128" y="2808"/>
                  </a:lnTo>
                  <a:lnTo>
                    <a:pt x="1158" y="2851"/>
                  </a:lnTo>
                  <a:lnTo>
                    <a:pt x="1188" y="2906"/>
                  </a:lnTo>
                  <a:lnTo>
                    <a:pt x="1229" y="2949"/>
                  </a:lnTo>
                  <a:lnTo>
                    <a:pt x="1269" y="3004"/>
                  </a:lnTo>
                  <a:lnTo>
                    <a:pt x="1279" y="3058"/>
                  </a:lnTo>
                  <a:lnTo>
                    <a:pt x="1289" y="3113"/>
                  </a:lnTo>
                  <a:lnTo>
                    <a:pt x="1319" y="3156"/>
                  </a:lnTo>
                  <a:lnTo>
                    <a:pt x="1350" y="3210"/>
                  </a:lnTo>
                  <a:lnTo>
                    <a:pt x="1360" y="3265"/>
                  </a:lnTo>
                  <a:lnTo>
                    <a:pt x="1370" y="3308"/>
                  </a:lnTo>
                  <a:lnTo>
                    <a:pt x="1390" y="3352"/>
                  </a:lnTo>
                  <a:lnTo>
                    <a:pt x="1400" y="3395"/>
                  </a:lnTo>
                  <a:lnTo>
                    <a:pt x="1400" y="3439"/>
                  </a:lnTo>
                  <a:lnTo>
                    <a:pt x="1400" y="3319"/>
                  </a:lnTo>
                  <a:lnTo>
                    <a:pt x="1410" y="3232"/>
                  </a:lnTo>
                  <a:lnTo>
                    <a:pt x="1410" y="3145"/>
                  </a:lnTo>
                  <a:lnTo>
                    <a:pt x="1410" y="3102"/>
                  </a:lnTo>
                  <a:lnTo>
                    <a:pt x="1380" y="3058"/>
                  </a:lnTo>
                  <a:lnTo>
                    <a:pt x="1340" y="3058"/>
                  </a:lnTo>
                  <a:lnTo>
                    <a:pt x="1309" y="2982"/>
                  </a:lnTo>
                  <a:lnTo>
                    <a:pt x="1299" y="2938"/>
                  </a:lnTo>
                  <a:lnTo>
                    <a:pt x="1259" y="2862"/>
                  </a:lnTo>
                  <a:lnTo>
                    <a:pt x="1239" y="2819"/>
                  </a:lnTo>
                  <a:lnTo>
                    <a:pt x="1178" y="2753"/>
                  </a:lnTo>
                  <a:lnTo>
                    <a:pt x="1098" y="2721"/>
                  </a:lnTo>
                  <a:lnTo>
                    <a:pt x="1037" y="2721"/>
                  </a:lnTo>
                  <a:lnTo>
                    <a:pt x="1007" y="2579"/>
                  </a:lnTo>
                  <a:lnTo>
                    <a:pt x="997" y="2514"/>
                  </a:lnTo>
                  <a:lnTo>
                    <a:pt x="967" y="2470"/>
                  </a:lnTo>
                  <a:lnTo>
                    <a:pt x="886" y="2460"/>
                  </a:lnTo>
                  <a:lnTo>
                    <a:pt x="806" y="2449"/>
                  </a:lnTo>
                  <a:lnTo>
                    <a:pt x="765" y="2438"/>
                  </a:lnTo>
                  <a:lnTo>
                    <a:pt x="755" y="2351"/>
                  </a:lnTo>
                  <a:lnTo>
                    <a:pt x="735" y="2307"/>
                  </a:lnTo>
                  <a:lnTo>
                    <a:pt x="715" y="2253"/>
                  </a:lnTo>
                  <a:lnTo>
                    <a:pt x="675" y="2209"/>
                  </a:lnTo>
                  <a:lnTo>
                    <a:pt x="635" y="2187"/>
                  </a:lnTo>
                  <a:lnTo>
                    <a:pt x="554" y="2100"/>
                  </a:lnTo>
                  <a:lnTo>
                    <a:pt x="534" y="2057"/>
                  </a:lnTo>
                  <a:lnTo>
                    <a:pt x="534" y="1959"/>
                  </a:lnTo>
                  <a:lnTo>
                    <a:pt x="524" y="1894"/>
                  </a:lnTo>
                  <a:lnTo>
                    <a:pt x="494" y="1839"/>
                  </a:lnTo>
                  <a:lnTo>
                    <a:pt x="443" y="1785"/>
                  </a:lnTo>
                  <a:lnTo>
                    <a:pt x="413" y="1741"/>
                  </a:lnTo>
                  <a:lnTo>
                    <a:pt x="393" y="1687"/>
                  </a:lnTo>
                  <a:lnTo>
                    <a:pt x="403" y="1632"/>
                  </a:lnTo>
                  <a:lnTo>
                    <a:pt x="403" y="1589"/>
                  </a:lnTo>
                  <a:lnTo>
                    <a:pt x="413" y="1545"/>
                  </a:lnTo>
                  <a:lnTo>
                    <a:pt x="433" y="1491"/>
                  </a:lnTo>
                  <a:lnTo>
                    <a:pt x="433" y="1447"/>
                  </a:lnTo>
                  <a:lnTo>
                    <a:pt x="463" y="1393"/>
                  </a:lnTo>
                  <a:lnTo>
                    <a:pt x="483" y="1349"/>
                  </a:lnTo>
                  <a:lnTo>
                    <a:pt x="494" y="1295"/>
                  </a:lnTo>
                  <a:lnTo>
                    <a:pt x="494" y="1252"/>
                  </a:lnTo>
                  <a:lnTo>
                    <a:pt x="483" y="1208"/>
                  </a:lnTo>
                  <a:lnTo>
                    <a:pt x="494" y="1164"/>
                  </a:lnTo>
                  <a:lnTo>
                    <a:pt x="524" y="1067"/>
                  </a:lnTo>
                  <a:lnTo>
                    <a:pt x="524" y="1023"/>
                  </a:lnTo>
                  <a:lnTo>
                    <a:pt x="524" y="936"/>
                  </a:lnTo>
                  <a:lnTo>
                    <a:pt x="524" y="871"/>
                  </a:lnTo>
                  <a:lnTo>
                    <a:pt x="514" y="805"/>
                  </a:lnTo>
                  <a:lnTo>
                    <a:pt x="524" y="762"/>
                  </a:lnTo>
                  <a:lnTo>
                    <a:pt x="544" y="707"/>
                  </a:lnTo>
                  <a:lnTo>
                    <a:pt x="534" y="642"/>
                  </a:lnTo>
                  <a:lnTo>
                    <a:pt x="524" y="599"/>
                  </a:lnTo>
                  <a:lnTo>
                    <a:pt x="514" y="555"/>
                  </a:lnTo>
                  <a:lnTo>
                    <a:pt x="554" y="522"/>
                  </a:lnTo>
                  <a:lnTo>
                    <a:pt x="584" y="479"/>
                  </a:lnTo>
                  <a:lnTo>
                    <a:pt x="594" y="435"/>
                  </a:lnTo>
                  <a:lnTo>
                    <a:pt x="665" y="392"/>
                  </a:lnTo>
                  <a:lnTo>
                    <a:pt x="725" y="305"/>
                  </a:lnTo>
                  <a:lnTo>
                    <a:pt x="786" y="239"/>
                  </a:lnTo>
                  <a:lnTo>
                    <a:pt x="826" y="218"/>
                  </a:lnTo>
                  <a:lnTo>
                    <a:pt x="856" y="174"/>
                  </a:lnTo>
                  <a:lnTo>
                    <a:pt x="856" y="131"/>
                  </a:lnTo>
                  <a:lnTo>
                    <a:pt x="876" y="76"/>
                  </a:lnTo>
                  <a:lnTo>
                    <a:pt x="917" y="44"/>
                  </a:lnTo>
                  <a:lnTo>
                    <a:pt x="957" y="0"/>
                  </a:lnTo>
                  <a:lnTo>
                    <a:pt x="917" y="11"/>
                  </a:lnTo>
                  <a:lnTo>
                    <a:pt x="856" y="22"/>
                  </a:lnTo>
                  <a:lnTo>
                    <a:pt x="796" y="44"/>
                  </a:lnTo>
                  <a:lnTo>
                    <a:pt x="765" y="87"/>
                  </a:lnTo>
                  <a:lnTo>
                    <a:pt x="776" y="131"/>
                  </a:lnTo>
                  <a:lnTo>
                    <a:pt x="755" y="174"/>
                  </a:lnTo>
                  <a:lnTo>
                    <a:pt x="755" y="218"/>
                  </a:lnTo>
                  <a:lnTo>
                    <a:pt x="826" y="229"/>
                  </a:lnTo>
                  <a:lnTo>
                    <a:pt x="786" y="272"/>
                  </a:lnTo>
                  <a:lnTo>
                    <a:pt x="745" y="305"/>
                  </a:lnTo>
                  <a:lnTo>
                    <a:pt x="705" y="348"/>
                  </a:lnTo>
                  <a:lnTo>
                    <a:pt x="665" y="424"/>
                  </a:lnTo>
                  <a:lnTo>
                    <a:pt x="624" y="435"/>
                  </a:lnTo>
                  <a:lnTo>
                    <a:pt x="584" y="468"/>
                  </a:lnTo>
                  <a:lnTo>
                    <a:pt x="544" y="479"/>
                  </a:lnTo>
                  <a:lnTo>
                    <a:pt x="534" y="522"/>
                  </a:lnTo>
                  <a:lnTo>
                    <a:pt x="534" y="566"/>
                  </a:lnTo>
                  <a:lnTo>
                    <a:pt x="494" y="620"/>
                  </a:lnTo>
                  <a:lnTo>
                    <a:pt x="483" y="664"/>
                  </a:lnTo>
                  <a:lnTo>
                    <a:pt x="483" y="707"/>
                  </a:lnTo>
                  <a:lnTo>
                    <a:pt x="483" y="620"/>
                  </a:lnTo>
                  <a:lnTo>
                    <a:pt x="473" y="511"/>
                  </a:lnTo>
                  <a:lnTo>
                    <a:pt x="463" y="446"/>
                  </a:lnTo>
                  <a:lnTo>
                    <a:pt x="453" y="403"/>
                  </a:lnTo>
                  <a:lnTo>
                    <a:pt x="443" y="348"/>
                  </a:lnTo>
                  <a:lnTo>
                    <a:pt x="413" y="305"/>
                  </a:lnTo>
                  <a:lnTo>
                    <a:pt x="383" y="261"/>
                  </a:lnTo>
                  <a:lnTo>
                    <a:pt x="383" y="218"/>
                  </a:lnTo>
                  <a:lnTo>
                    <a:pt x="353" y="174"/>
                  </a:lnTo>
                  <a:lnTo>
                    <a:pt x="312" y="141"/>
                  </a:lnTo>
                  <a:lnTo>
                    <a:pt x="302" y="98"/>
                  </a:lnTo>
                  <a:lnTo>
                    <a:pt x="262" y="76"/>
                  </a:lnTo>
                  <a:lnTo>
                    <a:pt x="222" y="76"/>
                  </a:lnTo>
                  <a:lnTo>
                    <a:pt x="181" y="33"/>
                  </a:lnTo>
                  <a:lnTo>
                    <a:pt x="141" y="11"/>
                  </a:lnTo>
                  <a:lnTo>
                    <a:pt x="101" y="0"/>
                  </a:lnTo>
                  <a:lnTo>
                    <a:pt x="60" y="11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" name="Freeform 6">
              <a:extLst>
                <a:ext uri="{FF2B5EF4-FFF2-40B4-BE49-F238E27FC236}">
                  <a16:creationId xmlns:a16="http://schemas.microsoft.com/office/drawing/2014/main" id="{BD2A62E4-8B24-8F1A-5832-E35702371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" y="3415"/>
              <a:ext cx="1965" cy="490"/>
            </a:xfrm>
            <a:custGeom>
              <a:avLst/>
              <a:gdLst>
                <a:gd name="T0" fmla="*/ 40 w 1965"/>
                <a:gd name="T1" fmla="*/ 43 h 490"/>
                <a:gd name="T2" fmla="*/ 141 w 1965"/>
                <a:gd name="T3" fmla="*/ 65 h 490"/>
                <a:gd name="T4" fmla="*/ 232 w 1965"/>
                <a:gd name="T5" fmla="*/ 76 h 490"/>
                <a:gd name="T6" fmla="*/ 363 w 1965"/>
                <a:gd name="T7" fmla="*/ 130 h 490"/>
                <a:gd name="T8" fmla="*/ 504 w 1965"/>
                <a:gd name="T9" fmla="*/ 130 h 490"/>
                <a:gd name="T10" fmla="*/ 604 w 1965"/>
                <a:gd name="T11" fmla="*/ 141 h 490"/>
                <a:gd name="T12" fmla="*/ 705 w 1965"/>
                <a:gd name="T13" fmla="*/ 196 h 490"/>
                <a:gd name="T14" fmla="*/ 765 w 1965"/>
                <a:gd name="T15" fmla="*/ 250 h 490"/>
                <a:gd name="T16" fmla="*/ 906 w 1965"/>
                <a:gd name="T17" fmla="*/ 261 h 490"/>
                <a:gd name="T18" fmla="*/ 1007 w 1965"/>
                <a:gd name="T19" fmla="*/ 261 h 490"/>
                <a:gd name="T20" fmla="*/ 1148 w 1965"/>
                <a:gd name="T21" fmla="*/ 250 h 490"/>
                <a:gd name="T22" fmla="*/ 1219 w 1965"/>
                <a:gd name="T23" fmla="*/ 304 h 490"/>
                <a:gd name="T24" fmla="*/ 1299 w 1965"/>
                <a:gd name="T25" fmla="*/ 315 h 490"/>
                <a:gd name="T26" fmla="*/ 1380 w 1965"/>
                <a:gd name="T27" fmla="*/ 380 h 490"/>
                <a:gd name="T28" fmla="*/ 1460 w 1965"/>
                <a:gd name="T29" fmla="*/ 424 h 490"/>
                <a:gd name="T30" fmla="*/ 1541 w 1965"/>
                <a:gd name="T31" fmla="*/ 446 h 490"/>
                <a:gd name="T32" fmla="*/ 1662 w 1965"/>
                <a:gd name="T33" fmla="*/ 446 h 490"/>
                <a:gd name="T34" fmla="*/ 1752 w 1965"/>
                <a:gd name="T35" fmla="*/ 456 h 490"/>
                <a:gd name="T36" fmla="*/ 1883 w 1965"/>
                <a:gd name="T37" fmla="*/ 467 h 490"/>
                <a:gd name="T38" fmla="*/ 1964 w 1965"/>
                <a:gd name="T39" fmla="*/ 489 h 490"/>
                <a:gd name="T40" fmla="*/ 1863 w 1965"/>
                <a:gd name="T41" fmla="*/ 467 h 490"/>
                <a:gd name="T42" fmla="*/ 1783 w 1965"/>
                <a:gd name="T43" fmla="*/ 446 h 490"/>
                <a:gd name="T44" fmla="*/ 1692 w 1965"/>
                <a:gd name="T45" fmla="*/ 446 h 490"/>
                <a:gd name="T46" fmla="*/ 1611 w 1965"/>
                <a:gd name="T47" fmla="*/ 402 h 490"/>
                <a:gd name="T48" fmla="*/ 1531 w 1965"/>
                <a:gd name="T49" fmla="*/ 413 h 490"/>
                <a:gd name="T50" fmla="*/ 1450 w 1965"/>
                <a:gd name="T51" fmla="*/ 369 h 490"/>
                <a:gd name="T52" fmla="*/ 1370 w 1965"/>
                <a:gd name="T53" fmla="*/ 348 h 490"/>
                <a:gd name="T54" fmla="*/ 1289 w 1965"/>
                <a:gd name="T55" fmla="*/ 272 h 490"/>
                <a:gd name="T56" fmla="*/ 1209 w 1965"/>
                <a:gd name="T57" fmla="*/ 283 h 490"/>
                <a:gd name="T58" fmla="*/ 1047 w 1965"/>
                <a:gd name="T59" fmla="*/ 130 h 490"/>
                <a:gd name="T60" fmla="*/ 927 w 1965"/>
                <a:gd name="T61" fmla="*/ 130 h 490"/>
                <a:gd name="T62" fmla="*/ 886 w 1965"/>
                <a:gd name="T63" fmla="*/ 228 h 490"/>
                <a:gd name="T64" fmla="*/ 806 w 1965"/>
                <a:gd name="T65" fmla="*/ 228 h 490"/>
                <a:gd name="T66" fmla="*/ 725 w 1965"/>
                <a:gd name="T67" fmla="*/ 196 h 490"/>
                <a:gd name="T68" fmla="*/ 624 w 1965"/>
                <a:gd name="T69" fmla="*/ 152 h 490"/>
                <a:gd name="T70" fmla="*/ 544 w 1965"/>
                <a:gd name="T71" fmla="*/ 109 h 490"/>
                <a:gd name="T72" fmla="*/ 443 w 1965"/>
                <a:gd name="T73" fmla="*/ 109 h 490"/>
                <a:gd name="T74" fmla="*/ 353 w 1965"/>
                <a:gd name="T75" fmla="*/ 76 h 490"/>
                <a:gd name="T76" fmla="*/ 262 w 1965"/>
                <a:gd name="T77" fmla="*/ 87 h 490"/>
                <a:gd name="T78" fmla="*/ 181 w 1965"/>
                <a:gd name="T79" fmla="*/ 43 h 490"/>
                <a:gd name="T80" fmla="*/ 101 w 1965"/>
                <a:gd name="T81" fmla="*/ 33 h 490"/>
                <a:gd name="T82" fmla="*/ 20 w 1965"/>
                <a:gd name="T83" fmla="*/ 11 h 49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965" h="490">
                  <a:moveTo>
                    <a:pt x="0" y="0"/>
                  </a:moveTo>
                  <a:lnTo>
                    <a:pt x="40" y="43"/>
                  </a:lnTo>
                  <a:lnTo>
                    <a:pt x="81" y="65"/>
                  </a:lnTo>
                  <a:lnTo>
                    <a:pt x="141" y="65"/>
                  </a:lnTo>
                  <a:lnTo>
                    <a:pt x="181" y="76"/>
                  </a:lnTo>
                  <a:lnTo>
                    <a:pt x="232" y="76"/>
                  </a:lnTo>
                  <a:lnTo>
                    <a:pt x="272" y="109"/>
                  </a:lnTo>
                  <a:lnTo>
                    <a:pt x="363" y="130"/>
                  </a:lnTo>
                  <a:lnTo>
                    <a:pt x="443" y="130"/>
                  </a:lnTo>
                  <a:lnTo>
                    <a:pt x="504" y="130"/>
                  </a:lnTo>
                  <a:lnTo>
                    <a:pt x="544" y="130"/>
                  </a:lnTo>
                  <a:lnTo>
                    <a:pt x="604" y="141"/>
                  </a:lnTo>
                  <a:lnTo>
                    <a:pt x="665" y="152"/>
                  </a:lnTo>
                  <a:lnTo>
                    <a:pt x="705" y="196"/>
                  </a:lnTo>
                  <a:lnTo>
                    <a:pt x="725" y="239"/>
                  </a:lnTo>
                  <a:lnTo>
                    <a:pt x="765" y="250"/>
                  </a:lnTo>
                  <a:lnTo>
                    <a:pt x="816" y="250"/>
                  </a:lnTo>
                  <a:lnTo>
                    <a:pt x="906" y="261"/>
                  </a:lnTo>
                  <a:lnTo>
                    <a:pt x="967" y="250"/>
                  </a:lnTo>
                  <a:lnTo>
                    <a:pt x="1007" y="261"/>
                  </a:lnTo>
                  <a:lnTo>
                    <a:pt x="1068" y="261"/>
                  </a:lnTo>
                  <a:lnTo>
                    <a:pt x="1148" y="250"/>
                  </a:lnTo>
                  <a:lnTo>
                    <a:pt x="1188" y="261"/>
                  </a:lnTo>
                  <a:lnTo>
                    <a:pt x="1219" y="304"/>
                  </a:lnTo>
                  <a:lnTo>
                    <a:pt x="1259" y="326"/>
                  </a:lnTo>
                  <a:lnTo>
                    <a:pt x="1299" y="315"/>
                  </a:lnTo>
                  <a:lnTo>
                    <a:pt x="1340" y="348"/>
                  </a:lnTo>
                  <a:lnTo>
                    <a:pt x="1380" y="380"/>
                  </a:lnTo>
                  <a:lnTo>
                    <a:pt x="1420" y="402"/>
                  </a:lnTo>
                  <a:lnTo>
                    <a:pt x="1460" y="424"/>
                  </a:lnTo>
                  <a:lnTo>
                    <a:pt x="1501" y="446"/>
                  </a:lnTo>
                  <a:lnTo>
                    <a:pt x="1541" y="446"/>
                  </a:lnTo>
                  <a:lnTo>
                    <a:pt x="1622" y="446"/>
                  </a:lnTo>
                  <a:lnTo>
                    <a:pt x="1662" y="446"/>
                  </a:lnTo>
                  <a:lnTo>
                    <a:pt x="1712" y="456"/>
                  </a:lnTo>
                  <a:lnTo>
                    <a:pt x="1752" y="456"/>
                  </a:lnTo>
                  <a:lnTo>
                    <a:pt x="1843" y="456"/>
                  </a:lnTo>
                  <a:lnTo>
                    <a:pt x="1883" y="467"/>
                  </a:lnTo>
                  <a:lnTo>
                    <a:pt x="1924" y="489"/>
                  </a:lnTo>
                  <a:lnTo>
                    <a:pt x="1964" y="489"/>
                  </a:lnTo>
                  <a:lnTo>
                    <a:pt x="1914" y="467"/>
                  </a:lnTo>
                  <a:lnTo>
                    <a:pt x="1863" y="467"/>
                  </a:lnTo>
                  <a:lnTo>
                    <a:pt x="1823" y="446"/>
                  </a:lnTo>
                  <a:lnTo>
                    <a:pt x="1783" y="446"/>
                  </a:lnTo>
                  <a:lnTo>
                    <a:pt x="1742" y="446"/>
                  </a:lnTo>
                  <a:lnTo>
                    <a:pt x="1692" y="446"/>
                  </a:lnTo>
                  <a:lnTo>
                    <a:pt x="1652" y="413"/>
                  </a:lnTo>
                  <a:lnTo>
                    <a:pt x="1611" y="402"/>
                  </a:lnTo>
                  <a:lnTo>
                    <a:pt x="1571" y="402"/>
                  </a:lnTo>
                  <a:lnTo>
                    <a:pt x="1531" y="413"/>
                  </a:lnTo>
                  <a:lnTo>
                    <a:pt x="1491" y="402"/>
                  </a:lnTo>
                  <a:lnTo>
                    <a:pt x="1450" y="369"/>
                  </a:lnTo>
                  <a:lnTo>
                    <a:pt x="1410" y="348"/>
                  </a:lnTo>
                  <a:lnTo>
                    <a:pt x="1370" y="348"/>
                  </a:lnTo>
                  <a:lnTo>
                    <a:pt x="1329" y="304"/>
                  </a:lnTo>
                  <a:lnTo>
                    <a:pt x="1289" y="272"/>
                  </a:lnTo>
                  <a:lnTo>
                    <a:pt x="1249" y="261"/>
                  </a:lnTo>
                  <a:lnTo>
                    <a:pt x="1209" y="283"/>
                  </a:lnTo>
                  <a:lnTo>
                    <a:pt x="1128" y="196"/>
                  </a:lnTo>
                  <a:lnTo>
                    <a:pt x="1047" y="130"/>
                  </a:lnTo>
                  <a:lnTo>
                    <a:pt x="1007" y="120"/>
                  </a:lnTo>
                  <a:lnTo>
                    <a:pt x="927" y="130"/>
                  </a:lnTo>
                  <a:lnTo>
                    <a:pt x="917" y="185"/>
                  </a:lnTo>
                  <a:lnTo>
                    <a:pt x="886" y="228"/>
                  </a:lnTo>
                  <a:lnTo>
                    <a:pt x="846" y="239"/>
                  </a:lnTo>
                  <a:lnTo>
                    <a:pt x="806" y="228"/>
                  </a:lnTo>
                  <a:lnTo>
                    <a:pt x="765" y="206"/>
                  </a:lnTo>
                  <a:lnTo>
                    <a:pt x="725" y="196"/>
                  </a:lnTo>
                  <a:lnTo>
                    <a:pt x="675" y="152"/>
                  </a:lnTo>
                  <a:lnTo>
                    <a:pt x="624" y="152"/>
                  </a:lnTo>
                  <a:lnTo>
                    <a:pt x="584" y="141"/>
                  </a:lnTo>
                  <a:lnTo>
                    <a:pt x="544" y="109"/>
                  </a:lnTo>
                  <a:lnTo>
                    <a:pt x="483" y="109"/>
                  </a:lnTo>
                  <a:lnTo>
                    <a:pt x="443" y="109"/>
                  </a:lnTo>
                  <a:lnTo>
                    <a:pt x="403" y="109"/>
                  </a:lnTo>
                  <a:lnTo>
                    <a:pt x="353" y="76"/>
                  </a:lnTo>
                  <a:lnTo>
                    <a:pt x="312" y="65"/>
                  </a:lnTo>
                  <a:lnTo>
                    <a:pt x="262" y="87"/>
                  </a:lnTo>
                  <a:lnTo>
                    <a:pt x="222" y="87"/>
                  </a:lnTo>
                  <a:lnTo>
                    <a:pt x="181" y="43"/>
                  </a:lnTo>
                  <a:lnTo>
                    <a:pt x="141" y="33"/>
                  </a:lnTo>
                  <a:lnTo>
                    <a:pt x="101" y="33"/>
                  </a:lnTo>
                  <a:lnTo>
                    <a:pt x="60" y="43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" name="Freeform 7">
              <a:extLst>
                <a:ext uri="{FF2B5EF4-FFF2-40B4-BE49-F238E27FC236}">
                  <a16:creationId xmlns:a16="http://schemas.microsoft.com/office/drawing/2014/main" id="{DB9FCCB7-B940-84BC-B0A3-6BEC03D6E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" y="399"/>
              <a:ext cx="1042" cy="1764"/>
            </a:xfrm>
            <a:custGeom>
              <a:avLst/>
              <a:gdLst>
                <a:gd name="T0" fmla="*/ 977 w 1042"/>
                <a:gd name="T1" fmla="*/ 76 h 1764"/>
                <a:gd name="T2" fmla="*/ 907 w 1042"/>
                <a:gd name="T3" fmla="*/ 152 h 1764"/>
                <a:gd name="T4" fmla="*/ 826 w 1042"/>
                <a:gd name="T5" fmla="*/ 131 h 1764"/>
                <a:gd name="T6" fmla="*/ 745 w 1042"/>
                <a:gd name="T7" fmla="*/ 152 h 1764"/>
                <a:gd name="T8" fmla="*/ 685 w 1042"/>
                <a:gd name="T9" fmla="*/ 229 h 1764"/>
                <a:gd name="T10" fmla="*/ 604 w 1042"/>
                <a:gd name="T11" fmla="*/ 250 h 1764"/>
                <a:gd name="T12" fmla="*/ 524 w 1042"/>
                <a:gd name="T13" fmla="*/ 283 h 1764"/>
                <a:gd name="T14" fmla="*/ 443 w 1042"/>
                <a:gd name="T15" fmla="*/ 348 h 1764"/>
                <a:gd name="T16" fmla="*/ 383 w 1042"/>
                <a:gd name="T17" fmla="*/ 435 h 1764"/>
                <a:gd name="T18" fmla="*/ 343 w 1042"/>
                <a:gd name="T19" fmla="*/ 511 h 1764"/>
                <a:gd name="T20" fmla="*/ 302 w 1042"/>
                <a:gd name="T21" fmla="*/ 599 h 1764"/>
                <a:gd name="T22" fmla="*/ 222 w 1042"/>
                <a:gd name="T23" fmla="*/ 599 h 1764"/>
                <a:gd name="T24" fmla="*/ 141 w 1042"/>
                <a:gd name="T25" fmla="*/ 653 h 1764"/>
                <a:gd name="T26" fmla="*/ 60 w 1042"/>
                <a:gd name="T27" fmla="*/ 653 h 1764"/>
                <a:gd name="T28" fmla="*/ 0 w 1042"/>
                <a:gd name="T29" fmla="*/ 707 h 1764"/>
                <a:gd name="T30" fmla="*/ 81 w 1042"/>
                <a:gd name="T31" fmla="*/ 729 h 1764"/>
                <a:gd name="T32" fmla="*/ 141 w 1042"/>
                <a:gd name="T33" fmla="*/ 816 h 1764"/>
                <a:gd name="T34" fmla="*/ 222 w 1042"/>
                <a:gd name="T35" fmla="*/ 816 h 1764"/>
                <a:gd name="T36" fmla="*/ 302 w 1042"/>
                <a:gd name="T37" fmla="*/ 860 h 1764"/>
                <a:gd name="T38" fmla="*/ 383 w 1042"/>
                <a:gd name="T39" fmla="*/ 914 h 1764"/>
                <a:gd name="T40" fmla="*/ 463 w 1042"/>
                <a:gd name="T41" fmla="*/ 914 h 1764"/>
                <a:gd name="T42" fmla="*/ 524 w 1042"/>
                <a:gd name="T43" fmla="*/ 882 h 1764"/>
                <a:gd name="T44" fmla="*/ 584 w 1042"/>
                <a:gd name="T45" fmla="*/ 816 h 1764"/>
                <a:gd name="T46" fmla="*/ 655 w 1042"/>
                <a:gd name="T47" fmla="*/ 784 h 1764"/>
                <a:gd name="T48" fmla="*/ 705 w 1042"/>
                <a:gd name="T49" fmla="*/ 871 h 1764"/>
                <a:gd name="T50" fmla="*/ 735 w 1042"/>
                <a:gd name="T51" fmla="*/ 958 h 1764"/>
                <a:gd name="T52" fmla="*/ 796 w 1042"/>
                <a:gd name="T53" fmla="*/ 1088 h 1764"/>
                <a:gd name="T54" fmla="*/ 846 w 1042"/>
                <a:gd name="T55" fmla="*/ 1186 h 1764"/>
                <a:gd name="T56" fmla="*/ 876 w 1042"/>
                <a:gd name="T57" fmla="*/ 1273 h 1764"/>
                <a:gd name="T58" fmla="*/ 907 w 1042"/>
                <a:gd name="T59" fmla="*/ 1360 h 1764"/>
                <a:gd name="T60" fmla="*/ 917 w 1042"/>
                <a:gd name="T61" fmla="*/ 1447 h 1764"/>
                <a:gd name="T62" fmla="*/ 957 w 1042"/>
                <a:gd name="T63" fmla="*/ 1534 h 1764"/>
                <a:gd name="T64" fmla="*/ 977 w 1042"/>
                <a:gd name="T65" fmla="*/ 1622 h 1764"/>
                <a:gd name="T66" fmla="*/ 1017 w 1042"/>
                <a:gd name="T67" fmla="*/ 1709 h 1764"/>
                <a:gd name="T68" fmla="*/ 1041 w 1042"/>
                <a:gd name="T69" fmla="*/ 1763 h 17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42" h="1764">
                  <a:moveTo>
                    <a:pt x="1038" y="0"/>
                  </a:moveTo>
                  <a:lnTo>
                    <a:pt x="977" y="76"/>
                  </a:lnTo>
                  <a:lnTo>
                    <a:pt x="937" y="109"/>
                  </a:lnTo>
                  <a:lnTo>
                    <a:pt x="907" y="152"/>
                  </a:lnTo>
                  <a:lnTo>
                    <a:pt x="866" y="131"/>
                  </a:lnTo>
                  <a:lnTo>
                    <a:pt x="826" y="131"/>
                  </a:lnTo>
                  <a:lnTo>
                    <a:pt x="786" y="131"/>
                  </a:lnTo>
                  <a:lnTo>
                    <a:pt x="745" y="152"/>
                  </a:lnTo>
                  <a:lnTo>
                    <a:pt x="725" y="196"/>
                  </a:lnTo>
                  <a:lnTo>
                    <a:pt x="685" y="229"/>
                  </a:lnTo>
                  <a:lnTo>
                    <a:pt x="645" y="229"/>
                  </a:lnTo>
                  <a:lnTo>
                    <a:pt x="604" y="250"/>
                  </a:lnTo>
                  <a:lnTo>
                    <a:pt x="564" y="283"/>
                  </a:lnTo>
                  <a:lnTo>
                    <a:pt x="524" y="283"/>
                  </a:lnTo>
                  <a:lnTo>
                    <a:pt x="484" y="305"/>
                  </a:lnTo>
                  <a:lnTo>
                    <a:pt x="443" y="348"/>
                  </a:lnTo>
                  <a:lnTo>
                    <a:pt x="413" y="392"/>
                  </a:lnTo>
                  <a:lnTo>
                    <a:pt x="383" y="435"/>
                  </a:lnTo>
                  <a:lnTo>
                    <a:pt x="343" y="446"/>
                  </a:lnTo>
                  <a:lnTo>
                    <a:pt x="343" y="511"/>
                  </a:lnTo>
                  <a:lnTo>
                    <a:pt x="332" y="555"/>
                  </a:lnTo>
                  <a:lnTo>
                    <a:pt x="302" y="599"/>
                  </a:lnTo>
                  <a:lnTo>
                    <a:pt x="262" y="609"/>
                  </a:lnTo>
                  <a:lnTo>
                    <a:pt x="222" y="599"/>
                  </a:lnTo>
                  <a:lnTo>
                    <a:pt x="181" y="609"/>
                  </a:lnTo>
                  <a:lnTo>
                    <a:pt x="141" y="653"/>
                  </a:lnTo>
                  <a:lnTo>
                    <a:pt x="101" y="664"/>
                  </a:lnTo>
                  <a:lnTo>
                    <a:pt x="60" y="653"/>
                  </a:lnTo>
                  <a:lnTo>
                    <a:pt x="20" y="664"/>
                  </a:lnTo>
                  <a:lnTo>
                    <a:pt x="0" y="707"/>
                  </a:lnTo>
                  <a:lnTo>
                    <a:pt x="40" y="729"/>
                  </a:lnTo>
                  <a:lnTo>
                    <a:pt x="81" y="729"/>
                  </a:lnTo>
                  <a:lnTo>
                    <a:pt x="121" y="773"/>
                  </a:lnTo>
                  <a:lnTo>
                    <a:pt x="141" y="816"/>
                  </a:lnTo>
                  <a:lnTo>
                    <a:pt x="181" y="816"/>
                  </a:lnTo>
                  <a:lnTo>
                    <a:pt x="222" y="816"/>
                  </a:lnTo>
                  <a:lnTo>
                    <a:pt x="262" y="827"/>
                  </a:lnTo>
                  <a:lnTo>
                    <a:pt x="302" y="860"/>
                  </a:lnTo>
                  <a:lnTo>
                    <a:pt x="343" y="903"/>
                  </a:lnTo>
                  <a:lnTo>
                    <a:pt x="383" y="914"/>
                  </a:lnTo>
                  <a:lnTo>
                    <a:pt x="423" y="914"/>
                  </a:lnTo>
                  <a:lnTo>
                    <a:pt x="463" y="914"/>
                  </a:lnTo>
                  <a:lnTo>
                    <a:pt x="504" y="925"/>
                  </a:lnTo>
                  <a:lnTo>
                    <a:pt x="524" y="882"/>
                  </a:lnTo>
                  <a:lnTo>
                    <a:pt x="544" y="838"/>
                  </a:lnTo>
                  <a:lnTo>
                    <a:pt x="584" y="816"/>
                  </a:lnTo>
                  <a:lnTo>
                    <a:pt x="615" y="773"/>
                  </a:lnTo>
                  <a:lnTo>
                    <a:pt x="655" y="784"/>
                  </a:lnTo>
                  <a:lnTo>
                    <a:pt x="675" y="827"/>
                  </a:lnTo>
                  <a:lnTo>
                    <a:pt x="705" y="871"/>
                  </a:lnTo>
                  <a:lnTo>
                    <a:pt x="715" y="914"/>
                  </a:lnTo>
                  <a:lnTo>
                    <a:pt x="735" y="958"/>
                  </a:lnTo>
                  <a:lnTo>
                    <a:pt x="776" y="1045"/>
                  </a:lnTo>
                  <a:lnTo>
                    <a:pt x="796" y="1088"/>
                  </a:lnTo>
                  <a:lnTo>
                    <a:pt x="796" y="1132"/>
                  </a:lnTo>
                  <a:lnTo>
                    <a:pt x="846" y="1186"/>
                  </a:lnTo>
                  <a:lnTo>
                    <a:pt x="876" y="1230"/>
                  </a:lnTo>
                  <a:lnTo>
                    <a:pt x="876" y="1273"/>
                  </a:lnTo>
                  <a:lnTo>
                    <a:pt x="887" y="1317"/>
                  </a:lnTo>
                  <a:lnTo>
                    <a:pt x="907" y="1360"/>
                  </a:lnTo>
                  <a:lnTo>
                    <a:pt x="917" y="1404"/>
                  </a:lnTo>
                  <a:lnTo>
                    <a:pt x="917" y="1447"/>
                  </a:lnTo>
                  <a:lnTo>
                    <a:pt x="917" y="1491"/>
                  </a:lnTo>
                  <a:lnTo>
                    <a:pt x="957" y="1534"/>
                  </a:lnTo>
                  <a:lnTo>
                    <a:pt x="977" y="1578"/>
                  </a:lnTo>
                  <a:lnTo>
                    <a:pt x="977" y="1622"/>
                  </a:lnTo>
                  <a:lnTo>
                    <a:pt x="1017" y="1665"/>
                  </a:lnTo>
                  <a:lnTo>
                    <a:pt x="1017" y="1709"/>
                  </a:lnTo>
                  <a:lnTo>
                    <a:pt x="1038" y="1748"/>
                  </a:lnTo>
                  <a:lnTo>
                    <a:pt x="1041" y="1763"/>
                  </a:lnTo>
                  <a:lnTo>
                    <a:pt x="1038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" name="Freeform 8">
              <a:extLst>
                <a:ext uri="{FF2B5EF4-FFF2-40B4-BE49-F238E27FC236}">
                  <a16:creationId xmlns:a16="http://schemas.microsoft.com/office/drawing/2014/main" id="{36A4E6EB-59C1-2CD0-4313-0D652B77D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" y="1226"/>
              <a:ext cx="4882" cy="1403"/>
            </a:xfrm>
            <a:custGeom>
              <a:avLst/>
              <a:gdLst>
                <a:gd name="T0" fmla="*/ 151 w 4882"/>
                <a:gd name="T1" fmla="*/ 54 h 1403"/>
                <a:gd name="T2" fmla="*/ 282 w 4882"/>
                <a:gd name="T3" fmla="*/ 250 h 1403"/>
                <a:gd name="T4" fmla="*/ 524 w 4882"/>
                <a:gd name="T5" fmla="*/ 261 h 1403"/>
                <a:gd name="T6" fmla="*/ 686 w 4882"/>
                <a:gd name="T7" fmla="*/ 467 h 1403"/>
                <a:gd name="T8" fmla="*/ 766 w 4882"/>
                <a:gd name="T9" fmla="*/ 706 h 1403"/>
                <a:gd name="T10" fmla="*/ 918 w 4882"/>
                <a:gd name="T11" fmla="*/ 739 h 1403"/>
                <a:gd name="T12" fmla="*/ 1008 w 4882"/>
                <a:gd name="T13" fmla="*/ 815 h 1403"/>
                <a:gd name="T14" fmla="*/ 1210 w 4882"/>
                <a:gd name="T15" fmla="*/ 869 h 1403"/>
                <a:gd name="T16" fmla="*/ 1331 w 4882"/>
                <a:gd name="T17" fmla="*/ 772 h 1403"/>
                <a:gd name="T18" fmla="*/ 1412 w 4882"/>
                <a:gd name="T19" fmla="*/ 565 h 1403"/>
                <a:gd name="T20" fmla="*/ 1291 w 4882"/>
                <a:gd name="T21" fmla="*/ 359 h 1403"/>
                <a:gd name="T22" fmla="*/ 1412 w 4882"/>
                <a:gd name="T23" fmla="*/ 163 h 1403"/>
                <a:gd name="T24" fmla="*/ 1603 w 4882"/>
                <a:gd name="T25" fmla="*/ 206 h 1403"/>
                <a:gd name="T26" fmla="*/ 1785 w 4882"/>
                <a:gd name="T27" fmla="*/ 250 h 1403"/>
                <a:gd name="T28" fmla="*/ 1967 w 4882"/>
                <a:gd name="T29" fmla="*/ 250 h 1403"/>
                <a:gd name="T30" fmla="*/ 2088 w 4882"/>
                <a:gd name="T31" fmla="*/ 217 h 1403"/>
                <a:gd name="T32" fmla="*/ 2219 w 4882"/>
                <a:gd name="T33" fmla="*/ 120 h 1403"/>
                <a:gd name="T34" fmla="*/ 2420 w 4882"/>
                <a:gd name="T35" fmla="*/ 261 h 1403"/>
                <a:gd name="T36" fmla="*/ 2612 w 4882"/>
                <a:gd name="T37" fmla="*/ 348 h 1403"/>
                <a:gd name="T38" fmla="*/ 2783 w 4882"/>
                <a:gd name="T39" fmla="*/ 478 h 1403"/>
                <a:gd name="T40" fmla="*/ 2985 w 4882"/>
                <a:gd name="T41" fmla="*/ 576 h 1403"/>
                <a:gd name="T42" fmla="*/ 3177 w 4882"/>
                <a:gd name="T43" fmla="*/ 652 h 1403"/>
                <a:gd name="T44" fmla="*/ 3378 w 4882"/>
                <a:gd name="T45" fmla="*/ 772 h 1403"/>
                <a:gd name="T46" fmla="*/ 3580 w 4882"/>
                <a:gd name="T47" fmla="*/ 706 h 1403"/>
                <a:gd name="T48" fmla="*/ 3782 w 4882"/>
                <a:gd name="T49" fmla="*/ 772 h 1403"/>
                <a:gd name="T50" fmla="*/ 3983 w 4882"/>
                <a:gd name="T51" fmla="*/ 706 h 1403"/>
                <a:gd name="T52" fmla="*/ 4195 w 4882"/>
                <a:gd name="T53" fmla="*/ 696 h 1403"/>
                <a:gd name="T54" fmla="*/ 4397 w 4882"/>
                <a:gd name="T55" fmla="*/ 783 h 1403"/>
                <a:gd name="T56" fmla="*/ 4599 w 4882"/>
                <a:gd name="T57" fmla="*/ 783 h 1403"/>
                <a:gd name="T58" fmla="*/ 4800 w 4882"/>
                <a:gd name="T59" fmla="*/ 761 h 1403"/>
                <a:gd name="T60" fmla="*/ 4760 w 4882"/>
                <a:gd name="T61" fmla="*/ 848 h 1403"/>
                <a:gd name="T62" fmla="*/ 4498 w 4882"/>
                <a:gd name="T63" fmla="*/ 924 h 1403"/>
                <a:gd name="T64" fmla="*/ 4296 w 4882"/>
                <a:gd name="T65" fmla="*/ 978 h 1403"/>
                <a:gd name="T66" fmla="*/ 4276 w 4882"/>
                <a:gd name="T67" fmla="*/ 1130 h 1403"/>
                <a:gd name="T68" fmla="*/ 4165 w 4882"/>
                <a:gd name="T69" fmla="*/ 1293 h 1403"/>
                <a:gd name="T70" fmla="*/ 3933 w 4882"/>
                <a:gd name="T71" fmla="*/ 1337 h 1403"/>
                <a:gd name="T72" fmla="*/ 3620 w 4882"/>
                <a:gd name="T73" fmla="*/ 1185 h 1403"/>
                <a:gd name="T74" fmla="*/ 3409 w 4882"/>
                <a:gd name="T75" fmla="*/ 1011 h 1403"/>
                <a:gd name="T76" fmla="*/ 3177 w 4882"/>
                <a:gd name="T77" fmla="*/ 978 h 1403"/>
                <a:gd name="T78" fmla="*/ 2955 w 4882"/>
                <a:gd name="T79" fmla="*/ 859 h 1403"/>
                <a:gd name="T80" fmla="*/ 2703 w 4882"/>
                <a:gd name="T81" fmla="*/ 848 h 1403"/>
                <a:gd name="T82" fmla="*/ 2471 w 4882"/>
                <a:gd name="T83" fmla="*/ 924 h 1403"/>
                <a:gd name="T84" fmla="*/ 2239 w 4882"/>
                <a:gd name="T85" fmla="*/ 859 h 1403"/>
                <a:gd name="T86" fmla="*/ 2027 w 4882"/>
                <a:gd name="T87" fmla="*/ 772 h 1403"/>
                <a:gd name="T88" fmla="*/ 1926 w 4882"/>
                <a:gd name="T89" fmla="*/ 946 h 1403"/>
                <a:gd name="T90" fmla="*/ 1916 w 4882"/>
                <a:gd name="T91" fmla="*/ 1163 h 1403"/>
                <a:gd name="T92" fmla="*/ 1805 w 4882"/>
                <a:gd name="T93" fmla="*/ 1359 h 1403"/>
                <a:gd name="T94" fmla="*/ 1593 w 4882"/>
                <a:gd name="T95" fmla="*/ 1402 h 1403"/>
                <a:gd name="T96" fmla="*/ 1382 w 4882"/>
                <a:gd name="T97" fmla="*/ 1326 h 1403"/>
                <a:gd name="T98" fmla="*/ 1180 w 4882"/>
                <a:gd name="T99" fmla="*/ 1239 h 1403"/>
                <a:gd name="T100" fmla="*/ 978 w 4882"/>
                <a:gd name="T101" fmla="*/ 1217 h 1403"/>
                <a:gd name="T102" fmla="*/ 777 w 4882"/>
                <a:gd name="T103" fmla="*/ 1337 h 1403"/>
                <a:gd name="T104" fmla="*/ 625 w 4882"/>
                <a:gd name="T105" fmla="*/ 1250 h 1403"/>
                <a:gd name="T106" fmla="*/ 504 w 4882"/>
                <a:gd name="T107" fmla="*/ 1087 h 1403"/>
                <a:gd name="T108" fmla="*/ 373 w 4882"/>
                <a:gd name="T109" fmla="*/ 902 h 1403"/>
                <a:gd name="T110" fmla="*/ 182 w 4882"/>
                <a:gd name="T111" fmla="*/ 783 h 1403"/>
                <a:gd name="T112" fmla="*/ 121 w 4882"/>
                <a:gd name="T113" fmla="*/ 598 h 1403"/>
                <a:gd name="T114" fmla="*/ 61 w 4882"/>
                <a:gd name="T115" fmla="*/ 413 h 1403"/>
                <a:gd name="T116" fmla="*/ 61 w 4882"/>
                <a:gd name="T117" fmla="*/ 196 h 1403"/>
                <a:gd name="T118" fmla="*/ 0 w 4882"/>
                <a:gd name="T119" fmla="*/ 0 h 140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882" h="1403">
                  <a:moveTo>
                    <a:pt x="0" y="0"/>
                  </a:moveTo>
                  <a:lnTo>
                    <a:pt x="40" y="22"/>
                  </a:lnTo>
                  <a:lnTo>
                    <a:pt x="81" y="33"/>
                  </a:lnTo>
                  <a:lnTo>
                    <a:pt x="121" y="11"/>
                  </a:lnTo>
                  <a:lnTo>
                    <a:pt x="151" y="54"/>
                  </a:lnTo>
                  <a:lnTo>
                    <a:pt x="192" y="76"/>
                  </a:lnTo>
                  <a:lnTo>
                    <a:pt x="222" y="120"/>
                  </a:lnTo>
                  <a:lnTo>
                    <a:pt x="242" y="163"/>
                  </a:lnTo>
                  <a:lnTo>
                    <a:pt x="252" y="206"/>
                  </a:lnTo>
                  <a:lnTo>
                    <a:pt x="282" y="250"/>
                  </a:lnTo>
                  <a:lnTo>
                    <a:pt x="323" y="272"/>
                  </a:lnTo>
                  <a:lnTo>
                    <a:pt x="363" y="272"/>
                  </a:lnTo>
                  <a:lnTo>
                    <a:pt x="403" y="250"/>
                  </a:lnTo>
                  <a:lnTo>
                    <a:pt x="484" y="250"/>
                  </a:lnTo>
                  <a:lnTo>
                    <a:pt x="524" y="261"/>
                  </a:lnTo>
                  <a:lnTo>
                    <a:pt x="565" y="304"/>
                  </a:lnTo>
                  <a:lnTo>
                    <a:pt x="595" y="348"/>
                  </a:lnTo>
                  <a:lnTo>
                    <a:pt x="635" y="380"/>
                  </a:lnTo>
                  <a:lnTo>
                    <a:pt x="666" y="424"/>
                  </a:lnTo>
                  <a:lnTo>
                    <a:pt x="686" y="467"/>
                  </a:lnTo>
                  <a:lnTo>
                    <a:pt x="686" y="511"/>
                  </a:lnTo>
                  <a:lnTo>
                    <a:pt x="686" y="554"/>
                  </a:lnTo>
                  <a:lnTo>
                    <a:pt x="706" y="609"/>
                  </a:lnTo>
                  <a:lnTo>
                    <a:pt x="726" y="663"/>
                  </a:lnTo>
                  <a:lnTo>
                    <a:pt x="766" y="706"/>
                  </a:lnTo>
                  <a:lnTo>
                    <a:pt x="807" y="717"/>
                  </a:lnTo>
                  <a:lnTo>
                    <a:pt x="847" y="674"/>
                  </a:lnTo>
                  <a:lnTo>
                    <a:pt x="887" y="652"/>
                  </a:lnTo>
                  <a:lnTo>
                    <a:pt x="908" y="696"/>
                  </a:lnTo>
                  <a:lnTo>
                    <a:pt x="918" y="739"/>
                  </a:lnTo>
                  <a:lnTo>
                    <a:pt x="898" y="783"/>
                  </a:lnTo>
                  <a:lnTo>
                    <a:pt x="887" y="826"/>
                  </a:lnTo>
                  <a:lnTo>
                    <a:pt x="928" y="869"/>
                  </a:lnTo>
                  <a:lnTo>
                    <a:pt x="968" y="848"/>
                  </a:lnTo>
                  <a:lnTo>
                    <a:pt x="1008" y="815"/>
                  </a:lnTo>
                  <a:lnTo>
                    <a:pt x="1049" y="826"/>
                  </a:lnTo>
                  <a:lnTo>
                    <a:pt x="1089" y="848"/>
                  </a:lnTo>
                  <a:lnTo>
                    <a:pt x="1129" y="848"/>
                  </a:lnTo>
                  <a:lnTo>
                    <a:pt x="1170" y="859"/>
                  </a:lnTo>
                  <a:lnTo>
                    <a:pt x="1210" y="869"/>
                  </a:lnTo>
                  <a:lnTo>
                    <a:pt x="1220" y="826"/>
                  </a:lnTo>
                  <a:lnTo>
                    <a:pt x="1261" y="815"/>
                  </a:lnTo>
                  <a:lnTo>
                    <a:pt x="1301" y="826"/>
                  </a:lnTo>
                  <a:lnTo>
                    <a:pt x="1341" y="815"/>
                  </a:lnTo>
                  <a:lnTo>
                    <a:pt x="1331" y="772"/>
                  </a:lnTo>
                  <a:lnTo>
                    <a:pt x="1331" y="728"/>
                  </a:lnTo>
                  <a:lnTo>
                    <a:pt x="1372" y="696"/>
                  </a:lnTo>
                  <a:lnTo>
                    <a:pt x="1392" y="652"/>
                  </a:lnTo>
                  <a:lnTo>
                    <a:pt x="1382" y="609"/>
                  </a:lnTo>
                  <a:lnTo>
                    <a:pt x="1412" y="565"/>
                  </a:lnTo>
                  <a:lnTo>
                    <a:pt x="1412" y="522"/>
                  </a:lnTo>
                  <a:lnTo>
                    <a:pt x="1372" y="500"/>
                  </a:lnTo>
                  <a:lnTo>
                    <a:pt x="1331" y="446"/>
                  </a:lnTo>
                  <a:lnTo>
                    <a:pt x="1301" y="402"/>
                  </a:lnTo>
                  <a:lnTo>
                    <a:pt x="1291" y="359"/>
                  </a:lnTo>
                  <a:lnTo>
                    <a:pt x="1291" y="315"/>
                  </a:lnTo>
                  <a:lnTo>
                    <a:pt x="1301" y="272"/>
                  </a:lnTo>
                  <a:lnTo>
                    <a:pt x="1341" y="228"/>
                  </a:lnTo>
                  <a:lnTo>
                    <a:pt x="1372" y="185"/>
                  </a:lnTo>
                  <a:lnTo>
                    <a:pt x="1412" y="163"/>
                  </a:lnTo>
                  <a:lnTo>
                    <a:pt x="1442" y="206"/>
                  </a:lnTo>
                  <a:lnTo>
                    <a:pt x="1482" y="217"/>
                  </a:lnTo>
                  <a:lnTo>
                    <a:pt x="1523" y="206"/>
                  </a:lnTo>
                  <a:lnTo>
                    <a:pt x="1563" y="206"/>
                  </a:lnTo>
                  <a:lnTo>
                    <a:pt x="1603" y="206"/>
                  </a:lnTo>
                  <a:lnTo>
                    <a:pt x="1654" y="196"/>
                  </a:lnTo>
                  <a:lnTo>
                    <a:pt x="1694" y="185"/>
                  </a:lnTo>
                  <a:lnTo>
                    <a:pt x="1735" y="185"/>
                  </a:lnTo>
                  <a:lnTo>
                    <a:pt x="1775" y="206"/>
                  </a:lnTo>
                  <a:lnTo>
                    <a:pt x="1785" y="250"/>
                  </a:lnTo>
                  <a:lnTo>
                    <a:pt x="1825" y="250"/>
                  </a:lnTo>
                  <a:lnTo>
                    <a:pt x="1866" y="283"/>
                  </a:lnTo>
                  <a:lnTo>
                    <a:pt x="1906" y="315"/>
                  </a:lnTo>
                  <a:lnTo>
                    <a:pt x="1946" y="293"/>
                  </a:lnTo>
                  <a:lnTo>
                    <a:pt x="1967" y="250"/>
                  </a:lnTo>
                  <a:lnTo>
                    <a:pt x="1977" y="206"/>
                  </a:lnTo>
                  <a:lnTo>
                    <a:pt x="1997" y="163"/>
                  </a:lnTo>
                  <a:lnTo>
                    <a:pt x="2037" y="152"/>
                  </a:lnTo>
                  <a:lnTo>
                    <a:pt x="2047" y="196"/>
                  </a:lnTo>
                  <a:lnTo>
                    <a:pt x="2088" y="217"/>
                  </a:lnTo>
                  <a:lnTo>
                    <a:pt x="2128" y="217"/>
                  </a:lnTo>
                  <a:lnTo>
                    <a:pt x="2138" y="174"/>
                  </a:lnTo>
                  <a:lnTo>
                    <a:pt x="2138" y="130"/>
                  </a:lnTo>
                  <a:lnTo>
                    <a:pt x="2178" y="120"/>
                  </a:lnTo>
                  <a:lnTo>
                    <a:pt x="2219" y="120"/>
                  </a:lnTo>
                  <a:lnTo>
                    <a:pt x="2259" y="163"/>
                  </a:lnTo>
                  <a:lnTo>
                    <a:pt x="2299" y="196"/>
                  </a:lnTo>
                  <a:lnTo>
                    <a:pt x="2340" y="196"/>
                  </a:lnTo>
                  <a:lnTo>
                    <a:pt x="2380" y="217"/>
                  </a:lnTo>
                  <a:lnTo>
                    <a:pt x="2420" y="261"/>
                  </a:lnTo>
                  <a:lnTo>
                    <a:pt x="2451" y="304"/>
                  </a:lnTo>
                  <a:lnTo>
                    <a:pt x="2491" y="337"/>
                  </a:lnTo>
                  <a:lnTo>
                    <a:pt x="2531" y="348"/>
                  </a:lnTo>
                  <a:lnTo>
                    <a:pt x="2572" y="348"/>
                  </a:lnTo>
                  <a:lnTo>
                    <a:pt x="2612" y="348"/>
                  </a:lnTo>
                  <a:lnTo>
                    <a:pt x="2652" y="359"/>
                  </a:lnTo>
                  <a:lnTo>
                    <a:pt x="2693" y="370"/>
                  </a:lnTo>
                  <a:lnTo>
                    <a:pt x="2733" y="391"/>
                  </a:lnTo>
                  <a:lnTo>
                    <a:pt x="2773" y="435"/>
                  </a:lnTo>
                  <a:lnTo>
                    <a:pt x="2783" y="478"/>
                  </a:lnTo>
                  <a:lnTo>
                    <a:pt x="2804" y="522"/>
                  </a:lnTo>
                  <a:lnTo>
                    <a:pt x="2854" y="565"/>
                  </a:lnTo>
                  <a:lnTo>
                    <a:pt x="2894" y="576"/>
                  </a:lnTo>
                  <a:lnTo>
                    <a:pt x="2945" y="576"/>
                  </a:lnTo>
                  <a:lnTo>
                    <a:pt x="2985" y="576"/>
                  </a:lnTo>
                  <a:lnTo>
                    <a:pt x="3025" y="576"/>
                  </a:lnTo>
                  <a:lnTo>
                    <a:pt x="3066" y="576"/>
                  </a:lnTo>
                  <a:lnTo>
                    <a:pt x="3106" y="587"/>
                  </a:lnTo>
                  <a:lnTo>
                    <a:pt x="3146" y="609"/>
                  </a:lnTo>
                  <a:lnTo>
                    <a:pt x="3177" y="652"/>
                  </a:lnTo>
                  <a:lnTo>
                    <a:pt x="3217" y="685"/>
                  </a:lnTo>
                  <a:lnTo>
                    <a:pt x="3257" y="696"/>
                  </a:lnTo>
                  <a:lnTo>
                    <a:pt x="3298" y="728"/>
                  </a:lnTo>
                  <a:lnTo>
                    <a:pt x="3338" y="772"/>
                  </a:lnTo>
                  <a:lnTo>
                    <a:pt x="3378" y="772"/>
                  </a:lnTo>
                  <a:lnTo>
                    <a:pt x="3419" y="772"/>
                  </a:lnTo>
                  <a:lnTo>
                    <a:pt x="3469" y="761"/>
                  </a:lnTo>
                  <a:lnTo>
                    <a:pt x="3509" y="761"/>
                  </a:lnTo>
                  <a:lnTo>
                    <a:pt x="3540" y="717"/>
                  </a:lnTo>
                  <a:lnTo>
                    <a:pt x="3580" y="706"/>
                  </a:lnTo>
                  <a:lnTo>
                    <a:pt x="3620" y="706"/>
                  </a:lnTo>
                  <a:lnTo>
                    <a:pt x="3661" y="706"/>
                  </a:lnTo>
                  <a:lnTo>
                    <a:pt x="3701" y="750"/>
                  </a:lnTo>
                  <a:lnTo>
                    <a:pt x="3741" y="772"/>
                  </a:lnTo>
                  <a:lnTo>
                    <a:pt x="3782" y="772"/>
                  </a:lnTo>
                  <a:lnTo>
                    <a:pt x="3822" y="761"/>
                  </a:lnTo>
                  <a:lnTo>
                    <a:pt x="3862" y="739"/>
                  </a:lnTo>
                  <a:lnTo>
                    <a:pt x="3903" y="717"/>
                  </a:lnTo>
                  <a:lnTo>
                    <a:pt x="3943" y="706"/>
                  </a:lnTo>
                  <a:lnTo>
                    <a:pt x="3983" y="706"/>
                  </a:lnTo>
                  <a:lnTo>
                    <a:pt x="4034" y="706"/>
                  </a:lnTo>
                  <a:lnTo>
                    <a:pt x="4074" y="696"/>
                  </a:lnTo>
                  <a:lnTo>
                    <a:pt x="4115" y="696"/>
                  </a:lnTo>
                  <a:lnTo>
                    <a:pt x="4155" y="696"/>
                  </a:lnTo>
                  <a:lnTo>
                    <a:pt x="4195" y="696"/>
                  </a:lnTo>
                  <a:lnTo>
                    <a:pt x="4236" y="717"/>
                  </a:lnTo>
                  <a:lnTo>
                    <a:pt x="4276" y="750"/>
                  </a:lnTo>
                  <a:lnTo>
                    <a:pt x="4316" y="772"/>
                  </a:lnTo>
                  <a:lnTo>
                    <a:pt x="4357" y="783"/>
                  </a:lnTo>
                  <a:lnTo>
                    <a:pt x="4397" y="783"/>
                  </a:lnTo>
                  <a:lnTo>
                    <a:pt x="4437" y="783"/>
                  </a:lnTo>
                  <a:lnTo>
                    <a:pt x="4478" y="783"/>
                  </a:lnTo>
                  <a:lnTo>
                    <a:pt x="4518" y="783"/>
                  </a:lnTo>
                  <a:lnTo>
                    <a:pt x="4558" y="783"/>
                  </a:lnTo>
                  <a:lnTo>
                    <a:pt x="4599" y="783"/>
                  </a:lnTo>
                  <a:lnTo>
                    <a:pt x="4639" y="783"/>
                  </a:lnTo>
                  <a:lnTo>
                    <a:pt x="4679" y="772"/>
                  </a:lnTo>
                  <a:lnTo>
                    <a:pt x="4720" y="761"/>
                  </a:lnTo>
                  <a:lnTo>
                    <a:pt x="4760" y="761"/>
                  </a:lnTo>
                  <a:lnTo>
                    <a:pt x="4800" y="761"/>
                  </a:lnTo>
                  <a:lnTo>
                    <a:pt x="4841" y="772"/>
                  </a:lnTo>
                  <a:lnTo>
                    <a:pt x="4881" y="772"/>
                  </a:lnTo>
                  <a:lnTo>
                    <a:pt x="4841" y="815"/>
                  </a:lnTo>
                  <a:lnTo>
                    <a:pt x="4800" y="826"/>
                  </a:lnTo>
                  <a:lnTo>
                    <a:pt x="4760" y="848"/>
                  </a:lnTo>
                  <a:lnTo>
                    <a:pt x="4720" y="880"/>
                  </a:lnTo>
                  <a:lnTo>
                    <a:pt x="4679" y="891"/>
                  </a:lnTo>
                  <a:lnTo>
                    <a:pt x="4629" y="913"/>
                  </a:lnTo>
                  <a:lnTo>
                    <a:pt x="4548" y="924"/>
                  </a:lnTo>
                  <a:lnTo>
                    <a:pt x="4498" y="924"/>
                  </a:lnTo>
                  <a:lnTo>
                    <a:pt x="4457" y="935"/>
                  </a:lnTo>
                  <a:lnTo>
                    <a:pt x="4417" y="967"/>
                  </a:lnTo>
                  <a:lnTo>
                    <a:pt x="4377" y="978"/>
                  </a:lnTo>
                  <a:lnTo>
                    <a:pt x="4336" y="978"/>
                  </a:lnTo>
                  <a:lnTo>
                    <a:pt x="4296" y="978"/>
                  </a:lnTo>
                  <a:lnTo>
                    <a:pt x="4246" y="978"/>
                  </a:lnTo>
                  <a:lnTo>
                    <a:pt x="4205" y="1000"/>
                  </a:lnTo>
                  <a:lnTo>
                    <a:pt x="4205" y="1076"/>
                  </a:lnTo>
                  <a:lnTo>
                    <a:pt x="4215" y="1119"/>
                  </a:lnTo>
                  <a:lnTo>
                    <a:pt x="4276" y="1130"/>
                  </a:lnTo>
                  <a:lnTo>
                    <a:pt x="4316" y="1152"/>
                  </a:lnTo>
                  <a:lnTo>
                    <a:pt x="4276" y="1206"/>
                  </a:lnTo>
                  <a:lnTo>
                    <a:pt x="4236" y="1228"/>
                  </a:lnTo>
                  <a:lnTo>
                    <a:pt x="4195" y="1250"/>
                  </a:lnTo>
                  <a:lnTo>
                    <a:pt x="4165" y="1293"/>
                  </a:lnTo>
                  <a:lnTo>
                    <a:pt x="4125" y="1337"/>
                  </a:lnTo>
                  <a:lnTo>
                    <a:pt x="4074" y="1337"/>
                  </a:lnTo>
                  <a:lnTo>
                    <a:pt x="4024" y="1337"/>
                  </a:lnTo>
                  <a:lnTo>
                    <a:pt x="3973" y="1337"/>
                  </a:lnTo>
                  <a:lnTo>
                    <a:pt x="3933" y="1337"/>
                  </a:lnTo>
                  <a:lnTo>
                    <a:pt x="3842" y="1337"/>
                  </a:lnTo>
                  <a:lnTo>
                    <a:pt x="3731" y="1315"/>
                  </a:lnTo>
                  <a:lnTo>
                    <a:pt x="3691" y="1293"/>
                  </a:lnTo>
                  <a:lnTo>
                    <a:pt x="3651" y="1239"/>
                  </a:lnTo>
                  <a:lnTo>
                    <a:pt x="3620" y="1185"/>
                  </a:lnTo>
                  <a:lnTo>
                    <a:pt x="3600" y="1141"/>
                  </a:lnTo>
                  <a:lnTo>
                    <a:pt x="3550" y="1109"/>
                  </a:lnTo>
                  <a:lnTo>
                    <a:pt x="3489" y="1087"/>
                  </a:lnTo>
                  <a:lnTo>
                    <a:pt x="3449" y="1043"/>
                  </a:lnTo>
                  <a:lnTo>
                    <a:pt x="3409" y="1011"/>
                  </a:lnTo>
                  <a:lnTo>
                    <a:pt x="3368" y="989"/>
                  </a:lnTo>
                  <a:lnTo>
                    <a:pt x="3328" y="978"/>
                  </a:lnTo>
                  <a:lnTo>
                    <a:pt x="3257" y="967"/>
                  </a:lnTo>
                  <a:lnTo>
                    <a:pt x="3217" y="967"/>
                  </a:lnTo>
                  <a:lnTo>
                    <a:pt x="3177" y="978"/>
                  </a:lnTo>
                  <a:lnTo>
                    <a:pt x="3136" y="978"/>
                  </a:lnTo>
                  <a:lnTo>
                    <a:pt x="3106" y="935"/>
                  </a:lnTo>
                  <a:lnTo>
                    <a:pt x="3076" y="891"/>
                  </a:lnTo>
                  <a:lnTo>
                    <a:pt x="2995" y="869"/>
                  </a:lnTo>
                  <a:lnTo>
                    <a:pt x="2955" y="859"/>
                  </a:lnTo>
                  <a:lnTo>
                    <a:pt x="2904" y="837"/>
                  </a:lnTo>
                  <a:lnTo>
                    <a:pt x="2824" y="826"/>
                  </a:lnTo>
                  <a:lnTo>
                    <a:pt x="2783" y="815"/>
                  </a:lnTo>
                  <a:lnTo>
                    <a:pt x="2743" y="826"/>
                  </a:lnTo>
                  <a:lnTo>
                    <a:pt x="2703" y="848"/>
                  </a:lnTo>
                  <a:lnTo>
                    <a:pt x="2662" y="869"/>
                  </a:lnTo>
                  <a:lnTo>
                    <a:pt x="2612" y="880"/>
                  </a:lnTo>
                  <a:lnTo>
                    <a:pt x="2562" y="891"/>
                  </a:lnTo>
                  <a:lnTo>
                    <a:pt x="2511" y="902"/>
                  </a:lnTo>
                  <a:lnTo>
                    <a:pt x="2471" y="924"/>
                  </a:lnTo>
                  <a:lnTo>
                    <a:pt x="2430" y="924"/>
                  </a:lnTo>
                  <a:lnTo>
                    <a:pt x="2390" y="913"/>
                  </a:lnTo>
                  <a:lnTo>
                    <a:pt x="2350" y="902"/>
                  </a:lnTo>
                  <a:lnTo>
                    <a:pt x="2279" y="869"/>
                  </a:lnTo>
                  <a:lnTo>
                    <a:pt x="2239" y="859"/>
                  </a:lnTo>
                  <a:lnTo>
                    <a:pt x="2198" y="837"/>
                  </a:lnTo>
                  <a:lnTo>
                    <a:pt x="2158" y="815"/>
                  </a:lnTo>
                  <a:lnTo>
                    <a:pt x="2118" y="783"/>
                  </a:lnTo>
                  <a:lnTo>
                    <a:pt x="2067" y="772"/>
                  </a:lnTo>
                  <a:lnTo>
                    <a:pt x="2027" y="772"/>
                  </a:lnTo>
                  <a:lnTo>
                    <a:pt x="1987" y="793"/>
                  </a:lnTo>
                  <a:lnTo>
                    <a:pt x="1946" y="815"/>
                  </a:lnTo>
                  <a:lnTo>
                    <a:pt x="1926" y="859"/>
                  </a:lnTo>
                  <a:lnTo>
                    <a:pt x="1926" y="902"/>
                  </a:lnTo>
                  <a:lnTo>
                    <a:pt x="1926" y="946"/>
                  </a:lnTo>
                  <a:lnTo>
                    <a:pt x="1896" y="989"/>
                  </a:lnTo>
                  <a:lnTo>
                    <a:pt x="1876" y="1032"/>
                  </a:lnTo>
                  <a:lnTo>
                    <a:pt x="1876" y="1076"/>
                  </a:lnTo>
                  <a:lnTo>
                    <a:pt x="1896" y="1119"/>
                  </a:lnTo>
                  <a:lnTo>
                    <a:pt x="1916" y="1163"/>
                  </a:lnTo>
                  <a:lnTo>
                    <a:pt x="1916" y="1206"/>
                  </a:lnTo>
                  <a:lnTo>
                    <a:pt x="1916" y="1293"/>
                  </a:lnTo>
                  <a:lnTo>
                    <a:pt x="1906" y="1337"/>
                  </a:lnTo>
                  <a:lnTo>
                    <a:pt x="1866" y="1359"/>
                  </a:lnTo>
                  <a:lnTo>
                    <a:pt x="1805" y="1359"/>
                  </a:lnTo>
                  <a:lnTo>
                    <a:pt x="1755" y="1380"/>
                  </a:lnTo>
                  <a:lnTo>
                    <a:pt x="1714" y="1380"/>
                  </a:lnTo>
                  <a:lnTo>
                    <a:pt x="1674" y="1391"/>
                  </a:lnTo>
                  <a:lnTo>
                    <a:pt x="1634" y="1391"/>
                  </a:lnTo>
                  <a:lnTo>
                    <a:pt x="1593" y="1402"/>
                  </a:lnTo>
                  <a:lnTo>
                    <a:pt x="1553" y="1369"/>
                  </a:lnTo>
                  <a:lnTo>
                    <a:pt x="1513" y="1348"/>
                  </a:lnTo>
                  <a:lnTo>
                    <a:pt x="1472" y="1348"/>
                  </a:lnTo>
                  <a:lnTo>
                    <a:pt x="1432" y="1348"/>
                  </a:lnTo>
                  <a:lnTo>
                    <a:pt x="1382" y="1326"/>
                  </a:lnTo>
                  <a:lnTo>
                    <a:pt x="1341" y="1304"/>
                  </a:lnTo>
                  <a:lnTo>
                    <a:pt x="1301" y="1272"/>
                  </a:lnTo>
                  <a:lnTo>
                    <a:pt x="1261" y="1250"/>
                  </a:lnTo>
                  <a:lnTo>
                    <a:pt x="1220" y="1239"/>
                  </a:lnTo>
                  <a:lnTo>
                    <a:pt x="1180" y="1239"/>
                  </a:lnTo>
                  <a:lnTo>
                    <a:pt x="1140" y="1239"/>
                  </a:lnTo>
                  <a:lnTo>
                    <a:pt x="1099" y="1228"/>
                  </a:lnTo>
                  <a:lnTo>
                    <a:pt x="1059" y="1228"/>
                  </a:lnTo>
                  <a:lnTo>
                    <a:pt x="1019" y="1217"/>
                  </a:lnTo>
                  <a:lnTo>
                    <a:pt x="978" y="1217"/>
                  </a:lnTo>
                  <a:lnTo>
                    <a:pt x="938" y="1228"/>
                  </a:lnTo>
                  <a:lnTo>
                    <a:pt x="898" y="1250"/>
                  </a:lnTo>
                  <a:lnTo>
                    <a:pt x="857" y="1282"/>
                  </a:lnTo>
                  <a:lnTo>
                    <a:pt x="817" y="1315"/>
                  </a:lnTo>
                  <a:lnTo>
                    <a:pt x="777" y="1337"/>
                  </a:lnTo>
                  <a:lnTo>
                    <a:pt x="736" y="1369"/>
                  </a:lnTo>
                  <a:lnTo>
                    <a:pt x="696" y="1380"/>
                  </a:lnTo>
                  <a:lnTo>
                    <a:pt x="656" y="1337"/>
                  </a:lnTo>
                  <a:lnTo>
                    <a:pt x="645" y="1293"/>
                  </a:lnTo>
                  <a:lnTo>
                    <a:pt x="625" y="1250"/>
                  </a:lnTo>
                  <a:lnTo>
                    <a:pt x="625" y="1206"/>
                  </a:lnTo>
                  <a:lnTo>
                    <a:pt x="615" y="1163"/>
                  </a:lnTo>
                  <a:lnTo>
                    <a:pt x="595" y="1119"/>
                  </a:lnTo>
                  <a:lnTo>
                    <a:pt x="555" y="1098"/>
                  </a:lnTo>
                  <a:lnTo>
                    <a:pt x="504" y="1087"/>
                  </a:lnTo>
                  <a:lnTo>
                    <a:pt x="464" y="1076"/>
                  </a:lnTo>
                  <a:lnTo>
                    <a:pt x="424" y="1043"/>
                  </a:lnTo>
                  <a:lnTo>
                    <a:pt x="393" y="1000"/>
                  </a:lnTo>
                  <a:lnTo>
                    <a:pt x="383" y="956"/>
                  </a:lnTo>
                  <a:lnTo>
                    <a:pt x="373" y="902"/>
                  </a:lnTo>
                  <a:lnTo>
                    <a:pt x="353" y="859"/>
                  </a:lnTo>
                  <a:lnTo>
                    <a:pt x="313" y="837"/>
                  </a:lnTo>
                  <a:lnTo>
                    <a:pt x="272" y="804"/>
                  </a:lnTo>
                  <a:lnTo>
                    <a:pt x="232" y="783"/>
                  </a:lnTo>
                  <a:lnTo>
                    <a:pt x="182" y="783"/>
                  </a:lnTo>
                  <a:lnTo>
                    <a:pt x="141" y="783"/>
                  </a:lnTo>
                  <a:lnTo>
                    <a:pt x="131" y="739"/>
                  </a:lnTo>
                  <a:lnTo>
                    <a:pt x="121" y="696"/>
                  </a:lnTo>
                  <a:lnTo>
                    <a:pt x="121" y="641"/>
                  </a:lnTo>
                  <a:lnTo>
                    <a:pt x="121" y="598"/>
                  </a:lnTo>
                  <a:lnTo>
                    <a:pt x="121" y="554"/>
                  </a:lnTo>
                  <a:lnTo>
                    <a:pt x="121" y="511"/>
                  </a:lnTo>
                  <a:lnTo>
                    <a:pt x="121" y="467"/>
                  </a:lnTo>
                  <a:lnTo>
                    <a:pt x="81" y="456"/>
                  </a:lnTo>
                  <a:lnTo>
                    <a:pt x="61" y="413"/>
                  </a:lnTo>
                  <a:lnTo>
                    <a:pt x="61" y="370"/>
                  </a:lnTo>
                  <a:lnTo>
                    <a:pt x="61" y="326"/>
                  </a:lnTo>
                  <a:lnTo>
                    <a:pt x="61" y="283"/>
                  </a:lnTo>
                  <a:lnTo>
                    <a:pt x="50" y="239"/>
                  </a:lnTo>
                  <a:lnTo>
                    <a:pt x="61" y="196"/>
                  </a:lnTo>
                  <a:lnTo>
                    <a:pt x="91" y="152"/>
                  </a:lnTo>
                  <a:lnTo>
                    <a:pt x="91" y="109"/>
                  </a:lnTo>
                  <a:lnTo>
                    <a:pt x="61" y="65"/>
                  </a:lnTo>
                  <a:lnTo>
                    <a:pt x="20" y="43"/>
                  </a:lnTo>
                  <a:lnTo>
                    <a:pt x="0" y="0"/>
                  </a:lnTo>
                  <a:lnTo>
                    <a:pt x="0" y="65"/>
                  </a:lnTo>
                  <a:lnTo>
                    <a:pt x="0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" name="Freeform 9">
              <a:extLst>
                <a:ext uri="{FF2B5EF4-FFF2-40B4-BE49-F238E27FC236}">
                  <a16:creationId xmlns:a16="http://schemas.microsoft.com/office/drawing/2014/main" id="{81674D9C-8364-6624-6BB2-2B2F20C598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" y="549"/>
              <a:ext cx="4993" cy="3253"/>
            </a:xfrm>
            <a:custGeom>
              <a:avLst/>
              <a:gdLst>
                <a:gd name="T0" fmla="*/ 968 w 4993"/>
                <a:gd name="T1" fmla="*/ 2686 h 3253"/>
                <a:gd name="T2" fmla="*/ 766 w 4993"/>
                <a:gd name="T3" fmla="*/ 3045 h 3253"/>
                <a:gd name="T4" fmla="*/ 474 w 4993"/>
                <a:gd name="T5" fmla="*/ 3121 h 3253"/>
                <a:gd name="T6" fmla="*/ 161 w 4993"/>
                <a:gd name="T7" fmla="*/ 3067 h 3253"/>
                <a:gd name="T8" fmla="*/ 182 w 4993"/>
                <a:gd name="T9" fmla="*/ 2893 h 3253"/>
                <a:gd name="T10" fmla="*/ 504 w 4993"/>
                <a:gd name="T11" fmla="*/ 2828 h 3253"/>
                <a:gd name="T12" fmla="*/ 807 w 4993"/>
                <a:gd name="T13" fmla="*/ 2708 h 3253"/>
                <a:gd name="T14" fmla="*/ 958 w 4993"/>
                <a:gd name="T15" fmla="*/ 2447 h 3253"/>
                <a:gd name="T16" fmla="*/ 645 w 4993"/>
                <a:gd name="T17" fmla="*/ 2186 h 3253"/>
                <a:gd name="T18" fmla="*/ 303 w 4993"/>
                <a:gd name="T19" fmla="*/ 2001 h 3253"/>
                <a:gd name="T20" fmla="*/ 444 w 4993"/>
                <a:gd name="T21" fmla="*/ 2012 h 3253"/>
                <a:gd name="T22" fmla="*/ 837 w 4993"/>
                <a:gd name="T23" fmla="*/ 2077 h 3253"/>
                <a:gd name="T24" fmla="*/ 1190 w 4993"/>
                <a:gd name="T25" fmla="*/ 2186 h 3253"/>
                <a:gd name="T26" fmla="*/ 1291 w 4993"/>
                <a:gd name="T27" fmla="*/ 2230 h 3253"/>
                <a:gd name="T28" fmla="*/ 1553 w 4993"/>
                <a:gd name="T29" fmla="*/ 1990 h 3253"/>
                <a:gd name="T30" fmla="*/ 1896 w 4993"/>
                <a:gd name="T31" fmla="*/ 1795 h 3253"/>
                <a:gd name="T32" fmla="*/ 2047 w 4993"/>
                <a:gd name="T33" fmla="*/ 1468 h 3253"/>
                <a:gd name="T34" fmla="*/ 2148 w 4993"/>
                <a:gd name="T35" fmla="*/ 1523 h 3253"/>
                <a:gd name="T36" fmla="*/ 2350 w 4993"/>
                <a:gd name="T37" fmla="*/ 1370 h 3253"/>
                <a:gd name="T38" fmla="*/ 2158 w 4993"/>
                <a:gd name="T39" fmla="*/ 1088 h 3253"/>
                <a:gd name="T40" fmla="*/ 2077 w 4993"/>
                <a:gd name="T41" fmla="*/ 653 h 3253"/>
                <a:gd name="T42" fmla="*/ 1876 w 4993"/>
                <a:gd name="T43" fmla="*/ 359 h 3253"/>
                <a:gd name="T44" fmla="*/ 1674 w 4993"/>
                <a:gd name="T45" fmla="*/ 65 h 3253"/>
                <a:gd name="T46" fmla="*/ 1967 w 4993"/>
                <a:gd name="T47" fmla="*/ 131 h 3253"/>
                <a:gd name="T48" fmla="*/ 2198 w 4993"/>
                <a:gd name="T49" fmla="*/ 348 h 3253"/>
                <a:gd name="T50" fmla="*/ 2188 w 4993"/>
                <a:gd name="T51" fmla="*/ 674 h 3253"/>
                <a:gd name="T52" fmla="*/ 2309 w 4993"/>
                <a:gd name="T53" fmla="*/ 914 h 3253"/>
                <a:gd name="T54" fmla="*/ 2562 w 4993"/>
                <a:gd name="T55" fmla="*/ 707 h 3253"/>
                <a:gd name="T56" fmla="*/ 2400 w 4993"/>
                <a:gd name="T57" fmla="*/ 326 h 3253"/>
                <a:gd name="T58" fmla="*/ 2794 w 4993"/>
                <a:gd name="T59" fmla="*/ 163 h 3253"/>
                <a:gd name="T60" fmla="*/ 3207 w 4993"/>
                <a:gd name="T61" fmla="*/ 196 h 3253"/>
                <a:gd name="T62" fmla="*/ 3247 w 4993"/>
                <a:gd name="T63" fmla="*/ 555 h 3253"/>
                <a:gd name="T64" fmla="*/ 3086 w 4993"/>
                <a:gd name="T65" fmla="*/ 783 h 3253"/>
                <a:gd name="T66" fmla="*/ 2783 w 4993"/>
                <a:gd name="T67" fmla="*/ 881 h 3253"/>
                <a:gd name="T68" fmla="*/ 3096 w 4993"/>
                <a:gd name="T69" fmla="*/ 1055 h 3253"/>
                <a:gd name="T70" fmla="*/ 3499 w 4993"/>
                <a:gd name="T71" fmla="*/ 1033 h 3253"/>
                <a:gd name="T72" fmla="*/ 3741 w 4993"/>
                <a:gd name="T73" fmla="*/ 1283 h 3253"/>
                <a:gd name="T74" fmla="*/ 3661 w 4993"/>
                <a:gd name="T75" fmla="*/ 1664 h 3253"/>
                <a:gd name="T76" fmla="*/ 3873 w 4993"/>
                <a:gd name="T77" fmla="*/ 1903 h 3253"/>
                <a:gd name="T78" fmla="*/ 4175 w 4993"/>
                <a:gd name="T79" fmla="*/ 1784 h 3253"/>
                <a:gd name="T80" fmla="*/ 4468 w 4993"/>
                <a:gd name="T81" fmla="*/ 1631 h 3253"/>
                <a:gd name="T82" fmla="*/ 4720 w 4993"/>
                <a:gd name="T83" fmla="*/ 1392 h 3253"/>
                <a:gd name="T84" fmla="*/ 4992 w 4993"/>
                <a:gd name="T85" fmla="*/ 1490 h 3253"/>
                <a:gd name="T86" fmla="*/ 4730 w 4993"/>
                <a:gd name="T87" fmla="*/ 1762 h 3253"/>
                <a:gd name="T88" fmla="*/ 4518 w 4993"/>
                <a:gd name="T89" fmla="*/ 2132 h 3253"/>
                <a:gd name="T90" fmla="*/ 4266 w 4993"/>
                <a:gd name="T91" fmla="*/ 2491 h 3253"/>
                <a:gd name="T92" fmla="*/ 3812 w 4993"/>
                <a:gd name="T93" fmla="*/ 2469 h 3253"/>
                <a:gd name="T94" fmla="*/ 3560 w 4993"/>
                <a:gd name="T95" fmla="*/ 2317 h 3253"/>
                <a:gd name="T96" fmla="*/ 3550 w 4993"/>
                <a:gd name="T97" fmla="*/ 1849 h 3253"/>
                <a:gd name="T98" fmla="*/ 3348 w 4993"/>
                <a:gd name="T99" fmla="*/ 1566 h 3253"/>
                <a:gd name="T100" fmla="*/ 3005 w 4993"/>
                <a:gd name="T101" fmla="*/ 1773 h 3253"/>
                <a:gd name="T102" fmla="*/ 2824 w 4993"/>
                <a:gd name="T103" fmla="*/ 1566 h 3253"/>
                <a:gd name="T104" fmla="*/ 2582 w 4993"/>
                <a:gd name="T105" fmla="*/ 1294 h 3253"/>
                <a:gd name="T106" fmla="*/ 2279 w 4993"/>
                <a:gd name="T107" fmla="*/ 1577 h 3253"/>
                <a:gd name="T108" fmla="*/ 2158 w 4993"/>
                <a:gd name="T109" fmla="*/ 2001 h 3253"/>
                <a:gd name="T110" fmla="*/ 1896 w 4993"/>
                <a:gd name="T111" fmla="*/ 2328 h 3253"/>
                <a:gd name="T112" fmla="*/ 1755 w 4993"/>
                <a:gd name="T113" fmla="*/ 2643 h 3253"/>
                <a:gd name="T114" fmla="*/ 1392 w 4993"/>
                <a:gd name="T115" fmla="*/ 2436 h 32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993" h="3253">
                  <a:moveTo>
                    <a:pt x="1240" y="2415"/>
                  </a:moveTo>
                  <a:lnTo>
                    <a:pt x="1190" y="2436"/>
                  </a:lnTo>
                  <a:lnTo>
                    <a:pt x="1150" y="2458"/>
                  </a:lnTo>
                  <a:lnTo>
                    <a:pt x="1140" y="2502"/>
                  </a:lnTo>
                  <a:lnTo>
                    <a:pt x="1140" y="2545"/>
                  </a:lnTo>
                  <a:lnTo>
                    <a:pt x="1119" y="2589"/>
                  </a:lnTo>
                  <a:lnTo>
                    <a:pt x="1079" y="2610"/>
                  </a:lnTo>
                  <a:lnTo>
                    <a:pt x="1039" y="2621"/>
                  </a:lnTo>
                  <a:lnTo>
                    <a:pt x="998" y="2643"/>
                  </a:lnTo>
                  <a:lnTo>
                    <a:pt x="968" y="2686"/>
                  </a:lnTo>
                  <a:lnTo>
                    <a:pt x="968" y="2730"/>
                  </a:lnTo>
                  <a:lnTo>
                    <a:pt x="958" y="2784"/>
                  </a:lnTo>
                  <a:lnTo>
                    <a:pt x="958" y="2828"/>
                  </a:lnTo>
                  <a:lnTo>
                    <a:pt x="968" y="2871"/>
                  </a:lnTo>
                  <a:lnTo>
                    <a:pt x="968" y="2915"/>
                  </a:lnTo>
                  <a:lnTo>
                    <a:pt x="938" y="2958"/>
                  </a:lnTo>
                  <a:lnTo>
                    <a:pt x="887" y="2980"/>
                  </a:lnTo>
                  <a:lnTo>
                    <a:pt x="847" y="3013"/>
                  </a:lnTo>
                  <a:lnTo>
                    <a:pt x="807" y="3045"/>
                  </a:lnTo>
                  <a:lnTo>
                    <a:pt x="766" y="3045"/>
                  </a:lnTo>
                  <a:lnTo>
                    <a:pt x="716" y="3045"/>
                  </a:lnTo>
                  <a:lnTo>
                    <a:pt x="676" y="3056"/>
                  </a:lnTo>
                  <a:lnTo>
                    <a:pt x="666" y="3100"/>
                  </a:lnTo>
                  <a:lnTo>
                    <a:pt x="666" y="3154"/>
                  </a:lnTo>
                  <a:lnTo>
                    <a:pt x="645" y="3198"/>
                  </a:lnTo>
                  <a:lnTo>
                    <a:pt x="595" y="3241"/>
                  </a:lnTo>
                  <a:lnTo>
                    <a:pt x="555" y="3252"/>
                  </a:lnTo>
                  <a:lnTo>
                    <a:pt x="524" y="3208"/>
                  </a:lnTo>
                  <a:lnTo>
                    <a:pt x="504" y="3165"/>
                  </a:lnTo>
                  <a:lnTo>
                    <a:pt x="474" y="3121"/>
                  </a:lnTo>
                  <a:lnTo>
                    <a:pt x="484" y="3078"/>
                  </a:lnTo>
                  <a:lnTo>
                    <a:pt x="484" y="3034"/>
                  </a:lnTo>
                  <a:lnTo>
                    <a:pt x="444" y="3013"/>
                  </a:lnTo>
                  <a:lnTo>
                    <a:pt x="403" y="3013"/>
                  </a:lnTo>
                  <a:lnTo>
                    <a:pt x="363" y="3024"/>
                  </a:lnTo>
                  <a:lnTo>
                    <a:pt x="323" y="3045"/>
                  </a:lnTo>
                  <a:lnTo>
                    <a:pt x="282" y="3067"/>
                  </a:lnTo>
                  <a:lnTo>
                    <a:pt x="242" y="3078"/>
                  </a:lnTo>
                  <a:lnTo>
                    <a:pt x="202" y="3067"/>
                  </a:lnTo>
                  <a:lnTo>
                    <a:pt x="161" y="3067"/>
                  </a:lnTo>
                  <a:lnTo>
                    <a:pt x="121" y="3024"/>
                  </a:lnTo>
                  <a:lnTo>
                    <a:pt x="121" y="2980"/>
                  </a:lnTo>
                  <a:lnTo>
                    <a:pt x="91" y="2937"/>
                  </a:lnTo>
                  <a:lnTo>
                    <a:pt x="40" y="2915"/>
                  </a:lnTo>
                  <a:lnTo>
                    <a:pt x="0" y="2860"/>
                  </a:lnTo>
                  <a:lnTo>
                    <a:pt x="30" y="2817"/>
                  </a:lnTo>
                  <a:lnTo>
                    <a:pt x="71" y="2828"/>
                  </a:lnTo>
                  <a:lnTo>
                    <a:pt x="91" y="2871"/>
                  </a:lnTo>
                  <a:lnTo>
                    <a:pt x="141" y="2893"/>
                  </a:lnTo>
                  <a:lnTo>
                    <a:pt x="182" y="2893"/>
                  </a:lnTo>
                  <a:lnTo>
                    <a:pt x="202" y="2937"/>
                  </a:lnTo>
                  <a:lnTo>
                    <a:pt x="252" y="2969"/>
                  </a:lnTo>
                  <a:lnTo>
                    <a:pt x="292" y="2937"/>
                  </a:lnTo>
                  <a:lnTo>
                    <a:pt x="303" y="2893"/>
                  </a:lnTo>
                  <a:lnTo>
                    <a:pt x="303" y="2850"/>
                  </a:lnTo>
                  <a:lnTo>
                    <a:pt x="343" y="2839"/>
                  </a:lnTo>
                  <a:lnTo>
                    <a:pt x="383" y="2860"/>
                  </a:lnTo>
                  <a:lnTo>
                    <a:pt x="424" y="2828"/>
                  </a:lnTo>
                  <a:lnTo>
                    <a:pt x="464" y="2795"/>
                  </a:lnTo>
                  <a:lnTo>
                    <a:pt x="504" y="2828"/>
                  </a:lnTo>
                  <a:lnTo>
                    <a:pt x="555" y="2860"/>
                  </a:lnTo>
                  <a:lnTo>
                    <a:pt x="595" y="2871"/>
                  </a:lnTo>
                  <a:lnTo>
                    <a:pt x="645" y="2882"/>
                  </a:lnTo>
                  <a:lnTo>
                    <a:pt x="656" y="2839"/>
                  </a:lnTo>
                  <a:lnTo>
                    <a:pt x="645" y="2795"/>
                  </a:lnTo>
                  <a:lnTo>
                    <a:pt x="686" y="2773"/>
                  </a:lnTo>
                  <a:lnTo>
                    <a:pt x="686" y="2730"/>
                  </a:lnTo>
                  <a:lnTo>
                    <a:pt x="726" y="2708"/>
                  </a:lnTo>
                  <a:lnTo>
                    <a:pt x="766" y="2708"/>
                  </a:lnTo>
                  <a:lnTo>
                    <a:pt x="807" y="2708"/>
                  </a:lnTo>
                  <a:lnTo>
                    <a:pt x="847" y="2686"/>
                  </a:lnTo>
                  <a:lnTo>
                    <a:pt x="887" y="2665"/>
                  </a:lnTo>
                  <a:lnTo>
                    <a:pt x="918" y="2621"/>
                  </a:lnTo>
                  <a:lnTo>
                    <a:pt x="958" y="2599"/>
                  </a:lnTo>
                  <a:lnTo>
                    <a:pt x="998" y="2599"/>
                  </a:lnTo>
                  <a:lnTo>
                    <a:pt x="1019" y="2556"/>
                  </a:lnTo>
                  <a:lnTo>
                    <a:pt x="1049" y="2512"/>
                  </a:lnTo>
                  <a:lnTo>
                    <a:pt x="1039" y="2469"/>
                  </a:lnTo>
                  <a:lnTo>
                    <a:pt x="998" y="2447"/>
                  </a:lnTo>
                  <a:lnTo>
                    <a:pt x="958" y="2447"/>
                  </a:lnTo>
                  <a:lnTo>
                    <a:pt x="918" y="2425"/>
                  </a:lnTo>
                  <a:lnTo>
                    <a:pt x="877" y="2404"/>
                  </a:lnTo>
                  <a:lnTo>
                    <a:pt x="837" y="2415"/>
                  </a:lnTo>
                  <a:lnTo>
                    <a:pt x="797" y="2404"/>
                  </a:lnTo>
                  <a:lnTo>
                    <a:pt x="777" y="2360"/>
                  </a:lnTo>
                  <a:lnTo>
                    <a:pt x="797" y="2317"/>
                  </a:lnTo>
                  <a:lnTo>
                    <a:pt x="807" y="2273"/>
                  </a:lnTo>
                  <a:lnTo>
                    <a:pt x="716" y="2241"/>
                  </a:lnTo>
                  <a:lnTo>
                    <a:pt x="676" y="2230"/>
                  </a:lnTo>
                  <a:lnTo>
                    <a:pt x="645" y="2186"/>
                  </a:lnTo>
                  <a:lnTo>
                    <a:pt x="605" y="2164"/>
                  </a:lnTo>
                  <a:lnTo>
                    <a:pt x="565" y="2153"/>
                  </a:lnTo>
                  <a:lnTo>
                    <a:pt x="524" y="2132"/>
                  </a:lnTo>
                  <a:lnTo>
                    <a:pt x="484" y="2110"/>
                  </a:lnTo>
                  <a:lnTo>
                    <a:pt x="444" y="2110"/>
                  </a:lnTo>
                  <a:lnTo>
                    <a:pt x="403" y="2099"/>
                  </a:lnTo>
                  <a:lnTo>
                    <a:pt x="363" y="2099"/>
                  </a:lnTo>
                  <a:lnTo>
                    <a:pt x="343" y="2056"/>
                  </a:lnTo>
                  <a:lnTo>
                    <a:pt x="343" y="2012"/>
                  </a:lnTo>
                  <a:lnTo>
                    <a:pt x="303" y="2001"/>
                  </a:lnTo>
                  <a:lnTo>
                    <a:pt x="282" y="1958"/>
                  </a:lnTo>
                  <a:lnTo>
                    <a:pt x="242" y="1914"/>
                  </a:lnTo>
                  <a:lnTo>
                    <a:pt x="222" y="1871"/>
                  </a:lnTo>
                  <a:lnTo>
                    <a:pt x="242" y="1827"/>
                  </a:lnTo>
                  <a:lnTo>
                    <a:pt x="282" y="1827"/>
                  </a:lnTo>
                  <a:lnTo>
                    <a:pt x="313" y="1871"/>
                  </a:lnTo>
                  <a:lnTo>
                    <a:pt x="353" y="1903"/>
                  </a:lnTo>
                  <a:lnTo>
                    <a:pt x="393" y="1925"/>
                  </a:lnTo>
                  <a:lnTo>
                    <a:pt x="403" y="1969"/>
                  </a:lnTo>
                  <a:lnTo>
                    <a:pt x="444" y="2012"/>
                  </a:lnTo>
                  <a:lnTo>
                    <a:pt x="484" y="2023"/>
                  </a:lnTo>
                  <a:lnTo>
                    <a:pt x="524" y="2066"/>
                  </a:lnTo>
                  <a:lnTo>
                    <a:pt x="555" y="2110"/>
                  </a:lnTo>
                  <a:lnTo>
                    <a:pt x="595" y="2121"/>
                  </a:lnTo>
                  <a:lnTo>
                    <a:pt x="635" y="2121"/>
                  </a:lnTo>
                  <a:lnTo>
                    <a:pt x="676" y="2121"/>
                  </a:lnTo>
                  <a:lnTo>
                    <a:pt x="716" y="2099"/>
                  </a:lnTo>
                  <a:lnTo>
                    <a:pt x="756" y="2066"/>
                  </a:lnTo>
                  <a:lnTo>
                    <a:pt x="797" y="2056"/>
                  </a:lnTo>
                  <a:lnTo>
                    <a:pt x="837" y="2077"/>
                  </a:lnTo>
                  <a:lnTo>
                    <a:pt x="877" y="2110"/>
                  </a:lnTo>
                  <a:lnTo>
                    <a:pt x="918" y="2110"/>
                  </a:lnTo>
                  <a:lnTo>
                    <a:pt x="958" y="2110"/>
                  </a:lnTo>
                  <a:lnTo>
                    <a:pt x="998" y="2121"/>
                  </a:lnTo>
                  <a:lnTo>
                    <a:pt x="1029" y="2164"/>
                  </a:lnTo>
                  <a:lnTo>
                    <a:pt x="1069" y="2164"/>
                  </a:lnTo>
                  <a:lnTo>
                    <a:pt x="1109" y="2153"/>
                  </a:lnTo>
                  <a:lnTo>
                    <a:pt x="1150" y="2143"/>
                  </a:lnTo>
                  <a:lnTo>
                    <a:pt x="1190" y="2143"/>
                  </a:lnTo>
                  <a:lnTo>
                    <a:pt x="1190" y="2186"/>
                  </a:lnTo>
                  <a:lnTo>
                    <a:pt x="1180" y="2230"/>
                  </a:lnTo>
                  <a:lnTo>
                    <a:pt x="1170" y="2273"/>
                  </a:lnTo>
                  <a:lnTo>
                    <a:pt x="1180" y="2317"/>
                  </a:lnTo>
                  <a:lnTo>
                    <a:pt x="1220" y="2349"/>
                  </a:lnTo>
                  <a:lnTo>
                    <a:pt x="1261" y="2393"/>
                  </a:lnTo>
                  <a:lnTo>
                    <a:pt x="1301" y="2404"/>
                  </a:lnTo>
                  <a:lnTo>
                    <a:pt x="1321" y="2360"/>
                  </a:lnTo>
                  <a:lnTo>
                    <a:pt x="1321" y="2317"/>
                  </a:lnTo>
                  <a:lnTo>
                    <a:pt x="1301" y="2273"/>
                  </a:lnTo>
                  <a:lnTo>
                    <a:pt x="1291" y="2230"/>
                  </a:lnTo>
                  <a:lnTo>
                    <a:pt x="1321" y="2186"/>
                  </a:lnTo>
                  <a:lnTo>
                    <a:pt x="1361" y="2164"/>
                  </a:lnTo>
                  <a:lnTo>
                    <a:pt x="1402" y="2164"/>
                  </a:lnTo>
                  <a:lnTo>
                    <a:pt x="1402" y="2121"/>
                  </a:lnTo>
                  <a:lnTo>
                    <a:pt x="1392" y="2077"/>
                  </a:lnTo>
                  <a:lnTo>
                    <a:pt x="1442" y="2066"/>
                  </a:lnTo>
                  <a:lnTo>
                    <a:pt x="1482" y="2066"/>
                  </a:lnTo>
                  <a:lnTo>
                    <a:pt x="1523" y="2077"/>
                  </a:lnTo>
                  <a:lnTo>
                    <a:pt x="1553" y="2034"/>
                  </a:lnTo>
                  <a:lnTo>
                    <a:pt x="1553" y="1990"/>
                  </a:lnTo>
                  <a:lnTo>
                    <a:pt x="1553" y="1947"/>
                  </a:lnTo>
                  <a:lnTo>
                    <a:pt x="1593" y="1914"/>
                  </a:lnTo>
                  <a:lnTo>
                    <a:pt x="1644" y="1914"/>
                  </a:lnTo>
                  <a:lnTo>
                    <a:pt x="1694" y="1903"/>
                  </a:lnTo>
                  <a:lnTo>
                    <a:pt x="1745" y="1903"/>
                  </a:lnTo>
                  <a:lnTo>
                    <a:pt x="1785" y="1903"/>
                  </a:lnTo>
                  <a:lnTo>
                    <a:pt x="1825" y="1882"/>
                  </a:lnTo>
                  <a:lnTo>
                    <a:pt x="1866" y="1882"/>
                  </a:lnTo>
                  <a:lnTo>
                    <a:pt x="1896" y="1838"/>
                  </a:lnTo>
                  <a:lnTo>
                    <a:pt x="1896" y="1795"/>
                  </a:lnTo>
                  <a:lnTo>
                    <a:pt x="1886" y="1751"/>
                  </a:lnTo>
                  <a:lnTo>
                    <a:pt x="1886" y="1708"/>
                  </a:lnTo>
                  <a:lnTo>
                    <a:pt x="1896" y="1664"/>
                  </a:lnTo>
                  <a:lnTo>
                    <a:pt x="1886" y="1621"/>
                  </a:lnTo>
                  <a:lnTo>
                    <a:pt x="1886" y="1577"/>
                  </a:lnTo>
                  <a:lnTo>
                    <a:pt x="1926" y="1555"/>
                  </a:lnTo>
                  <a:lnTo>
                    <a:pt x="1977" y="1555"/>
                  </a:lnTo>
                  <a:lnTo>
                    <a:pt x="2017" y="1555"/>
                  </a:lnTo>
                  <a:lnTo>
                    <a:pt x="2017" y="1512"/>
                  </a:lnTo>
                  <a:lnTo>
                    <a:pt x="2047" y="1468"/>
                  </a:lnTo>
                  <a:lnTo>
                    <a:pt x="2098" y="1436"/>
                  </a:lnTo>
                  <a:lnTo>
                    <a:pt x="2108" y="1392"/>
                  </a:lnTo>
                  <a:lnTo>
                    <a:pt x="2108" y="1349"/>
                  </a:lnTo>
                  <a:lnTo>
                    <a:pt x="2148" y="1316"/>
                  </a:lnTo>
                  <a:lnTo>
                    <a:pt x="2188" y="1305"/>
                  </a:lnTo>
                  <a:lnTo>
                    <a:pt x="2178" y="1349"/>
                  </a:lnTo>
                  <a:lnTo>
                    <a:pt x="2168" y="1392"/>
                  </a:lnTo>
                  <a:lnTo>
                    <a:pt x="2148" y="1436"/>
                  </a:lnTo>
                  <a:lnTo>
                    <a:pt x="2148" y="1479"/>
                  </a:lnTo>
                  <a:lnTo>
                    <a:pt x="2148" y="1523"/>
                  </a:lnTo>
                  <a:lnTo>
                    <a:pt x="2138" y="1566"/>
                  </a:lnTo>
                  <a:lnTo>
                    <a:pt x="2178" y="1555"/>
                  </a:lnTo>
                  <a:lnTo>
                    <a:pt x="2209" y="1512"/>
                  </a:lnTo>
                  <a:lnTo>
                    <a:pt x="2249" y="1544"/>
                  </a:lnTo>
                  <a:lnTo>
                    <a:pt x="2289" y="1566"/>
                  </a:lnTo>
                  <a:lnTo>
                    <a:pt x="2299" y="1523"/>
                  </a:lnTo>
                  <a:lnTo>
                    <a:pt x="2340" y="1501"/>
                  </a:lnTo>
                  <a:lnTo>
                    <a:pt x="2360" y="1457"/>
                  </a:lnTo>
                  <a:lnTo>
                    <a:pt x="2350" y="1414"/>
                  </a:lnTo>
                  <a:lnTo>
                    <a:pt x="2350" y="1370"/>
                  </a:lnTo>
                  <a:lnTo>
                    <a:pt x="2309" y="1360"/>
                  </a:lnTo>
                  <a:lnTo>
                    <a:pt x="2279" y="1316"/>
                  </a:lnTo>
                  <a:lnTo>
                    <a:pt x="2279" y="1262"/>
                  </a:lnTo>
                  <a:lnTo>
                    <a:pt x="2279" y="1218"/>
                  </a:lnTo>
                  <a:lnTo>
                    <a:pt x="2289" y="1175"/>
                  </a:lnTo>
                  <a:lnTo>
                    <a:pt x="2289" y="1131"/>
                  </a:lnTo>
                  <a:lnTo>
                    <a:pt x="2279" y="1088"/>
                  </a:lnTo>
                  <a:lnTo>
                    <a:pt x="2239" y="1077"/>
                  </a:lnTo>
                  <a:lnTo>
                    <a:pt x="2198" y="1099"/>
                  </a:lnTo>
                  <a:lnTo>
                    <a:pt x="2158" y="1088"/>
                  </a:lnTo>
                  <a:lnTo>
                    <a:pt x="2118" y="1044"/>
                  </a:lnTo>
                  <a:lnTo>
                    <a:pt x="2098" y="1001"/>
                  </a:lnTo>
                  <a:lnTo>
                    <a:pt x="2108" y="957"/>
                  </a:lnTo>
                  <a:lnTo>
                    <a:pt x="2098" y="914"/>
                  </a:lnTo>
                  <a:lnTo>
                    <a:pt x="2077" y="870"/>
                  </a:lnTo>
                  <a:lnTo>
                    <a:pt x="2067" y="827"/>
                  </a:lnTo>
                  <a:lnTo>
                    <a:pt x="2077" y="783"/>
                  </a:lnTo>
                  <a:lnTo>
                    <a:pt x="2077" y="740"/>
                  </a:lnTo>
                  <a:lnTo>
                    <a:pt x="2077" y="696"/>
                  </a:lnTo>
                  <a:lnTo>
                    <a:pt x="2077" y="653"/>
                  </a:lnTo>
                  <a:lnTo>
                    <a:pt x="2108" y="609"/>
                  </a:lnTo>
                  <a:lnTo>
                    <a:pt x="2128" y="566"/>
                  </a:lnTo>
                  <a:lnTo>
                    <a:pt x="2128" y="522"/>
                  </a:lnTo>
                  <a:lnTo>
                    <a:pt x="2108" y="479"/>
                  </a:lnTo>
                  <a:lnTo>
                    <a:pt x="2067" y="457"/>
                  </a:lnTo>
                  <a:lnTo>
                    <a:pt x="2027" y="424"/>
                  </a:lnTo>
                  <a:lnTo>
                    <a:pt x="1987" y="402"/>
                  </a:lnTo>
                  <a:lnTo>
                    <a:pt x="1946" y="402"/>
                  </a:lnTo>
                  <a:lnTo>
                    <a:pt x="1906" y="402"/>
                  </a:lnTo>
                  <a:lnTo>
                    <a:pt x="1876" y="359"/>
                  </a:lnTo>
                  <a:lnTo>
                    <a:pt x="1906" y="315"/>
                  </a:lnTo>
                  <a:lnTo>
                    <a:pt x="1896" y="272"/>
                  </a:lnTo>
                  <a:lnTo>
                    <a:pt x="1906" y="228"/>
                  </a:lnTo>
                  <a:lnTo>
                    <a:pt x="1926" y="185"/>
                  </a:lnTo>
                  <a:lnTo>
                    <a:pt x="1876" y="174"/>
                  </a:lnTo>
                  <a:lnTo>
                    <a:pt x="1835" y="174"/>
                  </a:lnTo>
                  <a:lnTo>
                    <a:pt x="1785" y="163"/>
                  </a:lnTo>
                  <a:lnTo>
                    <a:pt x="1755" y="120"/>
                  </a:lnTo>
                  <a:lnTo>
                    <a:pt x="1714" y="76"/>
                  </a:lnTo>
                  <a:lnTo>
                    <a:pt x="1674" y="65"/>
                  </a:lnTo>
                  <a:lnTo>
                    <a:pt x="1634" y="54"/>
                  </a:lnTo>
                  <a:lnTo>
                    <a:pt x="1644" y="11"/>
                  </a:lnTo>
                  <a:lnTo>
                    <a:pt x="1684" y="0"/>
                  </a:lnTo>
                  <a:lnTo>
                    <a:pt x="1735" y="0"/>
                  </a:lnTo>
                  <a:lnTo>
                    <a:pt x="1755" y="44"/>
                  </a:lnTo>
                  <a:lnTo>
                    <a:pt x="1805" y="65"/>
                  </a:lnTo>
                  <a:lnTo>
                    <a:pt x="1846" y="65"/>
                  </a:lnTo>
                  <a:lnTo>
                    <a:pt x="1886" y="76"/>
                  </a:lnTo>
                  <a:lnTo>
                    <a:pt x="1936" y="87"/>
                  </a:lnTo>
                  <a:lnTo>
                    <a:pt x="1967" y="131"/>
                  </a:lnTo>
                  <a:lnTo>
                    <a:pt x="1967" y="174"/>
                  </a:lnTo>
                  <a:lnTo>
                    <a:pt x="2007" y="185"/>
                  </a:lnTo>
                  <a:lnTo>
                    <a:pt x="2037" y="228"/>
                  </a:lnTo>
                  <a:lnTo>
                    <a:pt x="2077" y="228"/>
                  </a:lnTo>
                  <a:lnTo>
                    <a:pt x="2128" y="207"/>
                  </a:lnTo>
                  <a:lnTo>
                    <a:pt x="2178" y="196"/>
                  </a:lnTo>
                  <a:lnTo>
                    <a:pt x="2219" y="218"/>
                  </a:lnTo>
                  <a:lnTo>
                    <a:pt x="2219" y="261"/>
                  </a:lnTo>
                  <a:lnTo>
                    <a:pt x="2198" y="305"/>
                  </a:lnTo>
                  <a:lnTo>
                    <a:pt x="2198" y="348"/>
                  </a:lnTo>
                  <a:lnTo>
                    <a:pt x="2229" y="392"/>
                  </a:lnTo>
                  <a:lnTo>
                    <a:pt x="2269" y="392"/>
                  </a:lnTo>
                  <a:lnTo>
                    <a:pt x="2309" y="402"/>
                  </a:lnTo>
                  <a:lnTo>
                    <a:pt x="2350" y="446"/>
                  </a:lnTo>
                  <a:lnTo>
                    <a:pt x="2299" y="489"/>
                  </a:lnTo>
                  <a:lnTo>
                    <a:pt x="2259" y="500"/>
                  </a:lnTo>
                  <a:lnTo>
                    <a:pt x="2239" y="544"/>
                  </a:lnTo>
                  <a:lnTo>
                    <a:pt x="2239" y="587"/>
                  </a:lnTo>
                  <a:lnTo>
                    <a:pt x="2219" y="631"/>
                  </a:lnTo>
                  <a:lnTo>
                    <a:pt x="2188" y="674"/>
                  </a:lnTo>
                  <a:lnTo>
                    <a:pt x="2148" y="696"/>
                  </a:lnTo>
                  <a:lnTo>
                    <a:pt x="2108" y="718"/>
                  </a:lnTo>
                  <a:lnTo>
                    <a:pt x="2098" y="761"/>
                  </a:lnTo>
                  <a:lnTo>
                    <a:pt x="2098" y="805"/>
                  </a:lnTo>
                  <a:lnTo>
                    <a:pt x="2108" y="848"/>
                  </a:lnTo>
                  <a:lnTo>
                    <a:pt x="2148" y="859"/>
                  </a:lnTo>
                  <a:lnTo>
                    <a:pt x="2188" y="859"/>
                  </a:lnTo>
                  <a:lnTo>
                    <a:pt x="2229" y="848"/>
                  </a:lnTo>
                  <a:lnTo>
                    <a:pt x="2269" y="881"/>
                  </a:lnTo>
                  <a:lnTo>
                    <a:pt x="2309" y="914"/>
                  </a:lnTo>
                  <a:lnTo>
                    <a:pt x="2350" y="892"/>
                  </a:lnTo>
                  <a:lnTo>
                    <a:pt x="2360" y="848"/>
                  </a:lnTo>
                  <a:lnTo>
                    <a:pt x="2360" y="805"/>
                  </a:lnTo>
                  <a:lnTo>
                    <a:pt x="2360" y="761"/>
                  </a:lnTo>
                  <a:lnTo>
                    <a:pt x="2360" y="718"/>
                  </a:lnTo>
                  <a:lnTo>
                    <a:pt x="2400" y="707"/>
                  </a:lnTo>
                  <a:lnTo>
                    <a:pt x="2441" y="718"/>
                  </a:lnTo>
                  <a:lnTo>
                    <a:pt x="2481" y="740"/>
                  </a:lnTo>
                  <a:lnTo>
                    <a:pt x="2521" y="750"/>
                  </a:lnTo>
                  <a:lnTo>
                    <a:pt x="2562" y="707"/>
                  </a:lnTo>
                  <a:lnTo>
                    <a:pt x="2572" y="663"/>
                  </a:lnTo>
                  <a:lnTo>
                    <a:pt x="2572" y="620"/>
                  </a:lnTo>
                  <a:lnTo>
                    <a:pt x="2531" y="587"/>
                  </a:lnTo>
                  <a:lnTo>
                    <a:pt x="2491" y="587"/>
                  </a:lnTo>
                  <a:lnTo>
                    <a:pt x="2451" y="566"/>
                  </a:lnTo>
                  <a:lnTo>
                    <a:pt x="2430" y="522"/>
                  </a:lnTo>
                  <a:lnTo>
                    <a:pt x="2430" y="479"/>
                  </a:lnTo>
                  <a:lnTo>
                    <a:pt x="2430" y="424"/>
                  </a:lnTo>
                  <a:lnTo>
                    <a:pt x="2410" y="370"/>
                  </a:lnTo>
                  <a:lnTo>
                    <a:pt x="2400" y="326"/>
                  </a:lnTo>
                  <a:lnTo>
                    <a:pt x="2441" y="305"/>
                  </a:lnTo>
                  <a:lnTo>
                    <a:pt x="2481" y="305"/>
                  </a:lnTo>
                  <a:lnTo>
                    <a:pt x="2521" y="305"/>
                  </a:lnTo>
                  <a:lnTo>
                    <a:pt x="2562" y="305"/>
                  </a:lnTo>
                  <a:lnTo>
                    <a:pt x="2602" y="315"/>
                  </a:lnTo>
                  <a:lnTo>
                    <a:pt x="2642" y="272"/>
                  </a:lnTo>
                  <a:lnTo>
                    <a:pt x="2672" y="228"/>
                  </a:lnTo>
                  <a:lnTo>
                    <a:pt x="2713" y="207"/>
                  </a:lnTo>
                  <a:lnTo>
                    <a:pt x="2753" y="196"/>
                  </a:lnTo>
                  <a:lnTo>
                    <a:pt x="2794" y="163"/>
                  </a:lnTo>
                  <a:lnTo>
                    <a:pt x="2834" y="141"/>
                  </a:lnTo>
                  <a:lnTo>
                    <a:pt x="2874" y="163"/>
                  </a:lnTo>
                  <a:lnTo>
                    <a:pt x="2915" y="196"/>
                  </a:lnTo>
                  <a:lnTo>
                    <a:pt x="2955" y="185"/>
                  </a:lnTo>
                  <a:lnTo>
                    <a:pt x="2995" y="174"/>
                  </a:lnTo>
                  <a:lnTo>
                    <a:pt x="3036" y="163"/>
                  </a:lnTo>
                  <a:lnTo>
                    <a:pt x="3076" y="196"/>
                  </a:lnTo>
                  <a:lnTo>
                    <a:pt x="3116" y="218"/>
                  </a:lnTo>
                  <a:lnTo>
                    <a:pt x="3167" y="207"/>
                  </a:lnTo>
                  <a:lnTo>
                    <a:pt x="3207" y="196"/>
                  </a:lnTo>
                  <a:lnTo>
                    <a:pt x="3247" y="218"/>
                  </a:lnTo>
                  <a:lnTo>
                    <a:pt x="3267" y="261"/>
                  </a:lnTo>
                  <a:lnTo>
                    <a:pt x="3267" y="305"/>
                  </a:lnTo>
                  <a:lnTo>
                    <a:pt x="3257" y="348"/>
                  </a:lnTo>
                  <a:lnTo>
                    <a:pt x="3227" y="392"/>
                  </a:lnTo>
                  <a:lnTo>
                    <a:pt x="3207" y="435"/>
                  </a:lnTo>
                  <a:lnTo>
                    <a:pt x="3197" y="479"/>
                  </a:lnTo>
                  <a:lnTo>
                    <a:pt x="3157" y="511"/>
                  </a:lnTo>
                  <a:lnTo>
                    <a:pt x="3207" y="544"/>
                  </a:lnTo>
                  <a:lnTo>
                    <a:pt x="3247" y="555"/>
                  </a:lnTo>
                  <a:lnTo>
                    <a:pt x="3288" y="566"/>
                  </a:lnTo>
                  <a:lnTo>
                    <a:pt x="3318" y="609"/>
                  </a:lnTo>
                  <a:lnTo>
                    <a:pt x="3348" y="653"/>
                  </a:lnTo>
                  <a:lnTo>
                    <a:pt x="3308" y="674"/>
                  </a:lnTo>
                  <a:lnTo>
                    <a:pt x="3267" y="674"/>
                  </a:lnTo>
                  <a:lnTo>
                    <a:pt x="3227" y="674"/>
                  </a:lnTo>
                  <a:lnTo>
                    <a:pt x="3187" y="707"/>
                  </a:lnTo>
                  <a:lnTo>
                    <a:pt x="3177" y="750"/>
                  </a:lnTo>
                  <a:lnTo>
                    <a:pt x="3136" y="783"/>
                  </a:lnTo>
                  <a:lnTo>
                    <a:pt x="3086" y="783"/>
                  </a:lnTo>
                  <a:lnTo>
                    <a:pt x="3046" y="783"/>
                  </a:lnTo>
                  <a:lnTo>
                    <a:pt x="2995" y="783"/>
                  </a:lnTo>
                  <a:lnTo>
                    <a:pt x="2955" y="783"/>
                  </a:lnTo>
                  <a:lnTo>
                    <a:pt x="2915" y="783"/>
                  </a:lnTo>
                  <a:lnTo>
                    <a:pt x="2864" y="783"/>
                  </a:lnTo>
                  <a:lnTo>
                    <a:pt x="2824" y="783"/>
                  </a:lnTo>
                  <a:lnTo>
                    <a:pt x="2783" y="783"/>
                  </a:lnTo>
                  <a:lnTo>
                    <a:pt x="2743" y="805"/>
                  </a:lnTo>
                  <a:lnTo>
                    <a:pt x="2733" y="848"/>
                  </a:lnTo>
                  <a:lnTo>
                    <a:pt x="2783" y="881"/>
                  </a:lnTo>
                  <a:lnTo>
                    <a:pt x="2824" y="881"/>
                  </a:lnTo>
                  <a:lnTo>
                    <a:pt x="2864" y="870"/>
                  </a:lnTo>
                  <a:lnTo>
                    <a:pt x="2884" y="914"/>
                  </a:lnTo>
                  <a:lnTo>
                    <a:pt x="2894" y="957"/>
                  </a:lnTo>
                  <a:lnTo>
                    <a:pt x="2894" y="1011"/>
                  </a:lnTo>
                  <a:lnTo>
                    <a:pt x="2904" y="1055"/>
                  </a:lnTo>
                  <a:lnTo>
                    <a:pt x="2975" y="1055"/>
                  </a:lnTo>
                  <a:lnTo>
                    <a:pt x="3015" y="1044"/>
                  </a:lnTo>
                  <a:lnTo>
                    <a:pt x="3056" y="1033"/>
                  </a:lnTo>
                  <a:lnTo>
                    <a:pt x="3096" y="1055"/>
                  </a:lnTo>
                  <a:lnTo>
                    <a:pt x="3136" y="1055"/>
                  </a:lnTo>
                  <a:lnTo>
                    <a:pt x="3167" y="1011"/>
                  </a:lnTo>
                  <a:lnTo>
                    <a:pt x="3207" y="990"/>
                  </a:lnTo>
                  <a:lnTo>
                    <a:pt x="3247" y="968"/>
                  </a:lnTo>
                  <a:lnTo>
                    <a:pt x="3288" y="946"/>
                  </a:lnTo>
                  <a:lnTo>
                    <a:pt x="3338" y="957"/>
                  </a:lnTo>
                  <a:lnTo>
                    <a:pt x="3378" y="1001"/>
                  </a:lnTo>
                  <a:lnTo>
                    <a:pt x="3419" y="1033"/>
                  </a:lnTo>
                  <a:lnTo>
                    <a:pt x="3459" y="1033"/>
                  </a:lnTo>
                  <a:lnTo>
                    <a:pt x="3499" y="1033"/>
                  </a:lnTo>
                  <a:lnTo>
                    <a:pt x="3540" y="1011"/>
                  </a:lnTo>
                  <a:lnTo>
                    <a:pt x="3580" y="1001"/>
                  </a:lnTo>
                  <a:lnTo>
                    <a:pt x="3620" y="1001"/>
                  </a:lnTo>
                  <a:lnTo>
                    <a:pt x="3661" y="1011"/>
                  </a:lnTo>
                  <a:lnTo>
                    <a:pt x="3681" y="1066"/>
                  </a:lnTo>
                  <a:lnTo>
                    <a:pt x="3691" y="1109"/>
                  </a:lnTo>
                  <a:lnTo>
                    <a:pt x="3691" y="1153"/>
                  </a:lnTo>
                  <a:lnTo>
                    <a:pt x="3681" y="1196"/>
                  </a:lnTo>
                  <a:lnTo>
                    <a:pt x="3711" y="1240"/>
                  </a:lnTo>
                  <a:lnTo>
                    <a:pt x="3741" y="1283"/>
                  </a:lnTo>
                  <a:lnTo>
                    <a:pt x="3741" y="1327"/>
                  </a:lnTo>
                  <a:lnTo>
                    <a:pt x="3741" y="1381"/>
                  </a:lnTo>
                  <a:lnTo>
                    <a:pt x="3752" y="1425"/>
                  </a:lnTo>
                  <a:lnTo>
                    <a:pt x="3752" y="1468"/>
                  </a:lnTo>
                  <a:lnTo>
                    <a:pt x="3701" y="1490"/>
                  </a:lnTo>
                  <a:lnTo>
                    <a:pt x="3641" y="1501"/>
                  </a:lnTo>
                  <a:lnTo>
                    <a:pt x="3610" y="1544"/>
                  </a:lnTo>
                  <a:lnTo>
                    <a:pt x="3610" y="1588"/>
                  </a:lnTo>
                  <a:lnTo>
                    <a:pt x="3620" y="1631"/>
                  </a:lnTo>
                  <a:lnTo>
                    <a:pt x="3661" y="1664"/>
                  </a:lnTo>
                  <a:lnTo>
                    <a:pt x="3701" y="1686"/>
                  </a:lnTo>
                  <a:lnTo>
                    <a:pt x="3741" y="1675"/>
                  </a:lnTo>
                  <a:lnTo>
                    <a:pt x="3782" y="1653"/>
                  </a:lnTo>
                  <a:lnTo>
                    <a:pt x="3822" y="1664"/>
                  </a:lnTo>
                  <a:lnTo>
                    <a:pt x="3842" y="1708"/>
                  </a:lnTo>
                  <a:lnTo>
                    <a:pt x="3852" y="1751"/>
                  </a:lnTo>
                  <a:lnTo>
                    <a:pt x="3822" y="1795"/>
                  </a:lnTo>
                  <a:lnTo>
                    <a:pt x="3822" y="1838"/>
                  </a:lnTo>
                  <a:lnTo>
                    <a:pt x="3832" y="1892"/>
                  </a:lnTo>
                  <a:lnTo>
                    <a:pt x="3873" y="1903"/>
                  </a:lnTo>
                  <a:lnTo>
                    <a:pt x="3893" y="1947"/>
                  </a:lnTo>
                  <a:lnTo>
                    <a:pt x="3943" y="1969"/>
                  </a:lnTo>
                  <a:lnTo>
                    <a:pt x="3994" y="1969"/>
                  </a:lnTo>
                  <a:lnTo>
                    <a:pt x="4044" y="1958"/>
                  </a:lnTo>
                  <a:lnTo>
                    <a:pt x="4084" y="1958"/>
                  </a:lnTo>
                  <a:lnTo>
                    <a:pt x="4125" y="1958"/>
                  </a:lnTo>
                  <a:lnTo>
                    <a:pt x="4135" y="1914"/>
                  </a:lnTo>
                  <a:lnTo>
                    <a:pt x="4135" y="1871"/>
                  </a:lnTo>
                  <a:lnTo>
                    <a:pt x="4175" y="1827"/>
                  </a:lnTo>
                  <a:lnTo>
                    <a:pt x="4175" y="1784"/>
                  </a:lnTo>
                  <a:lnTo>
                    <a:pt x="4215" y="1751"/>
                  </a:lnTo>
                  <a:lnTo>
                    <a:pt x="4256" y="1718"/>
                  </a:lnTo>
                  <a:lnTo>
                    <a:pt x="4256" y="1675"/>
                  </a:lnTo>
                  <a:lnTo>
                    <a:pt x="4256" y="1631"/>
                  </a:lnTo>
                  <a:lnTo>
                    <a:pt x="4276" y="1588"/>
                  </a:lnTo>
                  <a:lnTo>
                    <a:pt x="4316" y="1566"/>
                  </a:lnTo>
                  <a:lnTo>
                    <a:pt x="4347" y="1621"/>
                  </a:lnTo>
                  <a:lnTo>
                    <a:pt x="4387" y="1653"/>
                  </a:lnTo>
                  <a:lnTo>
                    <a:pt x="4427" y="1642"/>
                  </a:lnTo>
                  <a:lnTo>
                    <a:pt x="4468" y="1631"/>
                  </a:lnTo>
                  <a:lnTo>
                    <a:pt x="4508" y="1642"/>
                  </a:lnTo>
                  <a:lnTo>
                    <a:pt x="4548" y="1664"/>
                  </a:lnTo>
                  <a:lnTo>
                    <a:pt x="4589" y="1631"/>
                  </a:lnTo>
                  <a:lnTo>
                    <a:pt x="4589" y="1588"/>
                  </a:lnTo>
                  <a:lnTo>
                    <a:pt x="4599" y="1544"/>
                  </a:lnTo>
                  <a:lnTo>
                    <a:pt x="4639" y="1523"/>
                  </a:lnTo>
                  <a:lnTo>
                    <a:pt x="4679" y="1523"/>
                  </a:lnTo>
                  <a:lnTo>
                    <a:pt x="4700" y="1479"/>
                  </a:lnTo>
                  <a:lnTo>
                    <a:pt x="4700" y="1436"/>
                  </a:lnTo>
                  <a:lnTo>
                    <a:pt x="4720" y="1392"/>
                  </a:lnTo>
                  <a:lnTo>
                    <a:pt x="4760" y="1360"/>
                  </a:lnTo>
                  <a:lnTo>
                    <a:pt x="4800" y="1349"/>
                  </a:lnTo>
                  <a:lnTo>
                    <a:pt x="4841" y="1349"/>
                  </a:lnTo>
                  <a:lnTo>
                    <a:pt x="4881" y="1316"/>
                  </a:lnTo>
                  <a:lnTo>
                    <a:pt x="4921" y="1305"/>
                  </a:lnTo>
                  <a:lnTo>
                    <a:pt x="4962" y="1305"/>
                  </a:lnTo>
                  <a:lnTo>
                    <a:pt x="4992" y="1360"/>
                  </a:lnTo>
                  <a:lnTo>
                    <a:pt x="4992" y="1403"/>
                  </a:lnTo>
                  <a:lnTo>
                    <a:pt x="4992" y="1447"/>
                  </a:lnTo>
                  <a:lnTo>
                    <a:pt x="4992" y="1490"/>
                  </a:lnTo>
                  <a:lnTo>
                    <a:pt x="4992" y="1534"/>
                  </a:lnTo>
                  <a:lnTo>
                    <a:pt x="4962" y="1577"/>
                  </a:lnTo>
                  <a:lnTo>
                    <a:pt x="4921" y="1566"/>
                  </a:lnTo>
                  <a:lnTo>
                    <a:pt x="4881" y="1544"/>
                  </a:lnTo>
                  <a:lnTo>
                    <a:pt x="4841" y="1555"/>
                  </a:lnTo>
                  <a:lnTo>
                    <a:pt x="4810" y="1599"/>
                  </a:lnTo>
                  <a:lnTo>
                    <a:pt x="4770" y="1631"/>
                  </a:lnTo>
                  <a:lnTo>
                    <a:pt x="4750" y="1675"/>
                  </a:lnTo>
                  <a:lnTo>
                    <a:pt x="4750" y="1718"/>
                  </a:lnTo>
                  <a:lnTo>
                    <a:pt x="4730" y="1762"/>
                  </a:lnTo>
                  <a:lnTo>
                    <a:pt x="4700" y="1805"/>
                  </a:lnTo>
                  <a:lnTo>
                    <a:pt x="4659" y="1849"/>
                  </a:lnTo>
                  <a:lnTo>
                    <a:pt x="4639" y="1892"/>
                  </a:lnTo>
                  <a:lnTo>
                    <a:pt x="4639" y="1936"/>
                  </a:lnTo>
                  <a:lnTo>
                    <a:pt x="4599" y="1936"/>
                  </a:lnTo>
                  <a:lnTo>
                    <a:pt x="4579" y="1990"/>
                  </a:lnTo>
                  <a:lnTo>
                    <a:pt x="4579" y="2034"/>
                  </a:lnTo>
                  <a:lnTo>
                    <a:pt x="4579" y="2077"/>
                  </a:lnTo>
                  <a:lnTo>
                    <a:pt x="4558" y="2121"/>
                  </a:lnTo>
                  <a:lnTo>
                    <a:pt x="4518" y="2132"/>
                  </a:lnTo>
                  <a:lnTo>
                    <a:pt x="4478" y="2132"/>
                  </a:lnTo>
                  <a:lnTo>
                    <a:pt x="4437" y="2143"/>
                  </a:lnTo>
                  <a:lnTo>
                    <a:pt x="4417" y="2186"/>
                  </a:lnTo>
                  <a:lnTo>
                    <a:pt x="4377" y="2219"/>
                  </a:lnTo>
                  <a:lnTo>
                    <a:pt x="4377" y="2262"/>
                  </a:lnTo>
                  <a:lnTo>
                    <a:pt x="4377" y="2317"/>
                  </a:lnTo>
                  <a:lnTo>
                    <a:pt x="4347" y="2360"/>
                  </a:lnTo>
                  <a:lnTo>
                    <a:pt x="4306" y="2415"/>
                  </a:lnTo>
                  <a:lnTo>
                    <a:pt x="4306" y="2469"/>
                  </a:lnTo>
                  <a:lnTo>
                    <a:pt x="4266" y="2491"/>
                  </a:lnTo>
                  <a:lnTo>
                    <a:pt x="4185" y="2491"/>
                  </a:lnTo>
                  <a:lnTo>
                    <a:pt x="4145" y="2491"/>
                  </a:lnTo>
                  <a:lnTo>
                    <a:pt x="4105" y="2502"/>
                  </a:lnTo>
                  <a:lnTo>
                    <a:pt x="4064" y="2512"/>
                  </a:lnTo>
                  <a:lnTo>
                    <a:pt x="4024" y="2491"/>
                  </a:lnTo>
                  <a:lnTo>
                    <a:pt x="3984" y="2458"/>
                  </a:lnTo>
                  <a:lnTo>
                    <a:pt x="3943" y="2458"/>
                  </a:lnTo>
                  <a:lnTo>
                    <a:pt x="3903" y="2458"/>
                  </a:lnTo>
                  <a:lnTo>
                    <a:pt x="3852" y="2480"/>
                  </a:lnTo>
                  <a:lnTo>
                    <a:pt x="3812" y="2469"/>
                  </a:lnTo>
                  <a:lnTo>
                    <a:pt x="3772" y="2458"/>
                  </a:lnTo>
                  <a:lnTo>
                    <a:pt x="3741" y="2545"/>
                  </a:lnTo>
                  <a:lnTo>
                    <a:pt x="3701" y="2578"/>
                  </a:lnTo>
                  <a:lnTo>
                    <a:pt x="3661" y="2578"/>
                  </a:lnTo>
                  <a:lnTo>
                    <a:pt x="3651" y="2534"/>
                  </a:lnTo>
                  <a:lnTo>
                    <a:pt x="3661" y="2491"/>
                  </a:lnTo>
                  <a:lnTo>
                    <a:pt x="3661" y="2447"/>
                  </a:lnTo>
                  <a:lnTo>
                    <a:pt x="3661" y="2404"/>
                  </a:lnTo>
                  <a:lnTo>
                    <a:pt x="3570" y="2360"/>
                  </a:lnTo>
                  <a:lnTo>
                    <a:pt x="3560" y="2317"/>
                  </a:lnTo>
                  <a:lnTo>
                    <a:pt x="3570" y="2273"/>
                  </a:lnTo>
                  <a:lnTo>
                    <a:pt x="3590" y="2230"/>
                  </a:lnTo>
                  <a:lnTo>
                    <a:pt x="3600" y="2175"/>
                  </a:lnTo>
                  <a:lnTo>
                    <a:pt x="3600" y="2121"/>
                  </a:lnTo>
                  <a:lnTo>
                    <a:pt x="3590" y="2077"/>
                  </a:lnTo>
                  <a:lnTo>
                    <a:pt x="3580" y="2023"/>
                  </a:lnTo>
                  <a:lnTo>
                    <a:pt x="3580" y="1979"/>
                  </a:lnTo>
                  <a:lnTo>
                    <a:pt x="3550" y="1936"/>
                  </a:lnTo>
                  <a:lnTo>
                    <a:pt x="3530" y="1892"/>
                  </a:lnTo>
                  <a:lnTo>
                    <a:pt x="3550" y="1849"/>
                  </a:lnTo>
                  <a:lnTo>
                    <a:pt x="3570" y="1805"/>
                  </a:lnTo>
                  <a:lnTo>
                    <a:pt x="3580" y="1762"/>
                  </a:lnTo>
                  <a:lnTo>
                    <a:pt x="3570" y="1675"/>
                  </a:lnTo>
                  <a:lnTo>
                    <a:pt x="3570" y="1631"/>
                  </a:lnTo>
                  <a:lnTo>
                    <a:pt x="3560" y="1577"/>
                  </a:lnTo>
                  <a:lnTo>
                    <a:pt x="3520" y="1544"/>
                  </a:lnTo>
                  <a:lnTo>
                    <a:pt x="3469" y="1566"/>
                  </a:lnTo>
                  <a:lnTo>
                    <a:pt x="3429" y="1588"/>
                  </a:lnTo>
                  <a:lnTo>
                    <a:pt x="3389" y="1588"/>
                  </a:lnTo>
                  <a:lnTo>
                    <a:pt x="3348" y="1566"/>
                  </a:lnTo>
                  <a:lnTo>
                    <a:pt x="3308" y="1544"/>
                  </a:lnTo>
                  <a:lnTo>
                    <a:pt x="3267" y="1577"/>
                  </a:lnTo>
                  <a:lnTo>
                    <a:pt x="3237" y="1621"/>
                  </a:lnTo>
                  <a:lnTo>
                    <a:pt x="3197" y="1631"/>
                  </a:lnTo>
                  <a:lnTo>
                    <a:pt x="3146" y="1610"/>
                  </a:lnTo>
                  <a:lnTo>
                    <a:pt x="3106" y="1599"/>
                  </a:lnTo>
                  <a:lnTo>
                    <a:pt x="3066" y="1642"/>
                  </a:lnTo>
                  <a:lnTo>
                    <a:pt x="3046" y="1686"/>
                  </a:lnTo>
                  <a:lnTo>
                    <a:pt x="3025" y="1729"/>
                  </a:lnTo>
                  <a:lnTo>
                    <a:pt x="3005" y="1773"/>
                  </a:lnTo>
                  <a:lnTo>
                    <a:pt x="2995" y="1816"/>
                  </a:lnTo>
                  <a:lnTo>
                    <a:pt x="2945" y="1816"/>
                  </a:lnTo>
                  <a:lnTo>
                    <a:pt x="2904" y="1816"/>
                  </a:lnTo>
                  <a:lnTo>
                    <a:pt x="2894" y="1773"/>
                  </a:lnTo>
                  <a:lnTo>
                    <a:pt x="2904" y="1729"/>
                  </a:lnTo>
                  <a:lnTo>
                    <a:pt x="2904" y="1686"/>
                  </a:lnTo>
                  <a:lnTo>
                    <a:pt x="2864" y="1675"/>
                  </a:lnTo>
                  <a:lnTo>
                    <a:pt x="2824" y="1664"/>
                  </a:lnTo>
                  <a:lnTo>
                    <a:pt x="2814" y="1610"/>
                  </a:lnTo>
                  <a:lnTo>
                    <a:pt x="2824" y="1566"/>
                  </a:lnTo>
                  <a:lnTo>
                    <a:pt x="2824" y="1512"/>
                  </a:lnTo>
                  <a:lnTo>
                    <a:pt x="2824" y="1468"/>
                  </a:lnTo>
                  <a:lnTo>
                    <a:pt x="2834" y="1425"/>
                  </a:lnTo>
                  <a:lnTo>
                    <a:pt x="2834" y="1381"/>
                  </a:lnTo>
                  <a:lnTo>
                    <a:pt x="2794" y="1360"/>
                  </a:lnTo>
                  <a:lnTo>
                    <a:pt x="2753" y="1338"/>
                  </a:lnTo>
                  <a:lnTo>
                    <a:pt x="2703" y="1338"/>
                  </a:lnTo>
                  <a:lnTo>
                    <a:pt x="2662" y="1338"/>
                  </a:lnTo>
                  <a:lnTo>
                    <a:pt x="2622" y="1305"/>
                  </a:lnTo>
                  <a:lnTo>
                    <a:pt x="2582" y="1294"/>
                  </a:lnTo>
                  <a:lnTo>
                    <a:pt x="2521" y="1294"/>
                  </a:lnTo>
                  <a:lnTo>
                    <a:pt x="2491" y="1338"/>
                  </a:lnTo>
                  <a:lnTo>
                    <a:pt x="2451" y="1381"/>
                  </a:lnTo>
                  <a:lnTo>
                    <a:pt x="2451" y="1425"/>
                  </a:lnTo>
                  <a:lnTo>
                    <a:pt x="2451" y="1468"/>
                  </a:lnTo>
                  <a:lnTo>
                    <a:pt x="2410" y="1512"/>
                  </a:lnTo>
                  <a:lnTo>
                    <a:pt x="2400" y="1555"/>
                  </a:lnTo>
                  <a:lnTo>
                    <a:pt x="2360" y="1566"/>
                  </a:lnTo>
                  <a:lnTo>
                    <a:pt x="2320" y="1555"/>
                  </a:lnTo>
                  <a:lnTo>
                    <a:pt x="2279" y="1577"/>
                  </a:lnTo>
                  <a:lnTo>
                    <a:pt x="2239" y="1599"/>
                  </a:lnTo>
                  <a:lnTo>
                    <a:pt x="2229" y="1653"/>
                  </a:lnTo>
                  <a:lnTo>
                    <a:pt x="2239" y="1697"/>
                  </a:lnTo>
                  <a:lnTo>
                    <a:pt x="2239" y="1740"/>
                  </a:lnTo>
                  <a:lnTo>
                    <a:pt x="2219" y="1784"/>
                  </a:lnTo>
                  <a:lnTo>
                    <a:pt x="2188" y="1827"/>
                  </a:lnTo>
                  <a:lnTo>
                    <a:pt x="2178" y="1871"/>
                  </a:lnTo>
                  <a:lnTo>
                    <a:pt x="2168" y="1914"/>
                  </a:lnTo>
                  <a:lnTo>
                    <a:pt x="2168" y="1958"/>
                  </a:lnTo>
                  <a:lnTo>
                    <a:pt x="2158" y="2001"/>
                  </a:lnTo>
                  <a:lnTo>
                    <a:pt x="2128" y="2045"/>
                  </a:lnTo>
                  <a:lnTo>
                    <a:pt x="2088" y="2088"/>
                  </a:lnTo>
                  <a:lnTo>
                    <a:pt x="2047" y="2088"/>
                  </a:lnTo>
                  <a:lnTo>
                    <a:pt x="2007" y="2077"/>
                  </a:lnTo>
                  <a:lnTo>
                    <a:pt x="1967" y="2099"/>
                  </a:lnTo>
                  <a:lnTo>
                    <a:pt x="1926" y="2143"/>
                  </a:lnTo>
                  <a:lnTo>
                    <a:pt x="1896" y="2197"/>
                  </a:lnTo>
                  <a:lnTo>
                    <a:pt x="1896" y="2241"/>
                  </a:lnTo>
                  <a:lnTo>
                    <a:pt x="1896" y="2284"/>
                  </a:lnTo>
                  <a:lnTo>
                    <a:pt x="1896" y="2328"/>
                  </a:lnTo>
                  <a:lnTo>
                    <a:pt x="1886" y="2371"/>
                  </a:lnTo>
                  <a:lnTo>
                    <a:pt x="1916" y="2415"/>
                  </a:lnTo>
                  <a:lnTo>
                    <a:pt x="1956" y="2447"/>
                  </a:lnTo>
                  <a:lnTo>
                    <a:pt x="1967" y="2491"/>
                  </a:lnTo>
                  <a:lnTo>
                    <a:pt x="1946" y="2534"/>
                  </a:lnTo>
                  <a:lnTo>
                    <a:pt x="1926" y="2589"/>
                  </a:lnTo>
                  <a:lnTo>
                    <a:pt x="1876" y="2610"/>
                  </a:lnTo>
                  <a:lnTo>
                    <a:pt x="1835" y="2610"/>
                  </a:lnTo>
                  <a:lnTo>
                    <a:pt x="1795" y="2643"/>
                  </a:lnTo>
                  <a:lnTo>
                    <a:pt x="1755" y="2643"/>
                  </a:lnTo>
                  <a:lnTo>
                    <a:pt x="1714" y="2643"/>
                  </a:lnTo>
                  <a:lnTo>
                    <a:pt x="1674" y="2621"/>
                  </a:lnTo>
                  <a:lnTo>
                    <a:pt x="1634" y="2621"/>
                  </a:lnTo>
                  <a:lnTo>
                    <a:pt x="1593" y="2643"/>
                  </a:lnTo>
                  <a:lnTo>
                    <a:pt x="1553" y="2589"/>
                  </a:lnTo>
                  <a:lnTo>
                    <a:pt x="1543" y="2545"/>
                  </a:lnTo>
                  <a:lnTo>
                    <a:pt x="1493" y="2545"/>
                  </a:lnTo>
                  <a:lnTo>
                    <a:pt x="1472" y="2502"/>
                  </a:lnTo>
                  <a:lnTo>
                    <a:pt x="1432" y="2469"/>
                  </a:lnTo>
                  <a:lnTo>
                    <a:pt x="1392" y="2436"/>
                  </a:lnTo>
                  <a:lnTo>
                    <a:pt x="1351" y="2436"/>
                  </a:lnTo>
                  <a:lnTo>
                    <a:pt x="1311" y="2425"/>
                  </a:lnTo>
                  <a:lnTo>
                    <a:pt x="1271" y="2415"/>
                  </a:lnTo>
                  <a:lnTo>
                    <a:pt x="1220" y="2458"/>
                  </a:lnTo>
                  <a:lnTo>
                    <a:pt x="1240" y="2415"/>
                  </a:lnTo>
                </a:path>
              </a:pathLst>
            </a:custGeom>
            <a:solidFill>
              <a:srgbClr val="5858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" name="Freeform 10">
              <a:extLst>
                <a:ext uri="{FF2B5EF4-FFF2-40B4-BE49-F238E27FC236}">
                  <a16:creationId xmlns:a16="http://schemas.microsoft.com/office/drawing/2014/main" id="{C929FD46-89B6-D9BB-33EB-FA22E4557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" y="515"/>
              <a:ext cx="672" cy="605"/>
            </a:xfrm>
            <a:custGeom>
              <a:avLst/>
              <a:gdLst>
                <a:gd name="T0" fmla="*/ 154 w 672"/>
                <a:gd name="T1" fmla="*/ 44 h 605"/>
                <a:gd name="T2" fmla="*/ 168 w 672"/>
                <a:gd name="T3" fmla="*/ 102 h 605"/>
                <a:gd name="T4" fmla="*/ 174 w 672"/>
                <a:gd name="T5" fmla="*/ 160 h 605"/>
                <a:gd name="T6" fmla="*/ 201 w 672"/>
                <a:gd name="T7" fmla="*/ 226 h 605"/>
                <a:gd name="T8" fmla="*/ 208 w 672"/>
                <a:gd name="T9" fmla="*/ 291 h 605"/>
                <a:gd name="T10" fmla="*/ 221 w 672"/>
                <a:gd name="T11" fmla="*/ 349 h 605"/>
                <a:gd name="T12" fmla="*/ 228 w 672"/>
                <a:gd name="T13" fmla="*/ 415 h 605"/>
                <a:gd name="T14" fmla="*/ 221 w 672"/>
                <a:gd name="T15" fmla="*/ 473 h 605"/>
                <a:gd name="T16" fmla="*/ 201 w 672"/>
                <a:gd name="T17" fmla="*/ 524 h 605"/>
                <a:gd name="T18" fmla="*/ 161 w 672"/>
                <a:gd name="T19" fmla="*/ 466 h 605"/>
                <a:gd name="T20" fmla="*/ 107 w 672"/>
                <a:gd name="T21" fmla="*/ 437 h 605"/>
                <a:gd name="T22" fmla="*/ 54 w 672"/>
                <a:gd name="T23" fmla="*/ 422 h 605"/>
                <a:gd name="T24" fmla="*/ 0 w 672"/>
                <a:gd name="T25" fmla="*/ 408 h 605"/>
                <a:gd name="T26" fmla="*/ 54 w 672"/>
                <a:gd name="T27" fmla="*/ 451 h 605"/>
                <a:gd name="T28" fmla="*/ 107 w 672"/>
                <a:gd name="T29" fmla="*/ 458 h 605"/>
                <a:gd name="T30" fmla="*/ 148 w 672"/>
                <a:gd name="T31" fmla="*/ 488 h 605"/>
                <a:gd name="T32" fmla="*/ 181 w 672"/>
                <a:gd name="T33" fmla="*/ 546 h 605"/>
                <a:gd name="T34" fmla="*/ 235 w 672"/>
                <a:gd name="T35" fmla="*/ 531 h 605"/>
                <a:gd name="T36" fmla="*/ 289 w 672"/>
                <a:gd name="T37" fmla="*/ 546 h 605"/>
                <a:gd name="T38" fmla="*/ 342 w 672"/>
                <a:gd name="T39" fmla="*/ 582 h 605"/>
                <a:gd name="T40" fmla="*/ 396 w 672"/>
                <a:gd name="T41" fmla="*/ 597 h 605"/>
                <a:gd name="T42" fmla="*/ 483 w 672"/>
                <a:gd name="T43" fmla="*/ 604 h 605"/>
                <a:gd name="T44" fmla="*/ 544 w 672"/>
                <a:gd name="T45" fmla="*/ 589 h 605"/>
                <a:gd name="T46" fmla="*/ 604 w 672"/>
                <a:gd name="T47" fmla="*/ 582 h 605"/>
                <a:gd name="T48" fmla="*/ 671 w 672"/>
                <a:gd name="T49" fmla="*/ 568 h 605"/>
                <a:gd name="T50" fmla="*/ 604 w 672"/>
                <a:gd name="T51" fmla="*/ 568 h 605"/>
                <a:gd name="T52" fmla="*/ 537 w 672"/>
                <a:gd name="T53" fmla="*/ 575 h 605"/>
                <a:gd name="T54" fmla="*/ 483 w 672"/>
                <a:gd name="T55" fmla="*/ 575 h 605"/>
                <a:gd name="T56" fmla="*/ 429 w 672"/>
                <a:gd name="T57" fmla="*/ 575 h 605"/>
                <a:gd name="T58" fmla="*/ 376 w 672"/>
                <a:gd name="T59" fmla="*/ 568 h 605"/>
                <a:gd name="T60" fmla="*/ 322 w 672"/>
                <a:gd name="T61" fmla="*/ 524 h 605"/>
                <a:gd name="T62" fmla="*/ 268 w 672"/>
                <a:gd name="T63" fmla="*/ 509 h 605"/>
                <a:gd name="T64" fmla="*/ 255 w 672"/>
                <a:gd name="T65" fmla="*/ 451 h 605"/>
                <a:gd name="T66" fmla="*/ 255 w 672"/>
                <a:gd name="T67" fmla="*/ 393 h 605"/>
                <a:gd name="T68" fmla="*/ 248 w 672"/>
                <a:gd name="T69" fmla="*/ 327 h 605"/>
                <a:gd name="T70" fmla="*/ 242 w 672"/>
                <a:gd name="T71" fmla="*/ 269 h 605"/>
                <a:gd name="T72" fmla="*/ 228 w 672"/>
                <a:gd name="T73" fmla="*/ 211 h 605"/>
                <a:gd name="T74" fmla="*/ 201 w 672"/>
                <a:gd name="T75" fmla="*/ 146 h 605"/>
                <a:gd name="T76" fmla="*/ 141 w 672"/>
                <a:gd name="T77" fmla="*/ 109 h 605"/>
                <a:gd name="T78" fmla="*/ 161 w 672"/>
                <a:gd name="T79" fmla="*/ 51 h 605"/>
                <a:gd name="T80" fmla="*/ 134 w 672"/>
                <a:gd name="T81" fmla="*/ 0 h 60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72" h="605">
                  <a:moveTo>
                    <a:pt x="134" y="0"/>
                  </a:moveTo>
                  <a:lnTo>
                    <a:pt x="154" y="44"/>
                  </a:lnTo>
                  <a:lnTo>
                    <a:pt x="168" y="73"/>
                  </a:lnTo>
                  <a:lnTo>
                    <a:pt x="168" y="102"/>
                  </a:lnTo>
                  <a:lnTo>
                    <a:pt x="168" y="131"/>
                  </a:lnTo>
                  <a:lnTo>
                    <a:pt x="174" y="160"/>
                  </a:lnTo>
                  <a:lnTo>
                    <a:pt x="181" y="189"/>
                  </a:lnTo>
                  <a:lnTo>
                    <a:pt x="201" y="226"/>
                  </a:lnTo>
                  <a:lnTo>
                    <a:pt x="201" y="262"/>
                  </a:lnTo>
                  <a:lnTo>
                    <a:pt x="208" y="291"/>
                  </a:lnTo>
                  <a:lnTo>
                    <a:pt x="215" y="320"/>
                  </a:lnTo>
                  <a:lnTo>
                    <a:pt x="221" y="349"/>
                  </a:lnTo>
                  <a:lnTo>
                    <a:pt x="221" y="386"/>
                  </a:lnTo>
                  <a:lnTo>
                    <a:pt x="228" y="415"/>
                  </a:lnTo>
                  <a:lnTo>
                    <a:pt x="228" y="444"/>
                  </a:lnTo>
                  <a:lnTo>
                    <a:pt x="221" y="473"/>
                  </a:lnTo>
                  <a:lnTo>
                    <a:pt x="228" y="502"/>
                  </a:lnTo>
                  <a:lnTo>
                    <a:pt x="201" y="524"/>
                  </a:lnTo>
                  <a:lnTo>
                    <a:pt x="174" y="495"/>
                  </a:lnTo>
                  <a:lnTo>
                    <a:pt x="161" y="466"/>
                  </a:lnTo>
                  <a:lnTo>
                    <a:pt x="134" y="437"/>
                  </a:lnTo>
                  <a:lnTo>
                    <a:pt x="107" y="437"/>
                  </a:lnTo>
                  <a:lnTo>
                    <a:pt x="81" y="437"/>
                  </a:lnTo>
                  <a:lnTo>
                    <a:pt x="54" y="422"/>
                  </a:lnTo>
                  <a:lnTo>
                    <a:pt x="27" y="408"/>
                  </a:lnTo>
                  <a:lnTo>
                    <a:pt x="0" y="408"/>
                  </a:lnTo>
                  <a:lnTo>
                    <a:pt x="27" y="422"/>
                  </a:lnTo>
                  <a:lnTo>
                    <a:pt x="54" y="451"/>
                  </a:lnTo>
                  <a:lnTo>
                    <a:pt x="81" y="451"/>
                  </a:lnTo>
                  <a:lnTo>
                    <a:pt x="107" y="458"/>
                  </a:lnTo>
                  <a:lnTo>
                    <a:pt x="134" y="458"/>
                  </a:lnTo>
                  <a:lnTo>
                    <a:pt x="148" y="488"/>
                  </a:lnTo>
                  <a:lnTo>
                    <a:pt x="168" y="517"/>
                  </a:lnTo>
                  <a:lnTo>
                    <a:pt x="181" y="546"/>
                  </a:lnTo>
                  <a:lnTo>
                    <a:pt x="208" y="546"/>
                  </a:lnTo>
                  <a:lnTo>
                    <a:pt x="235" y="531"/>
                  </a:lnTo>
                  <a:lnTo>
                    <a:pt x="262" y="524"/>
                  </a:lnTo>
                  <a:lnTo>
                    <a:pt x="289" y="546"/>
                  </a:lnTo>
                  <a:lnTo>
                    <a:pt x="315" y="560"/>
                  </a:lnTo>
                  <a:lnTo>
                    <a:pt x="342" y="582"/>
                  </a:lnTo>
                  <a:lnTo>
                    <a:pt x="369" y="597"/>
                  </a:lnTo>
                  <a:lnTo>
                    <a:pt x="396" y="597"/>
                  </a:lnTo>
                  <a:lnTo>
                    <a:pt x="429" y="597"/>
                  </a:lnTo>
                  <a:lnTo>
                    <a:pt x="483" y="604"/>
                  </a:lnTo>
                  <a:lnTo>
                    <a:pt x="510" y="604"/>
                  </a:lnTo>
                  <a:lnTo>
                    <a:pt x="544" y="589"/>
                  </a:lnTo>
                  <a:lnTo>
                    <a:pt x="570" y="589"/>
                  </a:lnTo>
                  <a:lnTo>
                    <a:pt x="604" y="582"/>
                  </a:lnTo>
                  <a:lnTo>
                    <a:pt x="637" y="575"/>
                  </a:lnTo>
                  <a:lnTo>
                    <a:pt x="671" y="568"/>
                  </a:lnTo>
                  <a:lnTo>
                    <a:pt x="631" y="568"/>
                  </a:lnTo>
                  <a:lnTo>
                    <a:pt x="604" y="568"/>
                  </a:lnTo>
                  <a:lnTo>
                    <a:pt x="564" y="575"/>
                  </a:lnTo>
                  <a:lnTo>
                    <a:pt x="537" y="575"/>
                  </a:lnTo>
                  <a:lnTo>
                    <a:pt x="510" y="575"/>
                  </a:lnTo>
                  <a:lnTo>
                    <a:pt x="483" y="575"/>
                  </a:lnTo>
                  <a:lnTo>
                    <a:pt x="456" y="575"/>
                  </a:lnTo>
                  <a:lnTo>
                    <a:pt x="429" y="575"/>
                  </a:lnTo>
                  <a:lnTo>
                    <a:pt x="403" y="575"/>
                  </a:lnTo>
                  <a:lnTo>
                    <a:pt x="376" y="568"/>
                  </a:lnTo>
                  <a:lnTo>
                    <a:pt x="349" y="546"/>
                  </a:lnTo>
                  <a:lnTo>
                    <a:pt x="322" y="524"/>
                  </a:lnTo>
                  <a:lnTo>
                    <a:pt x="295" y="524"/>
                  </a:lnTo>
                  <a:lnTo>
                    <a:pt x="268" y="509"/>
                  </a:lnTo>
                  <a:lnTo>
                    <a:pt x="248" y="480"/>
                  </a:lnTo>
                  <a:lnTo>
                    <a:pt x="255" y="451"/>
                  </a:lnTo>
                  <a:lnTo>
                    <a:pt x="255" y="422"/>
                  </a:lnTo>
                  <a:lnTo>
                    <a:pt x="255" y="393"/>
                  </a:lnTo>
                  <a:lnTo>
                    <a:pt x="255" y="364"/>
                  </a:lnTo>
                  <a:lnTo>
                    <a:pt x="248" y="327"/>
                  </a:lnTo>
                  <a:lnTo>
                    <a:pt x="248" y="298"/>
                  </a:lnTo>
                  <a:lnTo>
                    <a:pt x="242" y="269"/>
                  </a:lnTo>
                  <a:lnTo>
                    <a:pt x="228" y="240"/>
                  </a:lnTo>
                  <a:lnTo>
                    <a:pt x="228" y="211"/>
                  </a:lnTo>
                  <a:lnTo>
                    <a:pt x="221" y="175"/>
                  </a:lnTo>
                  <a:lnTo>
                    <a:pt x="201" y="146"/>
                  </a:lnTo>
                  <a:lnTo>
                    <a:pt x="161" y="138"/>
                  </a:lnTo>
                  <a:lnTo>
                    <a:pt x="141" y="109"/>
                  </a:lnTo>
                  <a:lnTo>
                    <a:pt x="161" y="80"/>
                  </a:lnTo>
                  <a:lnTo>
                    <a:pt x="161" y="51"/>
                  </a:lnTo>
                  <a:lnTo>
                    <a:pt x="141" y="22"/>
                  </a:lnTo>
                  <a:lnTo>
                    <a:pt x="134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7" name="Freeform 11">
              <a:extLst>
                <a:ext uri="{FF2B5EF4-FFF2-40B4-BE49-F238E27FC236}">
                  <a16:creationId xmlns:a16="http://schemas.microsoft.com/office/drawing/2014/main" id="{FF8A684B-6953-4078-0CB3-FFF60EE44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" y="378"/>
              <a:ext cx="1136" cy="2540"/>
            </a:xfrm>
            <a:custGeom>
              <a:avLst/>
              <a:gdLst>
                <a:gd name="T0" fmla="*/ 1122 w 1136"/>
                <a:gd name="T1" fmla="*/ 87 h 2540"/>
                <a:gd name="T2" fmla="*/ 1095 w 1136"/>
                <a:gd name="T3" fmla="*/ 210 h 2540"/>
                <a:gd name="T4" fmla="*/ 1054 w 1136"/>
                <a:gd name="T5" fmla="*/ 319 h 2540"/>
                <a:gd name="T6" fmla="*/ 1034 w 1136"/>
                <a:gd name="T7" fmla="*/ 406 h 2540"/>
                <a:gd name="T8" fmla="*/ 1075 w 1136"/>
                <a:gd name="T9" fmla="*/ 522 h 2540"/>
                <a:gd name="T10" fmla="*/ 1054 w 1136"/>
                <a:gd name="T11" fmla="*/ 638 h 2540"/>
                <a:gd name="T12" fmla="*/ 1028 w 1136"/>
                <a:gd name="T13" fmla="*/ 754 h 2540"/>
                <a:gd name="T14" fmla="*/ 947 w 1136"/>
                <a:gd name="T15" fmla="*/ 863 h 2540"/>
                <a:gd name="T16" fmla="*/ 913 w 1136"/>
                <a:gd name="T17" fmla="*/ 979 h 2540"/>
                <a:gd name="T18" fmla="*/ 860 w 1136"/>
                <a:gd name="T19" fmla="*/ 1103 h 2540"/>
                <a:gd name="T20" fmla="*/ 813 w 1136"/>
                <a:gd name="T21" fmla="*/ 1219 h 2540"/>
                <a:gd name="T22" fmla="*/ 719 w 1136"/>
                <a:gd name="T23" fmla="*/ 1313 h 2540"/>
                <a:gd name="T24" fmla="*/ 611 w 1136"/>
                <a:gd name="T25" fmla="*/ 1320 h 2540"/>
                <a:gd name="T26" fmla="*/ 504 w 1136"/>
                <a:gd name="T27" fmla="*/ 1320 h 2540"/>
                <a:gd name="T28" fmla="*/ 396 w 1136"/>
                <a:gd name="T29" fmla="*/ 1364 h 2540"/>
                <a:gd name="T30" fmla="*/ 316 w 1136"/>
                <a:gd name="T31" fmla="*/ 1248 h 2540"/>
                <a:gd name="T32" fmla="*/ 208 w 1136"/>
                <a:gd name="T33" fmla="*/ 1175 h 2540"/>
                <a:gd name="T34" fmla="*/ 101 w 1136"/>
                <a:gd name="T35" fmla="*/ 1175 h 2540"/>
                <a:gd name="T36" fmla="*/ 40 w 1136"/>
                <a:gd name="T37" fmla="*/ 1182 h 2540"/>
                <a:gd name="T38" fmla="*/ 141 w 1136"/>
                <a:gd name="T39" fmla="*/ 1240 h 2540"/>
                <a:gd name="T40" fmla="*/ 235 w 1136"/>
                <a:gd name="T41" fmla="*/ 1328 h 2540"/>
                <a:gd name="T42" fmla="*/ 349 w 1136"/>
                <a:gd name="T43" fmla="*/ 1386 h 2540"/>
                <a:gd name="T44" fmla="*/ 356 w 1136"/>
                <a:gd name="T45" fmla="*/ 1531 h 2540"/>
                <a:gd name="T46" fmla="*/ 349 w 1136"/>
                <a:gd name="T47" fmla="*/ 1690 h 2540"/>
                <a:gd name="T48" fmla="*/ 296 w 1136"/>
                <a:gd name="T49" fmla="*/ 1821 h 2540"/>
                <a:gd name="T50" fmla="*/ 235 w 1136"/>
                <a:gd name="T51" fmla="*/ 1951 h 2540"/>
                <a:gd name="T52" fmla="*/ 168 w 1136"/>
                <a:gd name="T53" fmla="*/ 2082 h 2540"/>
                <a:gd name="T54" fmla="*/ 134 w 1136"/>
                <a:gd name="T55" fmla="*/ 2213 h 2540"/>
                <a:gd name="T56" fmla="*/ 67 w 1136"/>
                <a:gd name="T57" fmla="*/ 2329 h 2540"/>
                <a:gd name="T58" fmla="*/ 27 w 1136"/>
                <a:gd name="T59" fmla="*/ 2452 h 2540"/>
                <a:gd name="T60" fmla="*/ 20 w 1136"/>
                <a:gd name="T61" fmla="*/ 2510 h 2540"/>
                <a:gd name="T62" fmla="*/ 81 w 1136"/>
                <a:gd name="T63" fmla="*/ 2387 h 2540"/>
                <a:gd name="T64" fmla="*/ 148 w 1136"/>
                <a:gd name="T65" fmla="*/ 2271 h 2540"/>
                <a:gd name="T66" fmla="*/ 201 w 1136"/>
                <a:gd name="T67" fmla="*/ 2147 h 2540"/>
                <a:gd name="T68" fmla="*/ 242 w 1136"/>
                <a:gd name="T69" fmla="*/ 2002 h 2540"/>
                <a:gd name="T70" fmla="*/ 316 w 1136"/>
                <a:gd name="T71" fmla="*/ 1886 h 2540"/>
                <a:gd name="T72" fmla="*/ 403 w 1136"/>
                <a:gd name="T73" fmla="*/ 1763 h 2540"/>
                <a:gd name="T74" fmla="*/ 430 w 1136"/>
                <a:gd name="T75" fmla="*/ 1639 h 2540"/>
                <a:gd name="T76" fmla="*/ 423 w 1136"/>
                <a:gd name="T77" fmla="*/ 1523 h 2540"/>
                <a:gd name="T78" fmla="*/ 497 w 1136"/>
                <a:gd name="T79" fmla="*/ 1444 h 2540"/>
                <a:gd name="T80" fmla="*/ 651 w 1136"/>
                <a:gd name="T81" fmla="*/ 1407 h 2540"/>
                <a:gd name="T82" fmla="*/ 792 w 1136"/>
                <a:gd name="T83" fmla="*/ 1364 h 2540"/>
                <a:gd name="T84" fmla="*/ 866 w 1136"/>
                <a:gd name="T85" fmla="*/ 1255 h 2540"/>
                <a:gd name="T86" fmla="*/ 907 w 1136"/>
                <a:gd name="T87" fmla="*/ 1074 h 2540"/>
                <a:gd name="T88" fmla="*/ 1014 w 1136"/>
                <a:gd name="T89" fmla="*/ 979 h 2540"/>
                <a:gd name="T90" fmla="*/ 1048 w 1136"/>
                <a:gd name="T91" fmla="*/ 856 h 2540"/>
                <a:gd name="T92" fmla="*/ 1088 w 1136"/>
                <a:gd name="T93" fmla="*/ 733 h 2540"/>
                <a:gd name="T94" fmla="*/ 1115 w 1136"/>
                <a:gd name="T95" fmla="*/ 617 h 2540"/>
                <a:gd name="T96" fmla="*/ 1108 w 1136"/>
                <a:gd name="T97" fmla="*/ 493 h 2540"/>
                <a:gd name="T98" fmla="*/ 1081 w 1136"/>
                <a:gd name="T99" fmla="*/ 377 h 2540"/>
                <a:gd name="T100" fmla="*/ 1088 w 1136"/>
                <a:gd name="T101" fmla="*/ 261 h 2540"/>
                <a:gd name="T102" fmla="*/ 1135 w 1136"/>
                <a:gd name="T103" fmla="*/ 138 h 254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136" h="2540">
                  <a:moveTo>
                    <a:pt x="1088" y="0"/>
                  </a:moveTo>
                  <a:lnTo>
                    <a:pt x="1115" y="29"/>
                  </a:lnTo>
                  <a:lnTo>
                    <a:pt x="1128" y="58"/>
                  </a:lnTo>
                  <a:lnTo>
                    <a:pt x="1122" y="87"/>
                  </a:lnTo>
                  <a:lnTo>
                    <a:pt x="1108" y="116"/>
                  </a:lnTo>
                  <a:lnTo>
                    <a:pt x="1095" y="145"/>
                  </a:lnTo>
                  <a:lnTo>
                    <a:pt x="1088" y="181"/>
                  </a:lnTo>
                  <a:lnTo>
                    <a:pt x="1095" y="210"/>
                  </a:lnTo>
                  <a:lnTo>
                    <a:pt x="1081" y="239"/>
                  </a:lnTo>
                  <a:lnTo>
                    <a:pt x="1054" y="261"/>
                  </a:lnTo>
                  <a:lnTo>
                    <a:pt x="1054" y="290"/>
                  </a:lnTo>
                  <a:lnTo>
                    <a:pt x="1054" y="319"/>
                  </a:lnTo>
                  <a:lnTo>
                    <a:pt x="1014" y="319"/>
                  </a:lnTo>
                  <a:lnTo>
                    <a:pt x="1021" y="348"/>
                  </a:lnTo>
                  <a:lnTo>
                    <a:pt x="1021" y="377"/>
                  </a:lnTo>
                  <a:lnTo>
                    <a:pt x="1034" y="406"/>
                  </a:lnTo>
                  <a:lnTo>
                    <a:pt x="1048" y="435"/>
                  </a:lnTo>
                  <a:lnTo>
                    <a:pt x="1068" y="464"/>
                  </a:lnTo>
                  <a:lnTo>
                    <a:pt x="1075" y="493"/>
                  </a:lnTo>
                  <a:lnTo>
                    <a:pt x="1075" y="522"/>
                  </a:lnTo>
                  <a:lnTo>
                    <a:pt x="1075" y="551"/>
                  </a:lnTo>
                  <a:lnTo>
                    <a:pt x="1054" y="580"/>
                  </a:lnTo>
                  <a:lnTo>
                    <a:pt x="1054" y="609"/>
                  </a:lnTo>
                  <a:lnTo>
                    <a:pt x="1054" y="638"/>
                  </a:lnTo>
                  <a:lnTo>
                    <a:pt x="1048" y="667"/>
                  </a:lnTo>
                  <a:lnTo>
                    <a:pt x="1048" y="696"/>
                  </a:lnTo>
                  <a:lnTo>
                    <a:pt x="1041" y="725"/>
                  </a:lnTo>
                  <a:lnTo>
                    <a:pt x="1028" y="754"/>
                  </a:lnTo>
                  <a:lnTo>
                    <a:pt x="1021" y="783"/>
                  </a:lnTo>
                  <a:lnTo>
                    <a:pt x="981" y="805"/>
                  </a:lnTo>
                  <a:lnTo>
                    <a:pt x="954" y="834"/>
                  </a:lnTo>
                  <a:lnTo>
                    <a:pt x="947" y="863"/>
                  </a:lnTo>
                  <a:lnTo>
                    <a:pt x="940" y="892"/>
                  </a:lnTo>
                  <a:lnTo>
                    <a:pt x="927" y="921"/>
                  </a:lnTo>
                  <a:lnTo>
                    <a:pt x="920" y="950"/>
                  </a:lnTo>
                  <a:lnTo>
                    <a:pt x="913" y="979"/>
                  </a:lnTo>
                  <a:lnTo>
                    <a:pt x="907" y="1008"/>
                  </a:lnTo>
                  <a:lnTo>
                    <a:pt x="880" y="1037"/>
                  </a:lnTo>
                  <a:lnTo>
                    <a:pt x="873" y="1066"/>
                  </a:lnTo>
                  <a:lnTo>
                    <a:pt x="860" y="1103"/>
                  </a:lnTo>
                  <a:lnTo>
                    <a:pt x="853" y="1132"/>
                  </a:lnTo>
                  <a:lnTo>
                    <a:pt x="839" y="1161"/>
                  </a:lnTo>
                  <a:lnTo>
                    <a:pt x="826" y="1190"/>
                  </a:lnTo>
                  <a:lnTo>
                    <a:pt x="813" y="1219"/>
                  </a:lnTo>
                  <a:lnTo>
                    <a:pt x="792" y="1248"/>
                  </a:lnTo>
                  <a:lnTo>
                    <a:pt x="772" y="1277"/>
                  </a:lnTo>
                  <a:lnTo>
                    <a:pt x="745" y="1299"/>
                  </a:lnTo>
                  <a:lnTo>
                    <a:pt x="719" y="1313"/>
                  </a:lnTo>
                  <a:lnTo>
                    <a:pt x="692" y="1320"/>
                  </a:lnTo>
                  <a:lnTo>
                    <a:pt x="665" y="1328"/>
                  </a:lnTo>
                  <a:lnTo>
                    <a:pt x="638" y="1328"/>
                  </a:lnTo>
                  <a:lnTo>
                    <a:pt x="611" y="1320"/>
                  </a:lnTo>
                  <a:lnTo>
                    <a:pt x="584" y="1320"/>
                  </a:lnTo>
                  <a:lnTo>
                    <a:pt x="557" y="1320"/>
                  </a:lnTo>
                  <a:lnTo>
                    <a:pt x="531" y="1320"/>
                  </a:lnTo>
                  <a:lnTo>
                    <a:pt x="504" y="1320"/>
                  </a:lnTo>
                  <a:lnTo>
                    <a:pt x="477" y="1320"/>
                  </a:lnTo>
                  <a:lnTo>
                    <a:pt x="450" y="1320"/>
                  </a:lnTo>
                  <a:lnTo>
                    <a:pt x="423" y="1349"/>
                  </a:lnTo>
                  <a:lnTo>
                    <a:pt x="396" y="1364"/>
                  </a:lnTo>
                  <a:lnTo>
                    <a:pt x="376" y="1335"/>
                  </a:lnTo>
                  <a:lnTo>
                    <a:pt x="356" y="1306"/>
                  </a:lnTo>
                  <a:lnTo>
                    <a:pt x="336" y="1277"/>
                  </a:lnTo>
                  <a:lnTo>
                    <a:pt x="316" y="1248"/>
                  </a:lnTo>
                  <a:lnTo>
                    <a:pt x="289" y="1233"/>
                  </a:lnTo>
                  <a:lnTo>
                    <a:pt x="262" y="1219"/>
                  </a:lnTo>
                  <a:lnTo>
                    <a:pt x="235" y="1190"/>
                  </a:lnTo>
                  <a:lnTo>
                    <a:pt x="208" y="1175"/>
                  </a:lnTo>
                  <a:lnTo>
                    <a:pt x="181" y="1168"/>
                  </a:lnTo>
                  <a:lnTo>
                    <a:pt x="154" y="1168"/>
                  </a:lnTo>
                  <a:lnTo>
                    <a:pt x="128" y="1175"/>
                  </a:lnTo>
                  <a:lnTo>
                    <a:pt x="101" y="1175"/>
                  </a:lnTo>
                  <a:lnTo>
                    <a:pt x="74" y="1175"/>
                  </a:lnTo>
                  <a:lnTo>
                    <a:pt x="40" y="1168"/>
                  </a:lnTo>
                  <a:lnTo>
                    <a:pt x="13" y="1161"/>
                  </a:lnTo>
                  <a:lnTo>
                    <a:pt x="40" y="1182"/>
                  </a:lnTo>
                  <a:lnTo>
                    <a:pt x="74" y="1197"/>
                  </a:lnTo>
                  <a:lnTo>
                    <a:pt x="101" y="1197"/>
                  </a:lnTo>
                  <a:lnTo>
                    <a:pt x="107" y="1226"/>
                  </a:lnTo>
                  <a:lnTo>
                    <a:pt x="141" y="1240"/>
                  </a:lnTo>
                  <a:lnTo>
                    <a:pt x="168" y="1255"/>
                  </a:lnTo>
                  <a:lnTo>
                    <a:pt x="195" y="1270"/>
                  </a:lnTo>
                  <a:lnTo>
                    <a:pt x="222" y="1299"/>
                  </a:lnTo>
                  <a:lnTo>
                    <a:pt x="235" y="1328"/>
                  </a:lnTo>
                  <a:lnTo>
                    <a:pt x="269" y="1349"/>
                  </a:lnTo>
                  <a:lnTo>
                    <a:pt x="296" y="1349"/>
                  </a:lnTo>
                  <a:lnTo>
                    <a:pt x="322" y="1364"/>
                  </a:lnTo>
                  <a:lnTo>
                    <a:pt x="349" y="1386"/>
                  </a:lnTo>
                  <a:lnTo>
                    <a:pt x="369" y="1415"/>
                  </a:lnTo>
                  <a:lnTo>
                    <a:pt x="376" y="1444"/>
                  </a:lnTo>
                  <a:lnTo>
                    <a:pt x="369" y="1473"/>
                  </a:lnTo>
                  <a:lnTo>
                    <a:pt x="356" y="1531"/>
                  </a:lnTo>
                  <a:lnTo>
                    <a:pt x="356" y="1560"/>
                  </a:lnTo>
                  <a:lnTo>
                    <a:pt x="356" y="1632"/>
                  </a:lnTo>
                  <a:lnTo>
                    <a:pt x="356" y="1661"/>
                  </a:lnTo>
                  <a:lnTo>
                    <a:pt x="349" y="1690"/>
                  </a:lnTo>
                  <a:lnTo>
                    <a:pt x="322" y="1719"/>
                  </a:lnTo>
                  <a:lnTo>
                    <a:pt x="309" y="1748"/>
                  </a:lnTo>
                  <a:lnTo>
                    <a:pt x="309" y="1785"/>
                  </a:lnTo>
                  <a:lnTo>
                    <a:pt x="296" y="1821"/>
                  </a:lnTo>
                  <a:lnTo>
                    <a:pt x="275" y="1857"/>
                  </a:lnTo>
                  <a:lnTo>
                    <a:pt x="262" y="1886"/>
                  </a:lnTo>
                  <a:lnTo>
                    <a:pt x="255" y="1915"/>
                  </a:lnTo>
                  <a:lnTo>
                    <a:pt x="235" y="1951"/>
                  </a:lnTo>
                  <a:lnTo>
                    <a:pt x="215" y="1988"/>
                  </a:lnTo>
                  <a:lnTo>
                    <a:pt x="195" y="2024"/>
                  </a:lnTo>
                  <a:lnTo>
                    <a:pt x="175" y="2053"/>
                  </a:lnTo>
                  <a:lnTo>
                    <a:pt x="168" y="2082"/>
                  </a:lnTo>
                  <a:lnTo>
                    <a:pt x="161" y="2111"/>
                  </a:lnTo>
                  <a:lnTo>
                    <a:pt x="154" y="2147"/>
                  </a:lnTo>
                  <a:lnTo>
                    <a:pt x="148" y="2184"/>
                  </a:lnTo>
                  <a:lnTo>
                    <a:pt x="134" y="2213"/>
                  </a:lnTo>
                  <a:lnTo>
                    <a:pt x="121" y="2242"/>
                  </a:lnTo>
                  <a:lnTo>
                    <a:pt x="107" y="2271"/>
                  </a:lnTo>
                  <a:lnTo>
                    <a:pt x="87" y="2300"/>
                  </a:lnTo>
                  <a:lnTo>
                    <a:pt x="67" y="2329"/>
                  </a:lnTo>
                  <a:lnTo>
                    <a:pt x="60" y="2358"/>
                  </a:lnTo>
                  <a:lnTo>
                    <a:pt x="47" y="2387"/>
                  </a:lnTo>
                  <a:lnTo>
                    <a:pt x="40" y="2416"/>
                  </a:lnTo>
                  <a:lnTo>
                    <a:pt x="27" y="2452"/>
                  </a:lnTo>
                  <a:lnTo>
                    <a:pt x="20" y="2481"/>
                  </a:lnTo>
                  <a:lnTo>
                    <a:pt x="13" y="2510"/>
                  </a:lnTo>
                  <a:lnTo>
                    <a:pt x="0" y="2539"/>
                  </a:lnTo>
                  <a:lnTo>
                    <a:pt x="20" y="2510"/>
                  </a:lnTo>
                  <a:lnTo>
                    <a:pt x="34" y="2481"/>
                  </a:lnTo>
                  <a:lnTo>
                    <a:pt x="54" y="2445"/>
                  </a:lnTo>
                  <a:lnTo>
                    <a:pt x="67" y="2416"/>
                  </a:lnTo>
                  <a:lnTo>
                    <a:pt x="81" y="2387"/>
                  </a:lnTo>
                  <a:lnTo>
                    <a:pt x="94" y="2358"/>
                  </a:lnTo>
                  <a:lnTo>
                    <a:pt x="107" y="2329"/>
                  </a:lnTo>
                  <a:lnTo>
                    <a:pt x="128" y="2300"/>
                  </a:lnTo>
                  <a:lnTo>
                    <a:pt x="148" y="2271"/>
                  </a:lnTo>
                  <a:lnTo>
                    <a:pt x="168" y="2242"/>
                  </a:lnTo>
                  <a:lnTo>
                    <a:pt x="175" y="2213"/>
                  </a:lnTo>
                  <a:lnTo>
                    <a:pt x="188" y="2176"/>
                  </a:lnTo>
                  <a:lnTo>
                    <a:pt x="201" y="2147"/>
                  </a:lnTo>
                  <a:lnTo>
                    <a:pt x="215" y="2118"/>
                  </a:lnTo>
                  <a:lnTo>
                    <a:pt x="222" y="2060"/>
                  </a:lnTo>
                  <a:lnTo>
                    <a:pt x="235" y="2031"/>
                  </a:lnTo>
                  <a:lnTo>
                    <a:pt x="242" y="2002"/>
                  </a:lnTo>
                  <a:lnTo>
                    <a:pt x="269" y="1973"/>
                  </a:lnTo>
                  <a:lnTo>
                    <a:pt x="296" y="1951"/>
                  </a:lnTo>
                  <a:lnTo>
                    <a:pt x="309" y="1922"/>
                  </a:lnTo>
                  <a:lnTo>
                    <a:pt x="316" y="1886"/>
                  </a:lnTo>
                  <a:lnTo>
                    <a:pt x="329" y="1857"/>
                  </a:lnTo>
                  <a:lnTo>
                    <a:pt x="356" y="1828"/>
                  </a:lnTo>
                  <a:lnTo>
                    <a:pt x="383" y="1792"/>
                  </a:lnTo>
                  <a:lnTo>
                    <a:pt x="403" y="1763"/>
                  </a:lnTo>
                  <a:lnTo>
                    <a:pt x="416" y="1734"/>
                  </a:lnTo>
                  <a:lnTo>
                    <a:pt x="423" y="1705"/>
                  </a:lnTo>
                  <a:lnTo>
                    <a:pt x="430" y="1668"/>
                  </a:lnTo>
                  <a:lnTo>
                    <a:pt x="430" y="1639"/>
                  </a:lnTo>
                  <a:lnTo>
                    <a:pt x="430" y="1610"/>
                  </a:lnTo>
                  <a:lnTo>
                    <a:pt x="423" y="1581"/>
                  </a:lnTo>
                  <a:lnTo>
                    <a:pt x="423" y="1552"/>
                  </a:lnTo>
                  <a:lnTo>
                    <a:pt x="423" y="1523"/>
                  </a:lnTo>
                  <a:lnTo>
                    <a:pt x="423" y="1494"/>
                  </a:lnTo>
                  <a:lnTo>
                    <a:pt x="443" y="1465"/>
                  </a:lnTo>
                  <a:lnTo>
                    <a:pt x="470" y="1458"/>
                  </a:lnTo>
                  <a:lnTo>
                    <a:pt x="497" y="1444"/>
                  </a:lnTo>
                  <a:lnTo>
                    <a:pt x="524" y="1436"/>
                  </a:lnTo>
                  <a:lnTo>
                    <a:pt x="584" y="1429"/>
                  </a:lnTo>
                  <a:lnTo>
                    <a:pt x="618" y="1415"/>
                  </a:lnTo>
                  <a:lnTo>
                    <a:pt x="651" y="1407"/>
                  </a:lnTo>
                  <a:lnTo>
                    <a:pt x="678" y="1393"/>
                  </a:lnTo>
                  <a:lnTo>
                    <a:pt x="719" y="1393"/>
                  </a:lnTo>
                  <a:lnTo>
                    <a:pt x="766" y="1378"/>
                  </a:lnTo>
                  <a:lnTo>
                    <a:pt x="792" y="1364"/>
                  </a:lnTo>
                  <a:lnTo>
                    <a:pt x="819" y="1349"/>
                  </a:lnTo>
                  <a:lnTo>
                    <a:pt x="846" y="1320"/>
                  </a:lnTo>
                  <a:lnTo>
                    <a:pt x="853" y="1284"/>
                  </a:lnTo>
                  <a:lnTo>
                    <a:pt x="866" y="1255"/>
                  </a:lnTo>
                  <a:lnTo>
                    <a:pt x="866" y="1211"/>
                  </a:lnTo>
                  <a:lnTo>
                    <a:pt x="880" y="1161"/>
                  </a:lnTo>
                  <a:lnTo>
                    <a:pt x="893" y="1103"/>
                  </a:lnTo>
                  <a:lnTo>
                    <a:pt x="907" y="1074"/>
                  </a:lnTo>
                  <a:lnTo>
                    <a:pt x="947" y="1059"/>
                  </a:lnTo>
                  <a:lnTo>
                    <a:pt x="974" y="1037"/>
                  </a:lnTo>
                  <a:lnTo>
                    <a:pt x="1001" y="1008"/>
                  </a:lnTo>
                  <a:lnTo>
                    <a:pt x="1014" y="979"/>
                  </a:lnTo>
                  <a:lnTo>
                    <a:pt x="1021" y="950"/>
                  </a:lnTo>
                  <a:lnTo>
                    <a:pt x="1034" y="914"/>
                  </a:lnTo>
                  <a:lnTo>
                    <a:pt x="1041" y="885"/>
                  </a:lnTo>
                  <a:lnTo>
                    <a:pt x="1048" y="856"/>
                  </a:lnTo>
                  <a:lnTo>
                    <a:pt x="1054" y="820"/>
                  </a:lnTo>
                  <a:lnTo>
                    <a:pt x="1061" y="791"/>
                  </a:lnTo>
                  <a:lnTo>
                    <a:pt x="1075" y="762"/>
                  </a:lnTo>
                  <a:lnTo>
                    <a:pt x="1088" y="733"/>
                  </a:lnTo>
                  <a:lnTo>
                    <a:pt x="1095" y="704"/>
                  </a:lnTo>
                  <a:lnTo>
                    <a:pt x="1108" y="675"/>
                  </a:lnTo>
                  <a:lnTo>
                    <a:pt x="1108" y="646"/>
                  </a:lnTo>
                  <a:lnTo>
                    <a:pt x="1115" y="617"/>
                  </a:lnTo>
                  <a:lnTo>
                    <a:pt x="1115" y="588"/>
                  </a:lnTo>
                  <a:lnTo>
                    <a:pt x="1115" y="551"/>
                  </a:lnTo>
                  <a:lnTo>
                    <a:pt x="1108" y="522"/>
                  </a:lnTo>
                  <a:lnTo>
                    <a:pt x="1108" y="493"/>
                  </a:lnTo>
                  <a:lnTo>
                    <a:pt x="1101" y="464"/>
                  </a:lnTo>
                  <a:lnTo>
                    <a:pt x="1088" y="435"/>
                  </a:lnTo>
                  <a:lnTo>
                    <a:pt x="1081" y="406"/>
                  </a:lnTo>
                  <a:lnTo>
                    <a:pt x="1081" y="377"/>
                  </a:lnTo>
                  <a:lnTo>
                    <a:pt x="1081" y="348"/>
                  </a:lnTo>
                  <a:lnTo>
                    <a:pt x="1081" y="319"/>
                  </a:lnTo>
                  <a:lnTo>
                    <a:pt x="1081" y="290"/>
                  </a:lnTo>
                  <a:lnTo>
                    <a:pt x="1088" y="261"/>
                  </a:lnTo>
                  <a:lnTo>
                    <a:pt x="1095" y="232"/>
                  </a:lnTo>
                  <a:lnTo>
                    <a:pt x="1108" y="203"/>
                  </a:lnTo>
                  <a:lnTo>
                    <a:pt x="1128" y="167"/>
                  </a:lnTo>
                  <a:lnTo>
                    <a:pt x="1135" y="138"/>
                  </a:lnTo>
                  <a:lnTo>
                    <a:pt x="1135" y="109"/>
                  </a:lnTo>
                  <a:lnTo>
                    <a:pt x="1128" y="80"/>
                  </a:lnTo>
                  <a:lnTo>
                    <a:pt x="1122" y="51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" name="Freeform 12">
              <a:extLst>
                <a:ext uri="{FF2B5EF4-FFF2-40B4-BE49-F238E27FC236}">
                  <a16:creationId xmlns:a16="http://schemas.microsoft.com/office/drawing/2014/main" id="{CB129CD9-A297-9087-0BCB-EED8D4DAC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8" y="1009"/>
              <a:ext cx="1978" cy="422"/>
            </a:xfrm>
            <a:custGeom>
              <a:avLst/>
              <a:gdLst>
                <a:gd name="T0" fmla="*/ 87 w 1978"/>
                <a:gd name="T1" fmla="*/ 65 h 422"/>
                <a:gd name="T2" fmla="*/ 168 w 1978"/>
                <a:gd name="T3" fmla="*/ 51 h 422"/>
                <a:gd name="T4" fmla="*/ 222 w 1978"/>
                <a:gd name="T5" fmla="*/ 44 h 422"/>
                <a:gd name="T6" fmla="*/ 276 w 1978"/>
                <a:gd name="T7" fmla="*/ 29 h 422"/>
                <a:gd name="T8" fmla="*/ 370 w 1978"/>
                <a:gd name="T9" fmla="*/ 7 h 422"/>
                <a:gd name="T10" fmla="*/ 451 w 1978"/>
                <a:gd name="T11" fmla="*/ 0 h 422"/>
                <a:gd name="T12" fmla="*/ 504 w 1978"/>
                <a:gd name="T13" fmla="*/ 0 h 422"/>
                <a:gd name="T14" fmla="*/ 558 w 1978"/>
                <a:gd name="T15" fmla="*/ 22 h 422"/>
                <a:gd name="T16" fmla="*/ 632 w 1978"/>
                <a:gd name="T17" fmla="*/ 51 h 422"/>
                <a:gd name="T18" fmla="*/ 693 w 1978"/>
                <a:gd name="T19" fmla="*/ 80 h 422"/>
                <a:gd name="T20" fmla="*/ 746 w 1978"/>
                <a:gd name="T21" fmla="*/ 87 h 422"/>
                <a:gd name="T22" fmla="*/ 800 w 1978"/>
                <a:gd name="T23" fmla="*/ 94 h 422"/>
                <a:gd name="T24" fmla="*/ 867 w 1978"/>
                <a:gd name="T25" fmla="*/ 131 h 422"/>
                <a:gd name="T26" fmla="*/ 921 w 1978"/>
                <a:gd name="T27" fmla="*/ 138 h 422"/>
                <a:gd name="T28" fmla="*/ 982 w 1978"/>
                <a:gd name="T29" fmla="*/ 145 h 422"/>
                <a:gd name="T30" fmla="*/ 1036 w 1978"/>
                <a:gd name="T31" fmla="*/ 167 h 422"/>
                <a:gd name="T32" fmla="*/ 1150 w 1978"/>
                <a:gd name="T33" fmla="*/ 189 h 422"/>
                <a:gd name="T34" fmla="*/ 1231 w 1978"/>
                <a:gd name="T35" fmla="*/ 196 h 422"/>
                <a:gd name="T36" fmla="*/ 1291 w 1978"/>
                <a:gd name="T37" fmla="*/ 225 h 422"/>
                <a:gd name="T38" fmla="*/ 1352 w 1978"/>
                <a:gd name="T39" fmla="*/ 254 h 422"/>
                <a:gd name="T40" fmla="*/ 1432 w 1978"/>
                <a:gd name="T41" fmla="*/ 261 h 422"/>
                <a:gd name="T42" fmla="*/ 1493 w 1978"/>
                <a:gd name="T43" fmla="*/ 276 h 422"/>
                <a:gd name="T44" fmla="*/ 1580 w 1978"/>
                <a:gd name="T45" fmla="*/ 290 h 422"/>
                <a:gd name="T46" fmla="*/ 1634 w 1978"/>
                <a:gd name="T47" fmla="*/ 305 h 422"/>
                <a:gd name="T48" fmla="*/ 1695 w 1978"/>
                <a:gd name="T49" fmla="*/ 327 h 422"/>
                <a:gd name="T50" fmla="*/ 1748 w 1978"/>
                <a:gd name="T51" fmla="*/ 356 h 422"/>
                <a:gd name="T52" fmla="*/ 1809 w 1978"/>
                <a:gd name="T53" fmla="*/ 392 h 422"/>
                <a:gd name="T54" fmla="*/ 1869 w 1978"/>
                <a:gd name="T55" fmla="*/ 392 h 422"/>
                <a:gd name="T56" fmla="*/ 1950 w 1978"/>
                <a:gd name="T57" fmla="*/ 399 h 422"/>
                <a:gd name="T58" fmla="*/ 1950 w 1978"/>
                <a:gd name="T59" fmla="*/ 414 h 422"/>
                <a:gd name="T60" fmla="*/ 1883 w 1978"/>
                <a:gd name="T61" fmla="*/ 421 h 422"/>
                <a:gd name="T62" fmla="*/ 1829 w 1978"/>
                <a:gd name="T63" fmla="*/ 414 h 422"/>
                <a:gd name="T64" fmla="*/ 1775 w 1978"/>
                <a:gd name="T65" fmla="*/ 414 h 422"/>
                <a:gd name="T66" fmla="*/ 1721 w 1978"/>
                <a:gd name="T67" fmla="*/ 363 h 422"/>
                <a:gd name="T68" fmla="*/ 1661 w 1978"/>
                <a:gd name="T69" fmla="*/ 341 h 422"/>
                <a:gd name="T70" fmla="*/ 1594 w 1978"/>
                <a:gd name="T71" fmla="*/ 319 h 422"/>
                <a:gd name="T72" fmla="*/ 1533 w 1978"/>
                <a:gd name="T73" fmla="*/ 305 h 422"/>
                <a:gd name="T74" fmla="*/ 1479 w 1978"/>
                <a:gd name="T75" fmla="*/ 290 h 422"/>
                <a:gd name="T76" fmla="*/ 1405 w 1978"/>
                <a:gd name="T77" fmla="*/ 276 h 422"/>
                <a:gd name="T78" fmla="*/ 1352 w 1978"/>
                <a:gd name="T79" fmla="*/ 269 h 422"/>
                <a:gd name="T80" fmla="*/ 1298 w 1978"/>
                <a:gd name="T81" fmla="*/ 261 h 422"/>
                <a:gd name="T82" fmla="*/ 1231 w 1978"/>
                <a:gd name="T83" fmla="*/ 218 h 422"/>
                <a:gd name="T84" fmla="*/ 1170 w 1978"/>
                <a:gd name="T85" fmla="*/ 196 h 422"/>
                <a:gd name="T86" fmla="*/ 1110 w 1978"/>
                <a:gd name="T87" fmla="*/ 203 h 422"/>
                <a:gd name="T88" fmla="*/ 1056 w 1978"/>
                <a:gd name="T89" fmla="*/ 203 h 422"/>
                <a:gd name="T90" fmla="*/ 1002 w 1978"/>
                <a:gd name="T91" fmla="*/ 181 h 422"/>
                <a:gd name="T92" fmla="*/ 948 w 1978"/>
                <a:gd name="T93" fmla="*/ 152 h 422"/>
                <a:gd name="T94" fmla="*/ 867 w 1978"/>
                <a:gd name="T95" fmla="*/ 152 h 422"/>
                <a:gd name="T96" fmla="*/ 814 w 1978"/>
                <a:gd name="T97" fmla="*/ 116 h 422"/>
                <a:gd name="T98" fmla="*/ 760 w 1978"/>
                <a:gd name="T99" fmla="*/ 102 h 422"/>
                <a:gd name="T100" fmla="*/ 699 w 1978"/>
                <a:gd name="T101" fmla="*/ 80 h 422"/>
                <a:gd name="T102" fmla="*/ 646 w 1978"/>
                <a:gd name="T103" fmla="*/ 58 h 422"/>
                <a:gd name="T104" fmla="*/ 585 w 1978"/>
                <a:gd name="T105" fmla="*/ 44 h 422"/>
                <a:gd name="T106" fmla="*/ 531 w 1978"/>
                <a:gd name="T107" fmla="*/ 29 h 422"/>
                <a:gd name="T108" fmla="*/ 464 w 1978"/>
                <a:gd name="T109" fmla="*/ 15 h 422"/>
                <a:gd name="T110" fmla="*/ 377 w 1978"/>
                <a:gd name="T111" fmla="*/ 15 h 422"/>
                <a:gd name="T112" fmla="*/ 316 w 1978"/>
                <a:gd name="T113" fmla="*/ 15 h 422"/>
                <a:gd name="T114" fmla="*/ 262 w 1978"/>
                <a:gd name="T115" fmla="*/ 36 h 422"/>
                <a:gd name="T116" fmla="*/ 202 w 1978"/>
                <a:gd name="T117" fmla="*/ 58 h 422"/>
                <a:gd name="T118" fmla="*/ 134 w 1978"/>
                <a:gd name="T119" fmla="*/ 87 h 422"/>
                <a:gd name="T120" fmla="*/ 81 w 1978"/>
                <a:gd name="T121" fmla="*/ 94 h 422"/>
                <a:gd name="T122" fmla="*/ 27 w 1978"/>
                <a:gd name="T123" fmla="*/ 80 h 422"/>
                <a:gd name="T124" fmla="*/ 27 w 1978"/>
                <a:gd name="T125" fmla="*/ 73 h 42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978" h="422">
                  <a:moveTo>
                    <a:pt x="40" y="73"/>
                  </a:moveTo>
                  <a:lnTo>
                    <a:pt x="87" y="65"/>
                  </a:lnTo>
                  <a:lnTo>
                    <a:pt x="128" y="58"/>
                  </a:lnTo>
                  <a:lnTo>
                    <a:pt x="168" y="51"/>
                  </a:lnTo>
                  <a:lnTo>
                    <a:pt x="195" y="51"/>
                  </a:lnTo>
                  <a:lnTo>
                    <a:pt x="222" y="44"/>
                  </a:lnTo>
                  <a:lnTo>
                    <a:pt x="249" y="29"/>
                  </a:lnTo>
                  <a:lnTo>
                    <a:pt x="276" y="29"/>
                  </a:lnTo>
                  <a:lnTo>
                    <a:pt x="309" y="22"/>
                  </a:lnTo>
                  <a:lnTo>
                    <a:pt x="370" y="7"/>
                  </a:lnTo>
                  <a:lnTo>
                    <a:pt x="403" y="7"/>
                  </a:lnTo>
                  <a:lnTo>
                    <a:pt x="451" y="0"/>
                  </a:lnTo>
                  <a:lnTo>
                    <a:pt x="477" y="0"/>
                  </a:lnTo>
                  <a:lnTo>
                    <a:pt x="504" y="0"/>
                  </a:lnTo>
                  <a:lnTo>
                    <a:pt x="531" y="22"/>
                  </a:lnTo>
                  <a:lnTo>
                    <a:pt x="558" y="22"/>
                  </a:lnTo>
                  <a:lnTo>
                    <a:pt x="585" y="36"/>
                  </a:lnTo>
                  <a:lnTo>
                    <a:pt x="632" y="51"/>
                  </a:lnTo>
                  <a:lnTo>
                    <a:pt x="666" y="65"/>
                  </a:lnTo>
                  <a:lnTo>
                    <a:pt x="693" y="80"/>
                  </a:lnTo>
                  <a:lnTo>
                    <a:pt x="720" y="80"/>
                  </a:lnTo>
                  <a:lnTo>
                    <a:pt x="746" y="87"/>
                  </a:lnTo>
                  <a:lnTo>
                    <a:pt x="773" y="87"/>
                  </a:lnTo>
                  <a:lnTo>
                    <a:pt x="800" y="94"/>
                  </a:lnTo>
                  <a:lnTo>
                    <a:pt x="834" y="109"/>
                  </a:lnTo>
                  <a:lnTo>
                    <a:pt x="867" y="131"/>
                  </a:lnTo>
                  <a:lnTo>
                    <a:pt x="894" y="138"/>
                  </a:lnTo>
                  <a:lnTo>
                    <a:pt x="921" y="138"/>
                  </a:lnTo>
                  <a:lnTo>
                    <a:pt x="955" y="138"/>
                  </a:lnTo>
                  <a:lnTo>
                    <a:pt x="982" y="145"/>
                  </a:lnTo>
                  <a:lnTo>
                    <a:pt x="1009" y="145"/>
                  </a:lnTo>
                  <a:lnTo>
                    <a:pt x="1036" y="167"/>
                  </a:lnTo>
                  <a:lnTo>
                    <a:pt x="1089" y="189"/>
                  </a:lnTo>
                  <a:lnTo>
                    <a:pt x="1150" y="189"/>
                  </a:lnTo>
                  <a:lnTo>
                    <a:pt x="1177" y="189"/>
                  </a:lnTo>
                  <a:lnTo>
                    <a:pt x="1231" y="196"/>
                  </a:lnTo>
                  <a:lnTo>
                    <a:pt x="1257" y="211"/>
                  </a:lnTo>
                  <a:lnTo>
                    <a:pt x="1291" y="225"/>
                  </a:lnTo>
                  <a:lnTo>
                    <a:pt x="1318" y="240"/>
                  </a:lnTo>
                  <a:lnTo>
                    <a:pt x="1352" y="254"/>
                  </a:lnTo>
                  <a:lnTo>
                    <a:pt x="1385" y="254"/>
                  </a:lnTo>
                  <a:lnTo>
                    <a:pt x="1432" y="261"/>
                  </a:lnTo>
                  <a:lnTo>
                    <a:pt x="1459" y="269"/>
                  </a:lnTo>
                  <a:lnTo>
                    <a:pt x="1493" y="276"/>
                  </a:lnTo>
                  <a:lnTo>
                    <a:pt x="1533" y="283"/>
                  </a:lnTo>
                  <a:lnTo>
                    <a:pt x="1580" y="290"/>
                  </a:lnTo>
                  <a:lnTo>
                    <a:pt x="1607" y="290"/>
                  </a:lnTo>
                  <a:lnTo>
                    <a:pt x="1634" y="305"/>
                  </a:lnTo>
                  <a:lnTo>
                    <a:pt x="1668" y="312"/>
                  </a:lnTo>
                  <a:lnTo>
                    <a:pt x="1695" y="327"/>
                  </a:lnTo>
                  <a:lnTo>
                    <a:pt x="1721" y="341"/>
                  </a:lnTo>
                  <a:lnTo>
                    <a:pt x="1748" y="356"/>
                  </a:lnTo>
                  <a:lnTo>
                    <a:pt x="1782" y="385"/>
                  </a:lnTo>
                  <a:lnTo>
                    <a:pt x="1809" y="392"/>
                  </a:lnTo>
                  <a:lnTo>
                    <a:pt x="1843" y="392"/>
                  </a:lnTo>
                  <a:lnTo>
                    <a:pt x="1869" y="392"/>
                  </a:lnTo>
                  <a:lnTo>
                    <a:pt x="1923" y="392"/>
                  </a:lnTo>
                  <a:lnTo>
                    <a:pt x="1950" y="399"/>
                  </a:lnTo>
                  <a:lnTo>
                    <a:pt x="1977" y="406"/>
                  </a:lnTo>
                  <a:lnTo>
                    <a:pt x="1950" y="414"/>
                  </a:lnTo>
                  <a:lnTo>
                    <a:pt x="1923" y="421"/>
                  </a:lnTo>
                  <a:lnTo>
                    <a:pt x="1883" y="421"/>
                  </a:lnTo>
                  <a:lnTo>
                    <a:pt x="1856" y="421"/>
                  </a:lnTo>
                  <a:lnTo>
                    <a:pt x="1829" y="414"/>
                  </a:lnTo>
                  <a:lnTo>
                    <a:pt x="1802" y="414"/>
                  </a:lnTo>
                  <a:lnTo>
                    <a:pt x="1775" y="414"/>
                  </a:lnTo>
                  <a:lnTo>
                    <a:pt x="1742" y="392"/>
                  </a:lnTo>
                  <a:lnTo>
                    <a:pt x="1721" y="363"/>
                  </a:lnTo>
                  <a:lnTo>
                    <a:pt x="1695" y="356"/>
                  </a:lnTo>
                  <a:lnTo>
                    <a:pt x="1661" y="341"/>
                  </a:lnTo>
                  <a:lnTo>
                    <a:pt x="1627" y="327"/>
                  </a:lnTo>
                  <a:lnTo>
                    <a:pt x="1594" y="319"/>
                  </a:lnTo>
                  <a:lnTo>
                    <a:pt x="1560" y="312"/>
                  </a:lnTo>
                  <a:lnTo>
                    <a:pt x="1533" y="305"/>
                  </a:lnTo>
                  <a:lnTo>
                    <a:pt x="1506" y="298"/>
                  </a:lnTo>
                  <a:lnTo>
                    <a:pt x="1479" y="290"/>
                  </a:lnTo>
                  <a:lnTo>
                    <a:pt x="1432" y="283"/>
                  </a:lnTo>
                  <a:lnTo>
                    <a:pt x="1405" y="276"/>
                  </a:lnTo>
                  <a:lnTo>
                    <a:pt x="1379" y="269"/>
                  </a:lnTo>
                  <a:lnTo>
                    <a:pt x="1352" y="269"/>
                  </a:lnTo>
                  <a:lnTo>
                    <a:pt x="1325" y="269"/>
                  </a:lnTo>
                  <a:lnTo>
                    <a:pt x="1298" y="261"/>
                  </a:lnTo>
                  <a:lnTo>
                    <a:pt x="1264" y="240"/>
                  </a:lnTo>
                  <a:lnTo>
                    <a:pt x="1231" y="218"/>
                  </a:lnTo>
                  <a:lnTo>
                    <a:pt x="1197" y="203"/>
                  </a:lnTo>
                  <a:lnTo>
                    <a:pt x="1170" y="196"/>
                  </a:lnTo>
                  <a:lnTo>
                    <a:pt x="1136" y="196"/>
                  </a:lnTo>
                  <a:lnTo>
                    <a:pt x="1110" y="203"/>
                  </a:lnTo>
                  <a:lnTo>
                    <a:pt x="1083" y="203"/>
                  </a:lnTo>
                  <a:lnTo>
                    <a:pt x="1056" y="203"/>
                  </a:lnTo>
                  <a:lnTo>
                    <a:pt x="1029" y="196"/>
                  </a:lnTo>
                  <a:lnTo>
                    <a:pt x="1002" y="181"/>
                  </a:lnTo>
                  <a:lnTo>
                    <a:pt x="975" y="167"/>
                  </a:lnTo>
                  <a:lnTo>
                    <a:pt x="948" y="152"/>
                  </a:lnTo>
                  <a:lnTo>
                    <a:pt x="894" y="152"/>
                  </a:lnTo>
                  <a:lnTo>
                    <a:pt x="867" y="152"/>
                  </a:lnTo>
                  <a:lnTo>
                    <a:pt x="841" y="138"/>
                  </a:lnTo>
                  <a:lnTo>
                    <a:pt x="814" y="116"/>
                  </a:lnTo>
                  <a:lnTo>
                    <a:pt x="787" y="102"/>
                  </a:lnTo>
                  <a:lnTo>
                    <a:pt x="760" y="102"/>
                  </a:lnTo>
                  <a:lnTo>
                    <a:pt x="726" y="94"/>
                  </a:lnTo>
                  <a:lnTo>
                    <a:pt x="699" y="80"/>
                  </a:lnTo>
                  <a:lnTo>
                    <a:pt x="672" y="65"/>
                  </a:lnTo>
                  <a:lnTo>
                    <a:pt x="646" y="58"/>
                  </a:lnTo>
                  <a:lnTo>
                    <a:pt x="612" y="51"/>
                  </a:lnTo>
                  <a:lnTo>
                    <a:pt x="585" y="44"/>
                  </a:lnTo>
                  <a:lnTo>
                    <a:pt x="558" y="36"/>
                  </a:lnTo>
                  <a:lnTo>
                    <a:pt x="531" y="29"/>
                  </a:lnTo>
                  <a:lnTo>
                    <a:pt x="498" y="22"/>
                  </a:lnTo>
                  <a:lnTo>
                    <a:pt x="464" y="15"/>
                  </a:lnTo>
                  <a:lnTo>
                    <a:pt x="430" y="15"/>
                  </a:lnTo>
                  <a:lnTo>
                    <a:pt x="377" y="15"/>
                  </a:lnTo>
                  <a:lnTo>
                    <a:pt x="343" y="15"/>
                  </a:lnTo>
                  <a:lnTo>
                    <a:pt x="316" y="15"/>
                  </a:lnTo>
                  <a:lnTo>
                    <a:pt x="289" y="29"/>
                  </a:lnTo>
                  <a:lnTo>
                    <a:pt x="262" y="36"/>
                  </a:lnTo>
                  <a:lnTo>
                    <a:pt x="235" y="44"/>
                  </a:lnTo>
                  <a:lnTo>
                    <a:pt x="202" y="58"/>
                  </a:lnTo>
                  <a:lnTo>
                    <a:pt x="168" y="73"/>
                  </a:lnTo>
                  <a:lnTo>
                    <a:pt x="134" y="87"/>
                  </a:lnTo>
                  <a:lnTo>
                    <a:pt x="108" y="94"/>
                  </a:lnTo>
                  <a:lnTo>
                    <a:pt x="81" y="94"/>
                  </a:lnTo>
                  <a:lnTo>
                    <a:pt x="54" y="94"/>
                  </a:lnTo>
                  <a:lnTo>
                    <a:pt x="27" y="80"/>
                  </a:lnTo>
                  <a:lnTo>
                    <a:pt x="0" y="65"/>
                  </a:lnTo>
                  <a:lnTo>
                    <a:pt x="27" y="73"/>
                  </a:lnTo>
                  <a:lnTo>
                    <a:pt x="40" y="73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9" name="Freeform 13">
              <a:extLst>
                <a:ext uri="{FF2B5EF4-FFF2-40B4-BE49-F238E27FC236}">
                  <a16:creationId xmlns:a16="http://schemas.microsoft.com/office/drawing/2014/main" id="{5E088AF3-DAE4-E199-267A-28B866E70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559"/>
              <a:ext cx="1827" cy="880"/>
            </a:xfrm>
            <a:custGeom>
              <a:avLst/>
              <a:gdLst>
                <a:gd name="T0" fmla="*/ 27 w 1827"/>
                <a:gd name="T1" fmla="*/ 864 h 880"/>
                <a:gd name="T2" fmla="*/ 101 w 1827"/>
                <a:gd name="T3" fmla="*/ 850 h 880"/>
                <a:gd name="T4" fmla="*/ 154 w 1827"/>
                <a:gd name="T5" fmla="*/ 814 h 880"/>
                <a:gd name="T6" fmla="*/ 262 w 1827"/>
                <a:gd name="T7" fmla="*/ 785 h 880"/>
                <a:gd name="T8" fmla="*/ 322 w 1827"/>
                <a:gd name="T9" fmla="*/ 726 h 880"/>
                <a:gd name="T10" fmla="*/ 376 w 1827"/>
                <a:gd name="T11" fmla="*/ 697 h 880"/>
                <a:gd name="T12" fmla="*/ 430 w 1827"/>
                <a:gd name="T13" fmla="*/ 661 h 880"/>
                <a:gd name="T14" fmla="*/ 497 w 1827"/>
                <a:gd name="T15" fmla="*/ 625 h 880"/>
                <a:gd name="T16" fmla="*/ 577 w 1827"/>
                <a:gd name="T17" fmla="*/ 610 h 880"/>
                <a:gd name="T18" fmla="*/ 651 w 1827"/>
                <a:gd name="T19" fmla="*/ 588 h 880"/>
                <a:gd name="T20" fmla="*/ 705 w 1827"/>
                <a:gd name="T21" fmla="*/ 559 h 880"/>
                <a:gd name="T22" fmla="*/ 765 w 1827"/>
                <a:gd name="T23" fmla="*/ 501 h 880"/>
                <a:gd name="T24" fmla="*/ 839 w 1827"/>
                <a:gd name="T25" fmla="*/ 465 h 880"/>
                <a:gd name="T26" fmla="*/ 886 w 1827"/>
                <a:gd name="T27" fmla="*/ 407 h 880"/>
                <a:gd name="T28" fmla="*/ 913 w 1827"/>
                <a:gd name="T29" fmla="*/ 341 h 880"/>
                <a:gd name="T30" fmla="*/ 967 w 1827"/>
                <a:gd name="T31" fmla="*/ 283 h 880"/>
                <a:gd name="T32" fmla="*/ 1027 w 1827"/>
                <a:gd name="T33" fmla="*/ 240 h 880"/>
                <a:gd name="T34" fmla="*/ 1094 w 1827"/>
                <a:gd name="T35" fmla="*/ 203 h 880"/>
                <a:gd name="T36" fmla="*/ 1175 w 1827"/>
                <a:gd name="T37" fmla="*/ 174 h 880"/>
                <a:gd name="T38" fmla="*/ 1242 w 1827"/>
                <a:gd name="T39" fmla="*/ 174 h 880"/>
                <a:gd name="T40" fmla="*/ 1336 w 1827"/>
                <a:gd name="T41" fmla="*/ 145 h 880"/>
                <a:gd name="T42" fmla="*/ 1390 w 1827"/>
                <a:gd name="T43" fmla="*/ 123 h 880"/>
                <a:gd name="T44" fmla="*/ 1443 w 1827"/>
                <a:gd name="T45" fmla="*/ 109 h 880"/>
                <a:gd name="T46" fmla="*/ 1497 w 1827"/>
                <a:gd name="T47" fmla="*/ 94 h 880"/>
                <a:gd name="T48" fmla="*/ 1584 w 1827"/>
                <a:gd name="T49" fmla="*/ 94 h 880"/>
                <a:gd name="T50" fmla="*/ 1638 w 1827"/>
                <a:gd name="T51" fmla="*/ 73 h 880"/>
                <a:gd name="T52" fmla="*/ 1698 w 1827"/>
                <a:gd name="T53" fmla="*/ 44 h 880"/>
                <a:gd name="T54" fmla="*/ 1766 w 1827"/>
                <a:gd name="T55" fmla="*/ 22 h 880"/>
                <a:gd name="T56" fmla="*/ 1826 w 1827"/>
                <a:gd name="T57" fmla="*/ 0 h 880"/>
                <a:gd name="T58" fmla="*/ 1766 w 1827"/>
                <a:gd name="T59" fmla="*/ 22 h 880"/>
                <a:gd name="T60" fmla="*/ 1705 w 1827"/>
                <a:gd name="T61" fmla="*/ 80 h 880"/>
                <a:gd name="T62" fmla="*/ 1625 w 1827"/>
                <a:gd name="T63" fmla="*/ 102 h 880"/>
                <a:gd name="T64" fmla="*/ 1564 w 1827"/>
                <a:gd name="T65" fmla="*/ 116 h 880"/>
                <a:gd name="T66" fmla="*/ 1484 w 1827"/>
                <a:gd name="T67" fmla="*/ 138 h 880"/>
                <a:gd name="T68" fmla="*/ 1430 w 1827"/>
                <a:gd name="T69" fmla="*/ 145 h 880"/>
                <a:gd name="T70" fmla="*/ 1370 w 1827"/>
                <a:gd name="T71" fmla="*/ 160 h 880"/>
                <a:gd name="T72" fmla="*/ 1302 w 1827"/>
                <a:gd name="T73" fmla="*/ 174 h 880"/>
                <a:gd name="T74" fmla="*/ 1242 w 1827"/>
                <a:gd name="T75" fmla="*/ 203 h 880"/>
                <a:gd name="T76" fmla="*/ 1175 w 1827"/>
                <a:gd name="T77" fmla="*/ 218 h 880"/>
                <a:gd name="T78" fmla="*/ 1121 w 1827"/>
                <a:gd name="T79" fmla="*/ 240 h 880"/>
                <a:gd name="T80" fmla="*/ 1067 w 1827"/>
                <a:gd name="T81" fmla="*/ 262 h 880"/>
                <a:gd name="T82" fmla="*/ 1014 w 1827"/>
                <a:gd name="T83" fmla="*/ 298 h 880"/>
                <a:gd name="T84" fmla="*/ 960 w 1827"/>
                <a:gd name="T85" fmla="*/ 327 h 880"/>
                <a:gd name="T86" fmla="*/ 913 w 1827"/>
                <a:gd name="T87" fmla="*/ 370 h 880"/>
                <a:gd name="T88" fmla="*/ 886 w 1827"/>
                <a:gd name="T89" fmla="*/ 443 h 880"/>
                <a:gd name="T90" fmla="*/ 846 w 1827"/>
                <a:gd name="T91" fmla="*/ 509 h 880"/>
                <a:gd name="T92" fmla="*/ 792 w 1827"/>
                <a:gd name="T93" fmla="*/ 545 h 880"/>
                <a:gd name="T94" fmla="*/ 732 w 1827"/>
                <a:gd name="T95" fmla="*/ 567 h 880"/>
                <a:gd name="T96" fmla="*/ 665 w 1827"/>
                <a:gd name="T97" fmla="*/ 588 h 880"/>
                <a:gd name="T98" fmla="*/ 591 w 1827"/>
                <a:gd name="T99" fmla="*/ 610 h 880"/>
                <a:gd name="T100" fmla="*/ 537 w 1827"/>
                <a:gd name="T101" fmla="*/ 647 h 880"/>
                <a:gd name="T102" fmla="*/ 477 w 1827"/>
                <a:gd name="T103" fmla="*/ 654 h 880"/>
                <a:gd name="T104" fmla="*/ 403 w 1827"/>
                <a:gd name="T105" fmla="*/ 676 h 880"/>
                <a:gd name="T106" fmla="*/ 356 w 1827"/>
                <a:gd name="T107" fmla="*/ 734 h 880"/>
                <a:gd name="T108" fmla="*/ 302 w 1827"/>
                <a:gd name="T109" fmla="*/ 777 h 880"/>
                <a:gd name="T110" fmla="*/ 208 w 1827"/>
                <a:gd name="T111" fmla="*/ 799 h 880"/>
                <a:gd name="T112" fmla="*/ 154 w 1827"/>
                <a:gd name="T113" fmla="*/ 835 h 880"/>
                <a:gd name="T114" fmla="*/ 101 w 1827"/>
                <a:gd name="T115" fmla="*/ 872 h 880"/>
                <a:gd name="T116" fmla="*/ 47 w 1827"/>
                <a:gd name="T117" fmla="*/ 879 h 880"/>
                <a:gd name="T118" fmla="*/ 0 w 1827"/>
                <a:gd name="T119" fmla="*/ 864 h 88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827" h="880">
                  <a:moveTo>
                    <a:pt x="0" y="864"/>
                  </a:moveTo>
                  <a:lnTo>
                    <a:pt x="27" y="864"/>
                  </a:lnTo>
                  <a:lnTo>
                    <a:pt x="67" y="857"/>
                  </a:lnTo>
                  <a:lnTo>
                    <a:pt x="101" y="850"/>
                  </a:lnTo>
                  <a:lnTo>
                    <a:pt x="128" y="843"/>
                  </a:lnTo>
                  <a:lnTo>
                    <a:pt x="154" y="814"/>
                  </a:lnTo>
                  <a:lnTo>
                    <a:pt x="215" y="799"/>
                  </a:lnTo>
                  <a:lnTo>
                    <a:pt x="262" y="785"/>
                  </a:lnTo>
                  <a:lnTo>
                    <a:pt x="289" y="763"/>
                  </a:lnTo>
                  <a:lnTo>
                    <a:pt x="322" y="726"/>
                  </a:lnTo>
                  <a:lnTo>
                    <a:pt x="349" y="705"/>
                  </a:lnTo>
                  <a:lnTo>
                    <a:pt x="376" y="697"/>
                  </a:lnTo>
                  <a:lnTo>
                    <a:pt x="403" y="683"/>
                  </a:lnTo>
                  <a:lnTo>
                    <a:pt x="430" y="661"/>
                  </a:lnTo>
                  <a:lnTo>
                    <a:pt x="463" y="632"/>
                  </a:lnTo>
                  <a:lnTo>
                    <a:pt x="497" y="625"/>
                  </a:lnTo>
                  <a:lnTo>
                    <a:pt x="537" y="617"/>
                  </a:lnTo>
                  <a:lnTo>
                    <a:pt x="577" y="610"/>
                  </a:lnTo>
                  <a:lnTo>
                    <a:pt x="618" y="603"/>
                  </a:lnTo>
                  <a:lnTo>
                    <a:pt x="651" y="588"/>
                  </a:lnTo>
                  <a:lnTo>
                    <a:pt x="678" y="581"/>
                  </a:lnTo>
                  <a:lnTo>
                    <a:pt x="705" y="559"/>
                  </a:lnTo>
                  <a:lnTo>
                    <a:pt x="732" y="530"/>
                  </a:lnTo>
                  <a:lnTo>
                    <a:pt x="765" y="501"/>
                  </a:lnTo>
                  <a:lnTo>
                    <a:pt x="792" y="479"/>
                  </a:lnTo>
                  <a:lnTo>
                    <a:pt x="839" y="465"/>
                  </a:lnTo>
                  <a:lnTo>
                    <a:pt x="859" y="436"/>
                  </a:lnTo>
                  <a:lnTo>
                    <a:pt x="886" y="407"/>
                  </a:lnTo>
                  <a:lnTo>
                    <a:pt x="900" y="370"/>
                  </a:lnTo>
                  <a:lnTo>
                    <a:pt x="913" y="341"/>
                  </a:lnTo>
                  <a:lnTo>
                    <a:pt x="933" y="312"/>
                  </a:lnTo>
                  <a:lnTo>
                    <a:pt x="967" y="283"/>
                  </a:lnTo>
                  <a:lnTo>
                    <a:pt x="1000" y="262"/>
                  </a:lnTo>
                  <a:lnTo>
                    <a:pt x="1027" y="240"/>
                  </a:lnTo>
                  <a:lnTo>
                    <a:pt x="1061" y="218"/>
                  </a:lnTo>
                  <a:lnTo>
                    <a:pt x="1094" y="203"/>
                  </a:lnTo>
                  <a:lnTo>
                    <a:pt x="1121" y="189"/>
                  </a:lnTo>
                  <a:lnTo>
                    <a:pt x="1175" y="174"/>
                  </a:lnTo>
                  <a:lnTo>
                    <a:pt x="1202" y="182"/>
                  </a:lnTo>
                  <a:lnTo>
                    <a:pt x="1242" y="174"/>
                  </a:lnTo>
                  <a:lnTo>
                    <a:pt x="1302" y="167"/>
                  </a:lnTo>
                  <a:lnTo>
                    <a:pt x="1336" y="145"/>
                  </a:lnTo>
                  <a:lnTo>
                    <a:pt x="1363" y="131"/>
                  </a:lnTo>
                  <a:lnTo>
                    <a:pt x="1390" y="123"/>
                  </a:lnTo>
                  <a:lnTo>
                    <a:pt x="1416" y="116"/>
                  </a:lnTo>
                  <a:lnTo>
                    <a:pt x="1443" y="109"/>
                  </a:lnTo>
                  <a:lnTo>
                    <a:pt x="1470" y="102"/>
                  </a:lnTo>
                  <a:lnTo>
                    <a:pt x="1497" y="94"/>
                  </a:lnTo>
                  <a:lnTo>
                    <a:pt x="1524" y="94"/>
                  </a:lnTo>
                  <a:lnTo>
                    <a:pt x="1584" y="94"/>
                  </a:lnTo>
                  <a:lnTo>
                    <a:pt x="1611" y="87"/>
                  </a:lnTo>
                  <a:lnTo>
                    <a:pt x="1638" y="73"/>
                  </a:lnTo>
                  <a:lnTo>
                    <a:pt x="1672" y="58"/>
                  </a:lnTo>
                  <a:lnTo>
                    <a:pt x="1698" y="44"/>
                  </a:lnTo>
                  <a:lnTo>
                    <a:pt x="1732" y="36"/>
                  </a:lnTo>
                  <a:lnTo>
                    <a:pt x="1766" y="22"/>
                  </a:lnTo>
                  <a:lnTo>
                    <a:pt x="1799" y="15"/>
                  </a:lnTo>
                  <a:lnTo>
                    <a:pt x="1826" y="0"/>
                  </a:lnTo>
                  <a:lnTo>
                    <a:pt x="1792" y="0"/>
                  </a:lnTo>
                  <a:lnTo>
                    <a:pt x="1766" y="22"/>
                  </a:lnTo>
                  <a:lnTo>
                    <a:pt x="1732" y="51"/>
                  </a:lnTo>
                  <a:lnTo>
                    <a:pt x="1705" y="80"/>
                  </a:lnTo>
                  <a:lnTo>
                    <a:pt x="1678" y="102"/>
                  </a:lnTo>
                  <a:lnTo>
                    <a:pt x="1625" y="102"/>
                  </a:lnTo>
                  <a:lnTo>
                    <a:pt x="1598" y="109"/>
                  </a:lnTo>
                  <a:lnTo>
                    <a:pt x="1564" y="116"/>
                  </a:lnTo>
                  <a:lnTo>
                    <a:pt x="1531" y="131"/>
                  </a:lnTo>
                  <a:lnTo>
                    <a:pt x="1484" y="138"/>
                  </a:lnTo>
                  <a:lnTo>
                    <a:pt x="1457" y="145"/>
                  </a:lnTo>
                  <a:lnTo>
                    <a:pt x="1430" y="145"/>
                  </a:lnTo>
                  <a:lnTo>
                    <a:pt x="1396" y="160"/>
                  </a:lnTo>
                  <a:lnTo>
                    <a:pt x="1370" y="160"/>
                  </a:lnTo>
                  <a:lnTo>
                    <a:pt x="1329" y="167"/>
                  </a:lnTo>
                  <a:lnTo>
                    <a:pt x="1302" y="174"/>
                  </a:lnTo>
                  <a:lnTo>
                    <a:pt x="1276" y="189"/>
                  </a:lnTo>
                  <a:lnTo>
                    <a:pt x="1242" y="203"/>
                  </a:lnTo>
                  <a:lnTo>
                    <a:pt x="1208" y="218"/>
                  </a:lnTo>
                  <a:lnTo>
                    <a:pt x="1175" y="218"/>
                  </a:lnTo>
                  <a:lnTo>
                    <a:pt x="1148" y="225"/>
                  </a:lnTo>
                  <a:lnTo>
                    <a:pt x="1121" y="240"/>
                  </a:lnTo>
                  <a:lnTo>
                    <a:pt x="1094" y="247"/>
                  </a:lnTo>
                  <a:lnTo>
                    <a:pt x="1067" y="262"/>
                  </a:lnTo>
                  <a:lnTo>
                    <a:pt x="1041" y="276"/>
                  </a:lnTo>
                  <a:lnTo>
                    <a:pt x="1014" y="298"/>
                  </a:lnTo>
                  <a:lnTo>
                    <a:pt x="987" y="312"/>
                  </a:lnTo>
                  <a:lnTo>
                    <a:pt x="960" y="327"/>
                  </a:lnTo>
                  <a:lnTo>
                    <a:pt x="933" y="341"/>
                  </a:lnTo>
                  <a:lnTo>
                    <a:pt x="913" y="370"/>
                  </a:lnTo>
                  <a:lnTo>
                    <a:pt x="893" y="400"/>
                  </a:lnTo>
                  <a:lnTo>
                    <a:pt x="886" y="443"/>
                  </a:lnTo>
                  <a:lnTo>
                    <a:pt x="866" y="472"/>
                  </a:lnTo>
                  <a:lnTo>
                    <a:pt x="846" y="509"/>
                  </a:lnTo>
                  <a:lnTo>
                    <a:pt x="819" y="530"/>
                  </a:lnTo>
                  <a:lnTo>
                    <a:pt x="792" y="545"/>
                  </a:lnTo>
                  <a:lnTo>
                    <a:pt x="759" y="559"/>
                  </a:lnTo>
                  <a:lnTo>
                    <a:pt x="732" y="567"/>
                  </a:lnTo>
                  <a:lnTo>
                    <a:pt x="705" y="581"/>
                  </a:lnTo>
                  <a:lnTo>
                    <a:pt x="665" y="588"/>
                  </a:lnTo>
                  <a:lnTo>
                    <a:pt x="638" y="596"/>
                  </a:lnTo>
                  <a:lnTo>
                    <a:pt x="591" y="610"/>
                  </a:lnTo>
                  <a:lnTo>
                    <a:pt x="564" y="632"/>
                  </a:lnTo>
                  <a:lnTo>
                    <a:pt x="537" y="647"/>
                  </a:lnTo>
                  <a:lnTo>
                    <a:pt x="503" y="654"/>
                  </a:lnTo>
                  <a:lnTo>
                    <a:pt x="477" y="654"/>
                  </a:lnTo>
                  <a:lnTo>
                    <a:pt x="436" y="661"/>
                  </a:lnTo>
                  <a:lnTo>
                    <a:pt x="403" y="676"/>
                  </a:lnTo>
                  <a:lnTo>
                    <a:pt x="376" y="697"/>
                  </a:lnTo>
                  <a:lnTo>
                    <a:pt x="356" y="734"/>
                  </a:lnTo>
                  <a:lnTo>
                    <a:pt x="329" y="756"/>
                  </a:lnTo>
                  <a:lnTo>
                    <a:pt x="302" y="777"/>
                  </a:lnTo>
                  <a:lnTo>
                    <a:pt x="262" y="785"/>
                  </a:lnTo>
                  <a:lnTo>
                    <a:pt x="208" y="799"/>
                  </a:lnTo>
                  <a:lnTo>
                    <a:pt x="181" y="821"/>
                  </a:lnTo>
                  <a:lnTo>
                    <a:pt x="154" y="835"/>
                  </a:lnTo>
                  <a:lnTo>
                    <a:pt x="128" y="857"/>
                  </a:lnTo>
                  <a:lnTo>
                    <a:pt x="101" y="872"/>
                  </a:lnTo>
                  <a:lnTo>
                    <a:pt x="74" y="879"/>
                  </a:lnTo>
                  <a:lnTo>
                    <a:pt x="47" y="879"/>
                  </a:lnTo>
                  <a:lnTo>
                    <a:pt x="13" y="872"/>
                  </a:lnTo>
                  <a:lnTo>
                    <a:pt x="0" y="864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0" name="Freeform 14">
              <a:extLst>
                <a:ext uri="{FF2B5EF4-FFF2-40B4-BE49-F238E27FC236}">
                  <a16:creationId xmlns:a16="http://schemas.microsoft.com/office/drawing/2014/main" id="{7AA2B335-FCD7-EA2B-714F-35EE07178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" y="356"/>
              <a:ext cx="4812" cy="3462"/>
            </a:xfrm>
            <a:custGeom>
              <a:avLst/>
              <a:gdLst>
                <a:gd name="T0" fmla="*/ 444 w 4812"/>
                <a:gd name="T1" fmla="*/ 348 h 3462"/>
                <a:gd name="T2" fmla="*/ 817 w 4812"/>
                <a:gd name="T3" fmla="*/ 664 h 3462"/>
                <a:gd name="T4" fmla="*/ 1190 w 4812"/>
                <a:gd name="T5" fmla="*/ 925 h 3462"/>
                <a:gd name="T6" fmla="*/ 1614 w 4812"/>
                <a:gd name="T7" fmla="*/ 1252 h 3462"/>
                <a:gd name="T8" fmla="*/ 2058 w 4812"/>
                <a:gd name="T9" fmla="*/ 1611 h 3462"/>
                <a:gd name="T10" fmla="*/ 2421 w 4812"/>
                <a:gd name="T11" fmla="*/ 1926 h 3462"/>
                <a:gd name="T12" fmla="*/ 2673 w 4812"/>
                <a:gd name="T13" fmla="*/ 2362 h 3462"/>
                <a:gd name="T14" fmla="*/ 2249 w 4812"/>
                <a:gd name="T15" fmla="*/ 2318 h 3462"/>
                <a:gd name="T16" fmla="*/ 1815 w 4812"/>
                <a:gd name="T17" fmla="*/ 2307 h 3462"/>
                <a:gd name="T18" fmla="*/ 1311 w 4812"/>
                <a:gd name="T19" fmla="*/ 2373 h 3462"/>
                <a:gd name="T20" fmla="*/ 918 w 4812"/>
                <a:gd name="T21" fmla="*/ 2318 h 3462"/>
                <a:gd name="T22" fmla="*/ 474 w 4812"/>
                <a:gd name="T23" fmla="*/ 2122 h 3462"/>
                <a:gd name="T24" fmla="*/ 30 w 4812"/>
                <a:gd name="T25" fmla="*/ 1752 h 3462"/>
                <a:gd name="T26" fmla="*/ 403 w 4812"/>
                <a:gd name="T27" fmla="*/ 2090 h 3462"/>
                <a:gd name="T28" fmla="*/ 827 w 4812"/>
                <a:gd name="T29" fmla="*/ 2296 h 3462"/>
                <a:gd name="T30" fmla="*/ 635 w 4812"/>
                <a:gd name="T31" fmla="*/ 2416 h 3462"/>
                <a:gd name="T32" fmla="*/ 212 w 4812"/>
                <a:gd name="T33" fmla="*/ 2569 h 3462"/>
                <a:gd name="T34" fmla="*/ 252 w 4812"/>
                <a:gd name="T35" fmla="*/ 2612 h 3462"/>
                <a:gd name="T36" fmla="*/ 676 w 4812"/>
                <a:gd name="T37" fmla="*/ 2438 h 3462"/>
                <a:gd name="T38" fmla="*/ 1089 w 4812"/>
                <a:gd name="T39" fmla="*/ 2405 h 3462"/>
                <a:gd name="T40" fmla="*/ 1553 w 4812"/>
                <a:gd name="T41" fmla="*/ 2569 h 3462"/>
                <a:gd name="T42" fmla="*/ 1624 w 4812"/>
                <a:gd name="T43" fmla="*/ 3004 h 3462"/>
                <a:gd name="T44" fmla="*/ 1069 w 4812"/>
                <a:gd name="T45" fmla="*/ 3189 h 3462"/>
                <a:gd name="T46" fmla="*/ 595 w 4812"/>
                <a:gd name="T47" fmla="*/ 3298 h 3462"/>
                <a:gd name="T48" fmla="*/ 161 w 4812"/>
                <a:gd name="T49" fmla="*/ 3341 h 3462"/>
                <a:gd name="T50" fmla="*/ 292 w 4812"/>
                <a:gd name="T51" fmla="*/ 3320 h 3462"/>
                <a:gd name="T52" fmla="*/ 767 w 4812"/>
                <a:gd name="T53" fmla="*/ 3298 h 3462"/>
                <a:gd name="T54" fmla="*/ 1241 w 4812"/>
                <a:gd name="T55" fmla="*/ 3189 h 3462"/>
                <a:gd name="T56" fmla="*/ 1654 w 4812"/>
                <a:gd name="T57" fmla="*/ 2982 h 3462"/>
                <a:gd name="T58" fmla="*/ 2088 w 4812"/>
                <a:gd name="T59" fmla="*/ 2917 h 3462"/>
                <a:gd name="T60" fmla="*/ 2521 w 4812"/>
                <a:gd name="T61" fmla="*/ 3058 h 3462"/>
                <a:gd name="T62" fmla="*/ 2975 w 4812"/>
                <a:gd name="T63" fmla="*/ 3200 h 3462"/>
                <a:gd name="T64" fmla="*/ 3490 w 4812"/>
                <a:gd name="T65" fmla="*/ 3309 h 3462"/>
                <a:gd name="T66" fmla="*/ 3944 w 4812"/>
                <a:gd name="T67" fmla="*/ 3385 h 3462"/>
                <a:gd name="T68" fmla="*/ 4408 w 4812"/>
                <a:gd name="T69" fmla="*/ 3450 h 3462"/>
                <a:gd name="T70" fmla="*/ 4297 w 4812"/>
                <a:gd name="T71" fmla="*/ 3439 h 3462"/>
                <a:gd name="T72" fmla="*/ 3782 w 4812"/>
                <a:gd name="T73" fmla="*/ 3330 h 3462"/>
                <a:gd name="T74" fmla="*/ 3197 w 4812"/>
                <a:gd name="T75" fmla="*/ 3200 h 3462"/>
                <a:gd name="T76" fmla="*/ 2733 w 4812"/>
                <a:gd name="T77" fmla="*/ 3124 h 3462"/>
                <a:gd name="T78" fmla="*/ 2199 w 4812"/>
                <a:gd name="T79" fmla="*/ 2884 h 3462"/>
                <a:gd name="T80" fmla="*/ 1684 w 4812"/>
                <a:gd name="T81" fmla="*/ 2677 h 3462"/>
                <a:gd name="T82" fmla="*/ 1220 w 4812"/>
                <a:gd name="T83" fmla="*/ 2471 h 3462"/>
                <a:gd name="T84" fmla="*/ 1493 w 4812"/>
                <a:gd name="T85" fmla="*/ 2394 h 3462"/>
                <a:gd name="T86" fmla="*/ 2078 w 4812"/>
                <a:gd name="T87" fmla="*/ 2318 h 3462"/>
                <a:gd name="T88" fmla="*/ 2582 w 4812"/>
                <a:gd name="T89" fmla="*/ 2362 h 3462"/>
                <a:gd name="T90" fmla="*/ 3056 w 4812"/>
                <a:gd name="T91" fmla="*/ 2569 h 3462"/>
                <a:gd name="T92" fmla="*/ 3500 w 4812"/>
                <a:gd name="T93" fmla="*/ 2743 h 3462"/>
                <a:gd name="T94" fmla="*/ 4075 w 4812"/>
                <a:gd name="T95" fmla="*/ 3004 h 3462"/>
                <a:gd name="T96" fmla="*/ 4569 w 4812"/>
                <a:gd name="T97" fmla="*/ 3243 h 3462"/>
                <a:gd name="T98" fmla="*/ 4650 w 4812"/>
                <a:gd name="T99" fmla="*/ 3265 h 3462"/>
                <a:gd name="T100" fmla="*/ 4196 w 4812"/>
                <a:gd name="T101" fmla="*/ 3015 h 3462"/>
                <a:gd name="T102" fmla="*/ 3742 w 4812"/>
                <a:gd name="T103" fmla="*/ 2764 h 3462"/>
                <a:gd name="T104" fmla="*/ 3278 w 4812"/>
                <a:gd name="T105" fmla="*/ 2634 h 3462"/>
                <a:gd name="T106" fmla="*/ 2733 w 4812"/>
                <a:gd name="T107" fmla="*/ 2362 h 3462"/>
                <a:gd name="T108" fmla="*/ 2461 w 4812"/>
                <a:gd name="T109" fmla="*/ 1959 h 3462"/>
                <a:gd name="T110" fmla="*/ 2168 w 4812"/>
                <a:gd name="T111" fmla="*/ 1600 h 3462"/>
                <a:gd name="T112" fmla="*/ 1765 w 4812"/>
                <a:gd name="T113" fmla="*/ 1317 h 3462"/>
                <a:gd name="T114" fmla="*/ 1362 w 4812"/>
                <a:gd name="T115" fmla="*/ 969 h 3462"/>
                <a:gd name="T116" fmla="*/ 938 w 4812"/>
                <a:gd name="T117" fmla="*/ 740 h 3462"/>
                <a:gd name="T118" fmla="*/ 595 w 4812"/>
                <a:gd name="T119" fmla="*/ 392 h 3462"/>
                <a:gd name="T120" fmla="*/ 242 w 4812"/>
                <a:gd name="T121" fmla="*/ 87 h 346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812" h="3462">
                  <a:moveTo>
                    <a:pt x="101" y="0"/>
                  </a:moveTo>
                  <a:lnTo>
                    <a:pt x="141" y="44"/>
                  </a:lnTo>
                  <a:lnTo>
                    <a:pt x="182" y="76"/>
                  </a:lnTo>
                  <a:lnTo>
                    <a:pt x="222" y="109"/>
                  </a:lnTo>
                  <a:lnTo>
                    <a:pt x="262" y="141"/>
                  </a:lnTo>
                  <a:lnTo>
                    <a:pt x="282" y="185"/>
                  </a:lnTo>
                  <a:lnTo>
                    <a:pt x="323" y="218"/>
                  </a:lnTo>
                  <a:lnTo>
                    <a:pt x="363" y="261"/>
                  </a:lnTo>
                  <a:lnTo>
                    <a:pt x="403" y="305"/>
                  </a:lnTo>
                  <a:lnTo>
                    <a:pt x="444" y="348"/>
                  </a:lnTo>
                  <a:lnTo>
                    <a:pt x="484" y="370"/>
                  </a:lnTo>
                  <a:lnTo>
                    <a:pt x="524" y="414"/>
                  </a:lnTo>
                  <a:lnTo>
                    <a:pt x="565" y="435"/>
                  </a:lnTo>
                  <a:lnTo>
                    <a:pt x="605" y="446"/>
                  </a:lnTo>
                  <a:lnTo>
                    <a:pt x="646" y="479"/>
                  </a:lnTo>
                  <a:lnTo>
                    <a:pt x="686" y="501"/>
                  </a:lnTo>
                  <a:lnTo>
                    <a:pt x="716" y="544"/>
                  </a:lnTo>
                  <a:lnTo>
                    <a:pt x="756" y="566"/>
                  </a:lnTo>
                  <a:lnTo>
                    <a:pt x="797" y="588"/>
                  </a:lnTo>
                  <a:lnTo>
                    <a:pt x="817" y="664"/>
                  </a:lnTo>
                  <a:lnTo>
                    <a:pt x="847" y="707"/>
                  </a:lnTo>
                  <a:lnTo>
                    <a:pt x="888" y="729"/>
                  </a:lnTo>
                  <a:lnTo>
                    <a:pt x="928" y="762"/>
                  </a:lnTo>
                  <a:lnTo>
                    <a:pt x="958" y="805"/>
                  </a:lnTo>
                  <a:lnTo>
                    <a:pt x="999" y="805"/>
                  </a:lnTo>
                  <a:lnTo>
                    <a:pt x="1029" y="849"/>
                  </a:lnTo>
                  <a:lnTo>
                    <a:pt x="1069" y="871"/>
                  </a:lnTo>
                  <a:lnTo>
                    <a:pt x="1109" y="892"/>
                  </a:lnTo>
                  <a:lnTo>
                    <a:pt x="1150" y="925"/>
                  </a:lnTo>
                  <a:lnTo>
                    <a:pt x="1190" y="925"/>
                  </a:lnTo>
                  <a:lnTo>
                    <a:pt x="1230" y="947"/>
                  </a:lnTo>
                  <a:lnTo>
                    <a:pt x="1281" y="969"/>
                  </a:lnTo>
                  <a:lnTo>
                    <a:pt x="1321" y="1012"/>
                  </a:lnTo>
                  <a:lnTo>
                    <a:pt x="1362" y="1023"/>
                  </a:lnTo>
                  <a:lnTo>
                    <a:pt x="1402" y="1067"/>
                  </a:lnTo>
                  <a:lnTo>
                    <a:pt x="1422" y="1121"/>
                  </a:lnTo>
                  <a:lnTo>
                    <a:pt x="1473" y="1165"/>
                  </a:lnTo>
                  <a:lnTo>
                    <a:pt x="1523" y="1197"/>
                  </a:lnTo>
                  <a:lnTo>
                    <a:pt x="1573" y="1241"/>
                  </a:lnTo>
                  <a:lnTo>
                    <a:pt x="1614" y="1252"/>
                  </a:lnTo>
                  <a:lnTo>
                    <a:pt x="1664" y="1284"/>
                  </a:lnTo>
                  <a:lnTo>
                    <a:pt x="1705" y="1328"/>
                  </a:lnTo>
                  <a:lnTo>
                    <a:pt x="1795" y="1350"/>
                  </a:lnTo>
                  <a:lnTo>
                    <a:pt x="1836" y="1382"/>
                  </a:lnTo>
                  <a:lnTo>
                    <a:pt x="1856" y="1437"/>
                  </a:lnTo>
                  <a:lnTo>
                    <a:pt x="1866" y="1513"/>
                  </a:lnTo>
                  <a:lnTo>
                    <a:pt x="1916" y="1556"/>
                  </a:lnTo>
                  <a:lnTo>
                    <a:pt x="1967" y="1567"/>
                  </a:lnTo>
                  <a:lnTo>
                    <a:pt x="2017" y="1578"/>
                  </a:lnTo>
                  <a:lnTo>
                    <a:pt x="2058" y="1611"/>
                  </a:lnTo>
                  <a:lnTo>
                    <a:pt x="2098" y="1643"/>
                  </a:lnTo>
                  <a:lnTo>
                    <a:pt x="2138" y="1665"/>
                  </a:lnTo>
                  <a:lnTo>
                    <a:pt x="2199" y="1665"/>
                  </a:lnTo>
                  <a:lnTo>
                    <a:pt x="2239" y="1676"/>
                  </a:lnTo>
                  <a:lnTo>
                    <a:pt x="2279" y="1687"/>
                  </a:lnTo>
                  <a:lnTo>
                    <a:pt x="2300" y="1774"/>
                  </a:lnTo>
                  <a:lnTo>
                    <a:pt x="2320" y="1818"/>
                  </a:lnTo>
                  <a:lnTo>
                    <a:pt x="2370" y="1861"/>
                  </a:lnTo>
                  <a:lnTo>
                    <a:pt x="2411" y="1883"/>
                  </a:lnTo>
                  <a:lnTo>
                    <a:pt x="2421" y="1926"/>
                  </a:lnTo>
                  <a:lnTo>
                    <a:pt x="2431" y="1970"/>
                  </a:lnTo>
                  <a:lnTo>
                    <a:pt x="2451" y="2013"/>
                  </a:lnTo>
                  <a:lnTo>
                    <a:pt x="2481" y="2068"/>
                  </a:lnTo>
                  <a:lnTo>
                    <a:pt x="2511" y="2122"/>
                  </a:lnTo>
                  <a:lnTo>
                    <a:pt x="2521" y="2166"/>
                  </a:lnTo>
                  <a:lnTo>
                    <a:pt x="2532" y="2209"/>
                  </a:lnTo>
                  <a:lnTo>
                    <a:pt x="2552" y="2253"/>
                  </a:lnTo>
                  <a:lnTo>
                    <a:pt x="2602" y="2296"/>
                  </a:lnTo>
                  <a:lnTo>
                    <a:pt x="2643" y="2318"/>
                  </a:lnTo>
                  <a:lnTo>
                    <a:pt x="2673" y="2362"/>
                  </a:lnTo>
                  <a:lnTo>
                    <a:pt x="2632" y="2362"/>
                  </a:lnTo>
                  <a:lnTo>
                    <a:pt x="2592" y="2362"/>
                  </a:lnTo>
                  <a:lnTo>
                    <a:pt x="2542" y="2351"/>
                  </a:lnTo>
                  <a:lnTo>
                    <a:pt x="2501" y="2340"/>
                  </a:lnTo>
                  <a:lnTo>
                    <a:pt x="2461" y="2340"/>
                  </a:lnTo>
                  <a:lnTo>
                    <a:pt x="2421" y="2340"/>
                  </a:lnTo>
                  <a:lnTo>
                    <a:pt x="2380" y="2307"/>
                  </a:lnTo>
                  <a:lnTo>
                    <a:pt x="2330" y="2296"/>
                  </a:lnTo>
                  <a:lnTo>
                    <a:pt x="2290" y="2296"/>
                  </a:lnTo>
                  <a:lnTo>
                    <a:pt x="2249" y="2318"/>
                  </a:lnTo>
                  <a:lnTo>
                    <a:pt x="2209" y="2329"/>
                  </a:lnTo>
                  <a:lnTo>
                    <a:pt x="2168" y="2329"/>
                  </a:lnTo>
                  <a:lnTo>
                    <a:pt x="2128" y="2329"/>
                  </a:lnTo>
                  <a:lnTo>
                    <a:pt x="2088" y="2329"/>
                  </a:lnTo>
                  <a:lnTo>
                    <a:pt x="2047" y="2329"/>
                  </a:lnTo>
                  <a:lnTo>
                    <a:pt x="2007" y="2329"/>
                  </a:lnTo>
                  <a:lnTo>
                    <a:pt x="1957" y="2340"/>
                  </a:lnTo>
                  <a:lnTo>
                    <a:pt x="1906" y="2340"/>
                  </a:lnTo>
                  <a:lnTo>
                    <a:pt x="1866" y="2318"/>
                  </a:lnTo>
                  <a:lnTo>
                    <a:pt x="1815" y="2307"/>
                  </a:lnTo>
                  <a:lnTo>
                    <a:pt x="1745" y="2318"/>
                  </a:lnTo>
                  <a:lnTo>
                    <a:pt x="1705" y="2340"/>
                  </a:lnTo>
                  <a:lnTo>
                    <a:pt x="1664" y="2362"/>
                  </a:lnTo>
                  <a:lnTo>
                    <a:pt x="1624" y="2373"/>
                  </a:lnTo>
                  <a:lnTo>
                    <a:pt x="1583" y="2373"/>
                  </a:lnTo>
                  <a:lnTo>
                    <a:pt x="1543" y="2373"/>
                  </a:lnTo>
                  <a:lnTo>
                    <a:pt x="1473" y="2373"/>
                  </a:lnTo>
                  <a:lnTo>
                    <a:pt x="1432" y="2373"/>
                  </a:lnTo>
                  <a:lnTo>
                    <a:pt x="1352" y="2373"/>
                  </a:lnTo>
                  <a:lnTo>
                    <a:pt x="1311" y="2373"/>
                  </a:lnTo>
                  <a:lnTo>
                    <a:pt x="1271" y="2384"/>
                  </a:lnTo>
                  <a:lnTo>
                    <a:pt x="1230" y="2405"/>
                  </a:lnTo>
                  <a:lnTo>
                    <a:pt x="1190" y="2405"/>
                  </a:lnTo>
                  <a:lnTo>
                    <a:pt x="1150" y="2405"/>
                  </a:lnTo>
                  <a:lnTo>
                    <a:pt x="1109" y="2405"/>
                  </a:lnTo>
                  <a:lnTo>
                    <a:pt x="1069" y="2405"/>
                  </a:lnTo>
                  <a:lnTo>
                    <a:pt x="1029" y="2405"/>
                  </a:lnTo>
                  <a:lnTo>
                    <a:pt x="988" y="2394"/>
                  </a:lnTo>
                  <a:lnTo>
                    <a:pt x="948" y="2362"/>
                  </a:lnTo>
                  <a:lnTo>
                    <a:pt x="918" y="2318"/>
                  </a:lnTo>
                  <a:lnTo>
                    <a:pt x="877" y="2286"/>
                  </a:lnTo>
                  <a:lnTo>
                    <a:pt x="837" y="2275"/>
                  </a:lnTo>
                  <a:lnTo>
                    <a:pt x="797" y="2253"/>
                  </a:lnTo>
                  <a:lnTo>
                    <a:pt x="736" y="2242"/>
                  </a:lnTo>
                  <a:lnTo>
                    <a:pt x="696" y="2220"/>
                  </a:lnTo>
                  <a:lnTo>
                    <a:pt x="656" y="2220"/>
                  </a:lnTo>
                  <a:lnTo>
                    <a:pt x="615" y="2198"/>
                  </a:lnTo>
                  <a:lnTo>
                    <a:pt x="565" y="2144"/>
                  </a:lnTo>
                  <a:lnTo>
                    <a:pt x="524" y="2122"/>
                  </a:lnTo>
                  <a:lnTo>
                    <a:pt x="474" y="2122"/>
                  </a:lnTo>
                  <a:lnTo>
                    <a:pt x="434" y="2101"/>
                  </a:lnTo>
                  <a:lnTo>
                    <a:pt x="383" y="2057"/>
                  </a:lnTo>
                  <a:lnTo>
                    <a:pt x="313" y="2013"/>
                  </a:lnTo>
                  <a:lnTo>
                    <a:pt x="272" y="1981"/>
                  </a:lnTo>
                  <a:lnTo>
                    <a:pt x="232" y="1970"/>
                  </a:lnTo>
                  <a:lnTo>
                    <a:pt x="192" y="1937"/>
                  </a:lnTo>
                  <a:lnTo>
                    <a:pt x="161" y="1894"/>
                  </a:lnTo>
                  <a:lnTo>
                    <a:pt x="121" y="1839"/>
                  </a:lnTo>
                  <a:lnTo>
                    <a:pt x="71" y="1785"/>
                  </a:lnTo>
                  <a:lnTo>
                    <a:pt x="30" y="1752"/>
                  </a:lnTo>
                  <a:lnTo>
                    <a:pt x="50" y="1796"/>
                  </a:lnTo>
                  <a:lnTo>
                    <a:pt x="91" y="1828"/>
                  </a:lnTo>
                  <a:lnTo>
                    <a:pt x="121" y="1872"/>
                  </a:lnTo>
                  <a:lnTo>
                    <a:pt x="151" y="1916"/>
                  </a:lnTo>
                  <a:lnTo>
                    <a:pt x="192" y="1959"/>
                  </a:lnTo>
                  <a:lnTo>
                    <a:pt x="232" y="1981"/>
                  </a:lnTo>
                  <a:lnTo>
                    <a:pt x="282" y="2013"/>
                  </a:lnTo>
                  <a:lnTo>
                    <a:pt x="323" y="2035"/>
                  </a:lnTo>
                  <a:lnTo>
                    <a:pt x="363" y="2068"/>
                  </a:lnTo>
                  <a:lnTo>
                    <a:pt x="403" y="2090"/>
                  </a:lnTo>
                  <a:lnTo>
                    <a:pt x="444" y="2111"/>
                  </a:lnTo>
                  <a:lnTo>
                    <a:pt x="484" y="2122"/>
                  </a:lnTo>
                  <a:lnTo>
                    <a:pt x="524" y="2155"/>
                  </a:lnTo>
                  <a:lnTo>
                    <a:pt x="565" y="2188"/>
                  </a:lnTo>
                  <a:lnTo>
                    <a:pt x="615" y="2231"/>
                  </a:lnTo>
                  <a:lnTo>
                    <a:pt x="656" y="2231"/>
                  </a:lnTo>
                  <a:lnTo>
                    <a:pt x="696" y="2231"/>
                  </a:lnTo>
                  <a:lnTo>
                    <a:pt x="736" y="2275"/>
                  </a:lnTo>
                  <a:lnTo>
                    <a:pt x="787" y="2286"/>
                  </a:lnTo>
                  <a:lnTo>
                    <a:pt x="827" y="2296"/>
                  </a:lnTo>
                  <a:lnTo>
                    <a:pt x="908" y="2329"/>
                  </a:lnTo>
                  <a:lnTo>
                    <a:pt x="948" y="2373"/>
                  </a:lnTo>
                  <a:lnTo>
                    <a:pt x="999" y="2427"/>
                  </a:lnTo>
                  <a:lnTo>
                    <a:pt x="938" y="2438"/>
                  </a:lnTo>
                  <a:lnTo>
                    <a:pt x="888" y="2405"/>
                  </a:lnTo>
                  <a:lnTo>
                    <a:pt x="847" y="2394"/>
                  </a:lnTo>
                  <a:lnTo>
                    <a:pt x="807" y="2405"/>
                  </a:lnTo>
                  <a:lnTo>
                    <a:pt x="767" y="2427"/>
                  </a:lnTo>
                  <a:lnTo>
                    <a:pt x="716" y="2427"/>
                  </a:lnTo>
                  <a:lnTo>
                    <a:pt x="635" y="2416"/>
                  </a:lnTo>
                  <a:lnTo>
                    <a:pt x="595" y="2394"/>
                  </a:lnTo>
                  <a:lnTo>
                    <a:pt x="555" y="2405"/>
                  </a:lnTo>
                  <a:lnTo>
                    <a:pt x="514" y="2427"/>
                  </a:lnTo>
                  <a:lnTo>
                    <a:pt x="474" y="2438"/>
                  </a:lnTo>
                  <a:lnTo>
                    <a:pt x="403" y="2471"/>
                  </a:lnTo>
                  <a:lnTo>
                    <a:pt x="373" y="2547"/>
                  </a:lnTo>
                  <a:lnTo>
                    <a:pt x="333" y="2569"/>
                  </a:lnTo>
                  <a:lnTo>
                    <a:pt x="292" y="2579"/>
                  </a:lnTo>
                  <a:lnTo>
                    <a:pt x="252" y="2569"/>
                  </a:lnTo>
                  <a:lnTo>
                    <a:pt x="212" y="2569"/>
                  </a:lnTo>
                  <a:lnTo>
                    <a:pt x="171" y="2569"/>
                  </a:lnTo>
                  <a:lnTo>
                    <a:pt x="121" y="2569"/>
                  </a:lnTo>
                  <a:lnTo>
                    <a:pt x="81" y="2569"/>
                  </a:lnTo>
                  <a:lnTo>
                    <a:pt x="40" y="2569"/>
                  </a:lnTo>
                  <a:lnTo>
                    <a:pt x="0" y="2569"/>
                  </a:lnTo>
                  <a:lnTo>
                    <a:pt x="71" y="2569"/>
                  </a:lnTo>
                  <a:lnTo>
                    <a:pt x="131" y="2569"/>
                  </a:lnTo>
                  <a:lnTo>
                    <a:pt x="171" y="2590"/>
                  </a:lnTo>
                  <a:lnTo>
                    <a:pt x="212" y="2612"/>
                  </a:lnTo>
                  <a:lnTo>
                    <a:pt x="252" y="2612"/>
                  </a:lnTo>
                  <a:lnTo>
                    <a:pt x="292" y="2612"/>
                  </a:lnTo>
                  <a:lnTo>
                    <a:pt x="333" y="2590"/>
                  </a:lnTo>
                  <a:lnTo>
                    <a:pt x="373" y="2547"/>
                  </a:lnTo>
                  <a:lnTo>
                    <a:pt x="424" y="2503"/>
                  </a:lnTo>
                  <a:lnTo>
                    <a:pt x="464" y="2481"/>
                  </a:lnTo>
                  <a:lnTo>
                    <a:pt x="504" y="2449"/>
                  </a:lnTo>
                  <a:lnTo>
                    <a:pt x="555" y="2438"/>
                  </a:lnTo>
                  <a:lnTo>
                    <a:pt x="595" y="2438"/>
                  </a:lnTo>
                  <a:lnTo>
                    <a:pt x="635" y="2438"/>
                  </a:lnTo>
                  <a:lnTo>
                    <a:pt x="676" y="2438"/>
                  </a:lnTo>
                  <a:lnTo>
                    <a:pt x="716" y="2438"/>
                  </a:lnTo>
                  <a:lnTo>
                    <a:pt x="756" y="2438"/>
                  </a:lnTo>
                  <a:lnTo>
                    <a:pt x="797" y="2427"/>
                  </a:lnTo>
                  <a:lnTo>
                    <a:pt x="847" y="2416"/>
                  </a:lnTo>
                  <a:lnTo>
                    <a:pt x="888" y="2438"/>
                  </a:lnTo>
                  <a:lnTo>
                    <a:pt x="928" y="2449"/>
                  </a:lnTo>
                  <a:lnTo>
                    <a:pt x="978" y="2460"/>
                  </a:lnTo>
                  <a:lnTo>
                    <a:pt x="1019" y="2460"/>
                  </a:lnTo>
                  <a:lnTo>
                    <a:pt x="1049" y="2416"/>
                  </a:lnTo>
                  <a:lnTo>
                    <a:pt x="1089" y="2405"/>
                  </a:lnTo>
                  <a:lnTo>
                    <a:pt x="1130" y="2427"/>
                  </a:lnTo>
                  <a:lnTo>
                    <a:pt x="1170" y="2460"/>
                  </a:lnTo>
                  <a:lnTo>
                    <a:pt x="1210" y="2481"/>
                  </a:lnTo>
                  <a:lnTo>
                    <a:pt x="1251" y="2481"/>
                  </a:lnTo>
                  <a:lnTo>
                    <a:pt x="1291" y="2503"/>
                  </a:lnTo>
                  <a:lnTo>
                    <a:pt x="1341" y="2525"/>
                  </a:lnTo>
                  <a:lnTo>
                    <a:pt x="1382" y="2536"/>
                  </a:lnTo>
                  <a:lnTo>
                    <a:pt x="1422" y="2547"/>
                  </a:lnTo>
                  <a:lnTo>
                    <a:pt x="1493" y="2558"/>
                  </a:lnTo>
                  <a:lnTo>
                    <a:pt x="1553" y="2569"/>
                  </a:lnTo>
                  <a:lnTo>
                    <a:pt x="1594" y="2612"/>
                  </a:lnTo>
                  <a:lnTo>
                    <a:pt x="1604" y="2656"/>
                  </a:lnTo>
                  <a:lnTo>
                    <a:pt x="1684" y="2710"/>
                  </a:lnTo>
                  <a:lnTo>
                    <a:pt x="1725" y="2743"/>
                  </a:lnTo>
                  <a:lnTo>
                    <a:pt x="1755" y="2819"/>
                  </a:lnTo>
                  <a:lnTo>
                    <a:pt x="1785" y="2862"/>
                  </a:lnTo>
                  <a:lnTo>
                    <a:pt x="1705" y="2873"/>
                  </a:lnTo>
                  <a:lnTo>
                    <a:pt x="1664" y="2906"/>
                  </a:lnTo>
                  <a:lnTo>
                    <a:pt x="1634" y="2949"/>
                  </a:lnTo>
                  <a:lnTo>
                    <a:pt x="1624" y="3004"/>
                  </a:lnTo>
                  <a:lnTo>
                    <a:pt x="1533" y="3037"/>
                  </a:lnTo>
                  <a:lnTo>
                    <a:pt x="1452" y="3047"/>
                  </a:lnTo>
                  <a:lnTo>
                    <a:pt x="1402" y="3080"/>
                  </a:lnTo>
                  <a:lnTo>
                    <a:pt x="1352" y="3134"/>
                  </a:lnTo>
                  <a:lnTo>
                    <a:pt x="1311" y="3156"/>
                  </a:lnTo>
                  <a:lnTo>
                    <a:pt x="1271" y="3167"/>
                  </a:lnTo>
                  <a:lnTo>
                    <a:pt x="1230" y="3167"/>
                  </a:lnTo>
                  <a:lnTo>
                    <a:pt x="1190" y="3167"/>
                  </a:lnTo>
                  <a:lnTo>
                    <a:pt x="1150" y="3178"/>
                  </a:lnTo>
                  <a:lnTo>
                    <a:pt x="1069" y="3189"/>
                  </a:lnTo>
                  <a:lnTo>
                    <a:pt x="1029" y="3200"/>
                  </a:lnTo>
                  <a:lnTo>
                    <a:pt x="968" y="3211"/>
                  </a:lnTo>
                  <a:lnTo>
                    <a:pt x="908" y="3211"/>
                  </a:lnTo>
                  <a:lnTo>
                    <a:pt x="867" y="3211"/>
                  </a:lnTo>
                  <a:lnTo>
                    <a:pt x="827" y="3222"/>
                  </a:lnTo>
                  <a:lnTo>
                    <a:pt x="777" y="3243"/>
                  </a:lnTo>
                  <a:lnTo>
                    <a:pt x="736" y="3265"/>
                  </a:lnTo>
                  <a:lnTo>
                    <a:pt x="696" y="3287"/>
                  </a:lnTo>
                  <a:lnTo>
                    <a:pt x="656" y="3298"/>
                  </a:lnTo>
                  <a:lnTo>
                    <a:pt x="595" y="3298"/>
                  </a:lnTo>
                  <a:lnTo>
                    <a:pt x="555" y="3309"/>
                  </a:lnTo>
                  <a:lnTo>
                    <a:pt x="514" y="3309"/>
                  </a:lnTo>
                  <a:lnTo>
                    <a:pt x="474" y="3320"/>
                  </a:lnTo>
                  <a:lnTo>
                    <a:pt x="403" y="3320"/>
                  </a:lnTo>
                  <a:lnTo>
                    <a:pt x="363" y="3320"/>
                  </a:lnTo>
                  <a:lnTo>
                    <a:pt x="323" y="3320"/>
                  </a:lnTo>
                  <a:lnTo>
                    <a:pt x="282" y="3320"/>
                  </a:lnTo>
                  <a:lnTo>
                    <a:pt x="242" y="3320"/>
                  </a:lnTo>
                  <a:lnTo>
                    <a:pt x="202" y="3330"/>
                  </a:lnTo>
                  <a:lnTo>
                    <a:pt x="161" y="3341"/>
                  </a:lnTo>
                  <a:lnTo>
                    <a:pt x="91" y="3341"/>
                  </a:lnTo>
                  <a:lnTo>
                    <a:pt x="50" y="3352"/>
                  </a:lnTo>
                  <a:lnTo>
                    <a:pt x="10" y="3396"/>
                  </a:lnTo>
                  <a:lnTo>
                    <a:pt x="50" y="3396"/>
                  </a:lnTo>
                  <a:lnTo>
                    <a:pt x="91" y="3374"/>
                  </a:lnTo>
                  <a:lnTo>
                    <a:pt x="131" y="3352"/>
                  </a:lnTo>
                  <a:lnTo>
                    <a:pt x="171" y="3341"/>
                  </a:lnTo>
                  <a:lnTo>
                    <a:pt x="212" y="3341"/>
                  </a:lnTo>
                  <a:lnTo>
                    <a:pt x="252" y="3330"/>
                  </a:lnTo>
                  <a:lnTo>
                    <a:pt x="292" y="3320"/>
                  </a:lnTo>
                  <a:lnTo>
                    <a:pt x="333" y="3309"/>
                  </a:lnTo>
                  <a:lnTo>
                    <a:pt x="373" y="3309"/>
                  </a:lnTo>
                  <a:lnTo>
                    <a:pt x="414" y="3309"/>
                  </a:lnTo>
                  <a:lnTo>
                    <a:pt x="474" y="3320"/>
                  </a:lnTo>
                  <a:lnTo>
                    <a:pt x="555" y="3320"/>
                  </a:lnTo>
                  <a:lnTo>
                    <a:pt x="595" y="3320"/>
                  </a:lnTo>
                  <a:lnTo>
                    <a:pt x="635" y="3320"/>
                  </a:lnTo>
                  <a:lnTo>
                    <a:pt x="676" y="3309"/>
                  </a:lnTo>
                  <a:lnTo>
                    <a:pt x="716" y="3309"/>
                  </a:lnTo>
                  <a:lnTo>
                    <a:pt x="767" y="3298"/>
                  </a:lnTo>
                  <a:lnTo>
                    <a:pt x="807" y="3265"/>
                  </a:lnTo>
                  <a:lnTo>
                    <a:pt x="847" y="3243"/>
                  </a:lnTo>
                  <a:lnTo>
                    <a:pt x="888" y="3243"/>
                  </a:lnTo>
                  <a:lnTo>
                    <a:pt x="938" y="3243"/>
                  </a:lnTo>
                  <a:lnTo>
                    <a:pt x="978" y="3222"/>
                  </a:lnTo>
                  <a:lnTo>
                    <a:pt x="1029" y="3211"/>
                  </a:lnTo>
                  <a:lnTo>
                    <a:pt x="1109" y="3211"/>
                  </a:lnTo>
                  <a:lnTo>
                    <a:pt x="1150" y="3211"/>
                  </a:lnTo>
                  <a:lnTo>
                    <a:pt x="1200" y="3200"/>
                  </a:lnTo>
                  <a:lnTo>
                    <a:pt x="1241" y="3189"/>
                  </a:lnTo>
                  <a:lnTo>
                    <a:pt x="1291" y="3200"/>
                  </a:lnTo>
                  <a:lnTo>
                    <a:pt x="1341" y="3200"/>
                  </a:lnTo>
                  <a:lnTo>
                    <a:pt x="1382" y="3178"/>
                  </a:lnTo>
                  <a:lnTo>
                    <a:pt x="1412" y="3134"/>
                  </a:lnTo>
                  <a:lnTo>
                    <a:pt x="1432" y="3091"/>
                  </a:lnTo>
                  <a:lnTo>
                    <a:pt x="1473" y="3080"/>
                  </a:lnTo>
                  <a:lnTo>
                    <a:pt x="1533" y="3069"/>
                  </a:lnTo>
                  <a:lnTo>
                    <a:pt x="1573" y="3047"/>
                  </a:lnTo>
                  <a:lnTo>
                    <a:pt x="1614" y="3015"/>
                  </a:lnTo>
                  <a:lnTo>
                    <a:pt x="1654" y="2982"/>
                  </a:lnTo>
                  <a:lnTo>
                    <a:pt x="1694" y="2939"/>
                  </a:lnTo>
                  <a:lnTo>
                    <a:pt x="1735" y="2928"/>
                  </a:lnTo>
                  <a:lnTo>
                    <a:pt x="1775" y="2895"/>
                  </a:lnTo>
                  <a:lnTo>
                    <a:pt x="1815" y="2873"/>
                  </a:lnTo>
                  <a:lnTo>
                    <a:pt x="1856" y="2862"/>
                  </a:lnTo>
                  <a:lnTo>
                    <a:pt x="1896" y="2884"/>
                  </a:lnTo>
                  <a:lnTo>
                    <a:pt x="1937" y="2895"/>
                  </a:lnTo>
                  <a:lnTo>
                    <a:pt x="1977" y="2895"/>
                  </a:lnTo>
                  <a:lnTo>
                    <a:pt x="2017" y="2906"/>
                  </a:lnTo>
                  <a:lnTo>
                    <a:pt x="2088" y="2917"/>
                  </a:lnTo>
                  <a:lnTo>
                    <a:pt x="2128" y="2917"/>
                  </a:lnTo>
                  <a:lnTo>
                    <a:pt x="2189" y="2928"/>
                  </a:lnTo>
                  <a:lnTo>
                    <a:pt x="2239" y="2939"/>
                  </a:lnTo>
                  <a:lnTo>
                    <a:pt x="2279" y="2960"/>
                  </a:lnTo>
                  <a:lnTo>
                    <a:pt x="2320" y="2982"/>
                  </a:lnTo>
                  <a:lnTo>
                    <a:pt x="2360" y="3004"/>
                  </a:lnTo>
                  <a:lnTo>
                    <a:pt x="2400" y="3015"/>
                  </a:lnTo>
                  <a:lnTo>
                    <a:pt x="2441" y="3015"/>
                  </a:lnTo>
                  <a:lnTo>
                    <a:pt x="2481" y="3037"/>
                  </a:lnTo>
                  <a:lnTo>
                    <a:pt x="2521" y="3058"/>
                  </a:lnTo>
                  <a:lnTo>
                    <a:pt x="2562" y="3091"/>
                  </a:lnTo>
                  <a:lnTo>
                    <a:pt x="2622" y="3102"/>
                  </a:lnTo>
                  <a:lnTo>
                    <a:pt x="2663" y="3102"/>
                  </a:lnTo>
                  <a:lnTo>
                    <a:pt x="2703" y="3134"/>
                  </a:lnTo>
                  <a:lnTo>
                    <a:pt x="2743" y="3156"/>
                  </a:lnTo>
                  <a:lnTo>
                    <a:pt x="2784" y="3167"/>
                  </a:lnTo>
                  <a:lnTo>
                    <a:pt x="2834" y="3189"/>
                  </a:lnTo>
                  <a:lnTo>
                    <a:pt x="2874" y="3200"/>
                  </a:lnTo>
                  <a:lnTo>
                    <a:pt x="2925" y="3200"/>
                  </a:lnTo>
                  <a:lnTo>
                    <a:pt x="2975" y="3200"/>
                  </a:lnTo>
                  <a:lnTo>
                    <a:pt x="3016" y="3200"/>
                  </a:lnTo>
                  <a:lnTo>
                    <a:pt x="3066" y="3211"/>
                  </a:lnTo>
                  <a:lnTo>
                    <a:pt x="3117" y="3243"/>
                  </a:lnTo>
                  <a:lnTo>
                    <a:pt x="3167" y="3254"/>
                  </a:lnTo>
                  <a:lnTo>
                    <a:pt x="3217" y="3254"/>
                  </a:lnTo>
                  <a:lnTo>
                    <a:pt x="3308" y="3254"/>
                  </a:lnTo>
                  <a:lnTo>
                    <a:pt x="3359" y="3254"/>
                  </a:lnTo>
                  <a:lnTo>
                    <a:pt x="3399" y="3265"/>
                  </a:lnTo>
                  <a:lnTo>
                    <a:pt x="3449" y="3298"/>
                  </a:lnTo>
                  <a:lnTo>
                    <a:pt x="3490" y="3309"/>
                  </a:lnTo>
                  <a:lnTo>
                    <a:pt x="3530" y="3320"/>
                  </a:lnTo>
                  <a:lnTo>
                    <a:pt x="3581" y="3330"/>
                  </a:lnTo>
                  <a:lnTo>
                    <a:pt x="3631" y="3330"/>
                  </a:lnTo>
                  <a:lnTo>
                    <a:pt x="3671" y="3330"/>
                  </a:lnTo>
                  <a:lnTo>
                    <a:pt x="3712" y="3341"/>
                  </a:lnTo>
                  <a:lnTo>
                    <a:pt x="3752" y="3374"/>
                  </a:lnTo>
                  <a:lnTo>
                    <a:pt x="3802" y="3374"/>
                  </a:lnTo>
                  <a:lnTo>
                    <a:pt x="3843" y="3374"/>
                  </a:lnTo>
                  <a:lnTo>
                    <a:pt x="3893" y="3374"/>
                  </a:lnTo>
                  <a:lnTo>
                    <a:pt x="3944" y="3385"/>
                  </a:lnTo>
                  <a:lnTo>
                    <a:pt x="3984" y="3385"/>
                  </a:lnTo>
                  <a:lnTo>
                    <a:pt x="4024" y="3385"/>
                  </a:lnTo>
                  <a:lnTo>
                    <a:pt x="4075" y="3385"/>
                  </a:lnTo>
                  <a:lnTo>
                    <a:pt x="4125" y="3385"/>
                  </a:lnTo>
                  <a:lnTo>
                    <a:pt x="4165" y="3385"/>
                  </a:lnTo>
                  <a:lnTo>
                    <a:pt x="4216" y="3417"/>
                  </a:lnTo>
                  <a:lnTo>
                    <a:pt x="4266" y="3450"/>
                  </a:lnTo>
                  <a:lnTo>
                    <a:pt x="4307" y="3450"/>
                  </a:lnTo>
                  <a:lnTo>
                    <a:pt x="4357" y="3450"/>
                  </a:lnTo>
                  <a:lnTo>
                    <a:pt x="4408" y="3450"/>
                  </a:lnTo>
                  <a:lnTo>
                    <a:pt x="4458" y="3450"/>
                  </a:lnTo>
                  <a:lnTo>
                    <a:pt x="4498" y="3450"/>
                  </a:lnTo>
                  <a:lnTo>
                    <a:pt x="4539" y="3450"/>
                  </a:lnTo>
                  <a:lnTo>
                    <a:pt x="4589" y="3461"/>
                  </a:lnTo>
                  <a:lnTo>
                    <a:pt x="4640" y="3461"/>
                  </a:lnTo>
                  <a:lnTo>
                    <a:pt x="4549" y="3461"/>
                  </a:lnTo>
                  <a:lnTo>
                    <a:pt x="4508" y="3461"/>
                  </a:lnTo>
                  <a:lnTo>
                    <a:pt x="4428" y="3439"/>
                  </a:lnTo>
                  <a:lnTo>
                    <a:pt x="4377" y="3428"/>
                  </a:lnTo>
                  <a:lnTo>
                    <a:pt x="4297" y="3439"/>
                  </a:lnTo>
                  <a:lnTo>
                    <a:pt x="4256" y="3450"/>
                  </a:lnTo>
                  <a:lnTo>
                    <a:pt x="4216" y="3439"/>
                  </a:lnTo>
                  <a:lnTo>
                    <a:pt x="4196" y="3396"/>
                  </a:lnTo>
                  <a:lnTo>
                    <a:pt x="4105" y="3374"/>
                  </a:lnTo>
                  <a:lnTo>
                    <a:pt x="4065" y="3374"/>
                  </a:lnTo>
                  <a:lnTo>
                    <a:pt x="4014" y="3363"/>
                  </a:lnTo>
                  <a:lnTo>
                    <a:pt x="3954" y="3352"/>
                  </a:lnTo>
                  <a:lnTo>
                    <a:pt x="3873" y="3341"/>
                  </a:lnTo>
                  <a:lnTo>
                    <a:pt x="3823" y="3330"/>
                  </a:lnTo>
                  <a:lnTo>
                    <a:pt x="3782" y="3330"/>
                  </a:lnTo>
                  <a:lnTo>
                    <a:pt x="3722" y="3341"/>
                  </a:lnTo>
                  <a:lnTo>
                    <a:pt x="3611" y="3341"/>
                  </a:lnTo>
                  <a:lnTo>
                    <a:pt x="3560" y="3298"/>
                  </a:lnTo>
                  <a:lnTo>
                    <a:pt x="3520" y="3298"/>
                  </a:lnTo>
                  <a:lnTo>
                    <a:pt x="3449" y="3287"/>
                  </a:lnTo>
                  <a:lnTo>
                    <a:pt x="3369" y="3287"/>
                  </a:lnTo>
                  <a:lnTo>
                    <a:pt x="3328" y="3265"/>
                  </a:lnTo>
                  <a:lnTo>
                    <a:pt x="3278" y="3232"/>
                  </a:lnTo>
                  <a:lnTo>
                    <a:pt x="3238" y="3211"/>
                  </a:lnTo>
                  <a:lnTo>
                    <a:pt x="3197" y="3200"/>
                  </a:lnTo>
                  <a:lnTo>
                    <a:pt x="3157" y="3200"/>
                  </a:lnTo>
                  <a:lnTo>
                    <a:pt x="3117" y="3200"/>
                  </a:lnTo>
                  <a:lnTo>
                    <a:pt x="3076" y="3189"/>
                  </a:lnTo>
                  <a:lnTo>
                    <a:pt x="3016" y="3178"/>
                  </a:lnTo>
                  <a:lnTo>
                    <a:pt x="2955" y="3167"/>
                  </a:lnTo>
                  <a:lnTo>
                    <a:pt x="2915" y="3145"/>
                  </a:lnTo>
                  <a:lnTo>
                    <a:pt x="2864" y="3124"/>
                  </a:lnTo>
                  <a:lnTo>
                    <a:pt x="2824" y="3124"/>
                  </a:lnTo>
                  <a:lnTo>
                    <a:pt x="2784" y="3124"/>
                  </a:lnTo>
                  <a:lnTo>
                    <a:pt x="2733" y="3124"/>
                  </a:lnTo>
                  <a:lnTo>
                    <a:pt x="2673" y="3124"/>
                  </a:lnTo>
                  <a:lnTo>
                    <a:pt x="2592" y="3113"/>
                  </a:lnTo>
                  <a:lnTo>
                    <a:pt x="2552" y="3058"/>
                  </a:lnTo>
                  <a:lnTo>
                    <a:pt x="2511" y="3015"/>
                  </a:lnTo>
                  <a:lnTo>
                    <a:pt x="2471" y="3015"/>
                  </a:lnTo>
                  <a:lnTo>
                    <a:pt x="2380" y="3015"/>
                  </a:lnTo>
                  <a:lnTo>
                    <a:pt x="2340" y="2982"/>
                  </a:lnTo>
                  <a:lnTo>
                    <a:pt x="2300" y="2949"/>
                  </a:lnTo>
                  <a:lnTo>
                    <a:pt x="2249" y="2906"/>
                  </a:lnTo>
                  <a:lnTo>
                    <a:pt x="2199" y="2884"/>
                  </a:lnTo>
                  <a:lnTo>
                    <a:pt x="2158" y="2884"/>
                  </a:lnTo>
                  <a:lnTo>
                    <a:pt x="2108" y="2884"/>
                  </a:lnTo>
                  <a:lnTo>
                    <a:pt x="2017" y="2884"/>
                  </a:lnTo>
                  <a:lnTo>
                    <a:pt x="1977" y="2884"/>
                  </a:lnTo>
                  <a:lnTo>
                    <a:pt x="1937" y="2862"/>
                  </a:lnTo>
                  <a:lnTo>
                    <a:pt x="1826" y="2841"/>
                  </a:lnTo>
                  <a:lnTo>
                    <a:pt x="1725" y="2808"/>
                  </a:lnTo>
                  <a:lnTo>
                    <a:pt x="1705" y="2764"/>
                  </a:lnTo>
                  <a:lnTo>
                    <a:pt x="1715" y="2721"/>
                  </a:lnTo>
                  <a:lnTo>
                    <a:pt x="1684" y="2677"/>
                  </a:lnTo>
                  <a:lnTo>
                    <a:pt x="1654" y="2634"/>
                  </a:lnTo>
                  <a:lnTo>
                    <a:pt x="1624" y="2590"/>
                  </a:lnTo>
                  <a:lnTo>
                    <a:pt x="1583" y="2558"/>
                  </a:lnTo>
                  <a:lnTo>
                    <a:pt x="1543" y="2536"/>
                  </a:lnTo>
                  <a:lnTo>
                    <a:pt x="1503" y="2525"/>
                  </a:lnTo>
                  <a:lnTo>
                    <a:pt x="1422" y="2492"/>
                  </a:lnTo>
                  <a:lnTo>
                    <a:pt x="1382" y="2492"/>
                  </a:lnTo>
                  <a:lnTo>
                    <a:pt x="1341" y="2481"/>
                  </a:lnTo>
                  <a:lnTo>
                    <a:pt x="1291" y="2471"/>
                  </a:lnTo>
                  <a:lnTo>
                    <a:pt x="1220" y="2471"/>
                  </a:lnTo>
                  <a:lnTo>
                    <a:pt x="1180" y="2449"/>
                  </a:lnTo>
                  <a:lnTo>
                    <a:pt x="1140" y="2438"/>
                  </a:lnTo>
                  <a:lnTo>
                    <a:pt x="1200" y="2427"/>
                  </a:lnTo>
                  <a:lnTo>
                    <a:pt x="1241" y="2405"/>
                  </a:lnTo>
                  <a:lnTo>
                    <a:pt x="1281" y="2394"/>
                  </a:lnTo>
                  <a:lnTo>
                    <a:pt x="1331" y="2394"/>
                  </a:lnTo>
                  <a:lnTo>
                    <a:pt x="1372" y="2394"/>
                  </a:lnTo>
                  <a:lnTo>
                    <a:pt x="1412" y="2394"/>
                  </a:lnTo>
                  <a:lnTo>
                    <a:pt x="1452" y="2394"/>
                  </a:lnTo>
                  <a:lnTo>
                    <a:pt x="1493" y="2394"/>
                  </a:lnTo>
                  <a:lnTo>
                    <a:pt x="1543" y="2394"/>
                  </a:lnTo>
                  <a:lnTo>
                    <a:pt x="1583" y="2384"/>
                  </a:lnTo>
                  <a:lnTo>
                    <a:pt x="1664" y="2384"/>
                  </a:lnTo>
                  <a:lnTo>
                    <a:pt x="1755" y="2373"/>
                  </a:lnTo>
                  <a:lnTo>
                    <a:pt x="1795" y="2351"/>
                  </a:lnTo>
                  <a:lnTo>
                    <a:pt x="1836" y="2340"/>
                  </a:lnTo>
                  <a:lnTo>
                    <a:pt x="1896" y="2340"/>
                  </a:lnTo>
                  <a:lnTo>
                    <a:pt x="1977" y="2340"/>
                  </a:lnTo>
                  <a:lnTo>
                    <a:pt x="2037" y="2329"/>
                  </a:lnTo>
                  <a:lnTo>
                    <a:pt x="2078" y="2318"/>
                  </a:lnTo>
                  <a:lnTo>
                    <a:pt x="2118" y="2318"/>
                  </a:lnTo>
                  <a:lnTo>
                    <a:pt x="2158" y="2318"/>
                  </a:lnTo>
                  <a:lnTo>
                    <a:pt x="2199" y="2340"/>
                  </a:lnTo>
                  <a:lnTo>
                    <a:pt x="2249" y="2351"/>
                  </a:lnTo>
                  <a:lnTo>
                    <a:pt x="2310" y="2351"/>
                  </a:lnTo>
                  <a:lnTo>
                    <a:pt x="2370" y="2351"/>
                  </a:lnTo>
                  <a:lnTo>
                    <a:pt x="2421" y="2351"/>
                  </a:lnTo>
                  <a:lnTo>
                    <a:pt x="2461" y="2362"/>
                  </a:lnTo>
                  <a:lnTo>
                    <a:pt x="2521" y="2362"/>
                  </a:lnTo>
                  <a:lnTo>
                    <a:pt x="2582" y="2362"/>
                  </a:lnTo>
                  <a:lnTo>
                    <a:pt x="2622" y="2394"/>
                  </a:lnTo>
                  <a:lnTo>
                    <a:pt x="2703" y="2416"/>
                  </a:lnTo>
                  <a:lnTo>
                    <a:pt x="2743" y="2427"/>
                  </a:lnTo>
                  <a:lnTo>
                    <a:pt x="2794" y="2438"/>
                  </a:lnTo>
                  <a:lnTo>
                    <a:pt x="2834" y="2438"/>
                  </a:lnTo>
                  <a:lnTo>
                    <a:pt x="2864" y="2481"/>
                  </a:lnTo>
                  <a:lnTo>
                    <a:pt x="2915" y="2525"/>
                  </a:lnTo>
                  <a:lnTo>
                    <a:pt x="2975" y="2536"/>
                  </a:lnTo>
                  <a:lnTo>
                    <a:pt x="3016" y="2547"/>
                  </a:lnTo>
                  <a:lnTo>
                    <a:pt x="3056" y="2569"/>
                  </a:lnTo>
                  <a:lnTo>
                    <a:pt x="3096" y="2612"/>
                  </a:lnTo>
                  <a:lnTo>
                    <a:pt x="3137" y="2634"/>
                  </a:lnTo>
                  <a:lnTo>
                    <a:pt x="3177" y="2645"/>
                  </a:lnTo>
                  <a:lnTo>
                    <a:pt x="3228" y="2656"/>
                  </a:lnTo>
                  <a:lnTo>
                    <a:pt x="3268" y="2656"/>
                  </a:lnTo>
                  <a:lnTo>
                    <a:pt x="3308" y="2666"/>
                  </a:lnTo>
                  <a:lnTo>
                    <a:pt x="3349" y="2699"/>
                  </a:lnTo>
                  <a:lnTo>
                    <a:pt x="3389" y="2732"/>
                  </a:lnTo>
                  <a:lnTo>
                    <a:pt x="3459" y="2743"/>
                  </a:lnTo>
                  <a:lnTo>
                    <a:pt x="3500" y="2743"/>
                  </a:lnTo>
                  <a:lnTo>
                    <a:pt x="3540" y="2764"/>
                  </a:lnTo>
                  <a:lnTo>
                    <a:pt x="3621" y="2786"/>
                  </a:lnTo>
                  <a:lnTo>
                    <a:pt x="3691" y="2797"/>
                  </a:lnTo>
                  <a:lnTo>
                    <a:pt x="3752" y="2808"/>
                  </a:lnTo>
                  <a:lnTo>
                    <a:pt x="3843" y="2852"/>
                  </a:lnTo>
                  <a:lnTo>
                    <a:pt x="3883" y="2873"/>
                  </a:lnTo>
                  <a:lnTo>
                    <a:pt x="3923" y="2917"/>
                  </a:lnTo>
                  <a:lnTo>
                    <a:pt x="3994" y="2960"/>
                  </a:lnTo>
                  <a:lnTo>
                    <a:pt x="4034" y="2982"/>
                  </a:lnTo>
                  <a:lnTo>
                    <a:pt x="4075" y="3004"/>
                  </a:lnTo>
                  <a:lnTo>
                    <a:pt x="4125" y="3026"/>
                  </a:lnTo>
                  <a:lnTo>
                    <a:pt x="4186" y="3047"/>
                  </a:lnTo>
                  <a:lnTo>
                    <a:pt x="4236" y="3080"/>
                  </a:lnTo>
                  <a:lnTo>
                    <a:pt x="4276" y="3102"/>
                  </a:lnTo>
                  <a:lnTo>
                    <a:pt x="4317" y="3134"/>
                  </a:lnTo>
                  <a:lnTo>
                    <a:pt x="4357" y="3167"/>
                  </a:lnTo>
                  <a:lnTo>
                    <a:pt x="4428" y="3178"/>
                  </a:lnTo>
                  <a:lnTo>
                    <a:pt x="4468" y="3189"/>
                  </a:lnTo>
                  <a:lnTo>
                    <a:pt x="4519" y="3211"/>
                  </a:lnTo>
                  <a:lnTo>
                    <a:pt x="4569" y="3243"/>
                  </a:lnTo>
                  <a:lnTo>
                    <a:pt x="4609" y="3287"/>
                  </a:lnTo>
                  <a:lnTo>
                    <a:pt x="4650" y="3298"/>
                  </a:lnTo>
                  <a:lnTo>
                    <a:pt x="4690" y="3309"/>
                  </a:lnTo>
                  <a:lnTo>
                    <a:pt x="4730" y="3341"/>
                  </a:lnTo>
                  <a:lnTo>
                    <a:pt x="4771" y="3374"/>
                  </a:lnTo>
                  <a:lnTo>
                    <a:pt x="4811" y="3385"/>
                  </a:lnTo>
                  <a:lnTo>
                    <a:pt x="4771" y="3363"/>
                  </a:lnTo>
                  <a:lnTo>
                    <a:pt x="4720" y="3320"/>
                  </a:lnTo>
                  <a:lnTo>
                    <a:pt x="4690" y="3276"/>
                  </a:lnTo>
                  <a:lnTo>
                    <a:pt x="4650" y="3265"/>
                  </a:lnTo>
                  <a:lnTo>
                    <a:pt x="4599" y="3232"/>
                  </a:lnTo>
                  <a:lnTo>
                    <a:pt x="4549" y="3189"/>
                  </a:lnTo>
                  <a:lnTo>
                    <a:pt x="4508" y="3145"/>
                  </a:lnTo>
                  <a:lnTo>
                    <a:pt x="4468" y="3134"/>
                  </a:lnTo>
                  <a:lnTo>
                    <a:pt x="4428" y="3134"/>
                  </a:lnTo>
                  <a:lnTo>
                    <a:pt x="4387" y="3113"/>
                  </a:lnTo>
                  <a:lnTo>
                    <a:pt x="4347" y="3091"/>
                  </a:lnTo>
                  <a:lnTo>
                    <a:pt x="4276" y="3047"/>
                  </a:lnTo>
                  <a:lnTo>
                    <a:pt x="4236" y="3026"/>
                  </a:lnTo>
                  <a:lnTo>
                    <a:pt x="4196" y="3015"/>
                  </a:lnTo>
                  <a:lnTo>
                    <a:pt x="4145" y="3004"/>
                  </a:lnTo>
                  <a:lnTo>
                    <a:pt x="4105" y="2960"/>
                  </a:lnTo>
                  <a:lnTo>
                    <a:pt x="4055" y="2960"/>
                  </a:lnTo>
                  <a:lnTo>
                    <a:pt x="4004" y="2906"/>
                  </a:lnTo>
                  <a:lnTo>
                    <a:pt x="3964" y="2862"/>
                  </a:lnTo>
                  <a:lnTo>
                    <a:pt x="3923" y="2841"/>
                  </a:lnTo>
                  <a:lnTo>
                    <a:pt x="3883" y="2819"/>
                  </a:lnTo>
                  <a:lnTo>
                    <a:pt x="3823" y="2808"/>
                  </a:lnTo>
                  <a:lnTo>
                    <a:pt x="3782" y="2786"/>
                  </a:lnTo>
                  <a:lnTo>
                    <a:pt x="3742" y="2764"/>
                  </a:lnTo>
                  <a:lnTo>
                    <a:pt x="3702" y="2764"/>
                  </a:lnTo>
                  <a:lnTo>
                    <a:pt x="3661" y="2764"/>
                  </a:lnTo>
                  <a:lnTo>
                    <a:pt x="3611" y="2732"/>
                  </a:lnTo>
                  <a:lnTo>
                    <a:pt x="3570" y="2699"/>
                  </a:lnTo>
                  <a:lnTo>
                    <a:pt x="3530" y="2699"/>
                  </a:lnTo>
                  <a:lnTo>
                    <a:pt x="3490" y="2677"/>
                  </a:lnTo>
                  <a:lnTo>
                    <a:pt x="3439" y="2656"/>
                  </a:lnTo>
                  <a:lnTo>
                    <a:pt x="3379" y="2645"/>
                  </a:lnTo>
                  <a:lnTo>
                    <a:pt x="3338" y="2645"/>
                  </a:lnTo>
                  <a:lnTo>
                    <a:pt x="3278" y="2634"/>
                  </a:lnTo>
                  <a:lnTo>
                    <a:pt x="3228" y="2623"/>
                  </a:lnTo>
                  <a:lnTo>
                    <a:pt x="3187" y="2601"/>
                  </a:lnTo>
                  <a:lnTo>
                    <a:pt x="3137" y="2558"/>
                  </a:lnTo>
                  <a:lnTo>
                    <a:pt x="3086" y="2514"/>
                  </a:lnTo>
                  <a:lnTo>
                    <a:pt x="3036" y="2481"/>
                  </a:lnTo>
                  <a:lnTo>
                    <a:pt x="2996" y="2460"/>
                  </a:lnTo>
                  <a:lnTo>
                    <a:pt x="2945" y="2438"/>
                  </a:lnTo>
                  <a:lnTo>
                    <a:pt x="2864" y="2416"/>
                  </a:lnTo>
                  <a:lnTo>
                    <a:pt x="2824" y="2394"/>
                  </a:lnTo>
                  <a:lnTo>
                    <a:pt x="2733" y="2362"/>
                  </a:lnTo>
                  <a:lnTo>
                    <a:pt x="2693" y="2340"/>
                  </a:lnTo>
                  <a:lnTo>
                    <a:pt x="2673" y="2296"/>
                  </a:lnTo>
                  <a:lnTo>
                    <a:pt x="2643" y="2253"/>
                  </a:lnTo>
                  <a:lnTo>
                    <a:pt x="2602" y="2231"/>
                  </a:lnTo>
                  <a:lnTo>
                    <a:pt x="2572" y="2177"/>
                  </a:lnTo>
                  <a:lnTo>
                    <a:pt x="2521" y="2133"/>
                  </a:lnTo>
                  <a:lnTo>
                    <a:pt x="2511" y="2090"/>
                  </a:lnTo>
                  <a:lnTo>
                    <a:pt x="2501" y="2046"/>
                  </a:lnTo>
                  <a:lnTo>
                    <a:pt x="2481" y="2003"/>
                  </a:lnTo>
                  <a:lnTo>
                    <a:pt x="2461" y="1959"/>
                  </a:lnTo>
                  <a:lnTo>
                    <a:pt x="2441" y="1916"/>
                  </a:lnTo>
                  <a:lnTo>
                    <a:pt x="2431" y="1872"/>
                  </a:lnTo>
                  <a:lnTo>
                    <a:pt x="2411" y="1828"/>
                  </a:lnTo>
                  <a:lnTo>
                    <a:pt x="2390" y="1785"/>
                  </a:lnTo>
                  <a:lnTo>
                    <a:pt x="2350" y="1752"/>
                  </a:lnTo>
                  <a:lnTo>
                    <a:pt x="2330" y="1709"/>
                  </a:lnTo>
                  <a:lnTo>
                    <a:pt x="2300" y="1665"/>
                  </a:lnTo>
                  <a:lnTo>
                    <a:pt x="2259" y="1643"/>
                  </a:lnTo>
                  <a:lnTo>
                    <a:pt x="2209" y="1622"/>
                  </a:lnTo>
                  <a:lnTo>
                    <a:pt x="2168" y="1600"/>
                  </a:lnTo>
                  <a:lnTo>
                    <a:pt x="2118" y="1589"/>
                  </a:lnTo>
                  <a:lnTo>
                    <a:pt x="2078" y="1578"/>
                  </a:lnTo>
                  <a:lnTo>
                    <a:pt x="2037" y="1556"/>
                  </a:lnTo>
                  <a:lnTo>
                    <a:pt x="1997" y="1513"/>
                  </a:lnTo>
                  <a:lnTo>
                    <a:pt x="1957" y="1469"/>
                  </a:lnTo>
                  <a:lnTo>
                    <a:pt x="1916" y="1437"/>
                  </a:lnTo>
                  <a:lnTo>
                    <a:pt x="1876" y="1426"/>
                  </a:lnTo>
                  <a:lnTo>
                    <a:pt x="1846" y="1371"/>
                  </a:lnTo>
                  <a:lnTo>
                    <a:pt x="1805" y="1339"/>
                  </a:lnTo>
                  <a:lnTo>
                    <a:pt x="1765" y="1317"/>
                  </a:lnTo>
                  <a:lnTo>
                    <a:pt x="1725" y="1295"/>
                  </a:lnTo>
                  <a:lnTo>
                    <a:pt x="1684" y="1252"/>
                  </a:lnTo>
                  <a:lnTo>
                    <a:pt x="1644" y="1219"/>
                  </a:lnTo>
                  <a:lnTo>
                    <a:pt x="1604" y="1208"/>
                  </a:lnTo>
                  <a:lnTo>
                    <a:pt x="1563" y="1186"/>
                  </a:lnTo>
                  <a:lnTo>
                    <a:pt x="1523" y="1143"/>
                  </a:lnTo>
                  <a:lnTo>
                    <a:pt x="1493" y="1099"/>
                  </a:lnTo>
                  <a:lnTo>
                    <a:pt x="1452" y="1067"/>
                  </a:lnTo>
                  <a:lnTo>
                    <a:pt x="1402" y="1012"/>
                  </a:lnTo>
                  <a:lnTo>
                    <a:pt x="1362" y="969"/>
                  </a:lnTo>
                  <a:lnTo>
                    <a:pt x="1321" y="947"/>
                  </a:lnTo>
                  <a:lnTo>
                    <a:pt x="1281" y="947"/>
                  </a:lnTo>
                  <a:lnTo>
                    <a:pt x="1230" y="914"/>
                  </a:lnTo>
                  <a:lnTo>
                    <a:pt x="1180" y="882"/>
                  </a:lnTo>
                  <a:lnTo>
                    <a:pt x="1140" y="860"/>
                  </a:lnTo>
                  <a:lnTo>
                    <a:pt x="1099" y="827"/>
                  </a:lnTo>
                  <a:lnTo>
                    <a:pt x="1059" y="805"/>
                  </a:lnTo>
                  <a:lnTo>
                    <a:pt x="1019" y="784"/>
                  </a:lnTo>
                  <a:lnTo>
                    <a:pt x="978" y="751"/>
                  </a:lnTo>
                  <a:lnTo>
                    <a:pt x="938" y="740"/>
                  </a:lnTo>
                  <a:lnTo>
                    <a:pt x="898" y="718"/>
                  </a:lnTo>
                  <a:lnTo>
                    <a:pt x="867" y="675"/>
                  </a:lnTo>
                  <a:lnTo>
                    <a:pt x="847" y="631"/>
                  </a:lnTo>
                  <a:lnTo>
                    <a:pt x="817" y="588"/>
                  </a:lnTo>
                  <a:lnTo>
                    <a:pt x="787" y="544"/>
                  </a:lnTo>
                  <a:lnTo>
                    <a:pt x="756" y="501"/>
                  </a:lnTo>
                  <a:lnTo>
                    <a:pt x="716" y="468"/>
                  </a:lnTo>
                  <a:lnTo>
                    <a:pt x="676" y="435"/>
                  </a:lnTo>
                  <a:lnTo>
                    <a:pt x="635" y="403"/>
                  </a:lnTo>
                  <a:lnTo>
                    <a:pt x="595" y="392"/>
                  </a:lnTo>
                  <a:lnTo>
                    <a:pt x="555" y="381"/>
                  </a:lnTo>
                  <a:lnTo>
                    <a:pt x="514" y="359"/>
                  </a:lnTo>
                  <a:lnTo>
                    <a:pt x="474" y="348"/>
                  </a:lnTo>
                  <a:lnTo>
                    <a:pt x="434" y="327"/>
                  </a:lnTo>
                  <a:lnTo>
                    <a:pt x="403" y="283"/>
                  </a:lnTo>
                  <a:lnTo>
                    <a:pt x="383" y="239"/>
                  </a:lnTo>
                  <a:lnTo>
                    <a:pt x="353" y="196"/>
                  </a:lnTo>
                  <a:lnTo>
                    <a:pt x="313" y="163"/>
                  </a:lnTo>
                  <a:lnTo>
                    <a:pt x="282" y="120"/>
                  </a:lnTo>
                  <a:lnTo>
                    <a:pt x="242" y="87"/>
                  </a:lnTo>
                  <a:lnTo>
                    <a:pt x="202" y="65"/>
                  </a:lnTo>
                  <a:lnTo>
                    <a:pt x="161" y="44"/>
                  </a:lnTo>
                  <a:lnTo>
                    <a:pt x="121" y="11"/>
                  </a:lnTo>
                  <a:lnTo>
                    <a:pt x="101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1" name="Freeform 15">
              <a:extLst>
                <a:ext uri="{FF2B5EF4-FFF2-40B4-BE49-F238E27FC236}">
                  <a16:creationId xmlns:a16="http://schemas.microsoft.com/office/drawing/2014/main" id="{E67CAAA6-6144-361D-ED3C-5F796D9CB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5271" cy="117"/>
            </a:xfrm>
            <a:custGeom>
              <a:avLst/>
              <a:gdLst>
                <a:gd name="T0" fmla="*/ 0 w 5271"/>
                <a:gd name="T1" fmla="*/ 0 h 117"/>
                <a:gd name="T2" fmla="*/ 108 w 5271"/>
                <a:gd name="T3" fmla="*/ 116 h 117"/>
                <a:gd name="T4" fmla="*/ 5162 w 5271"/>
                <a:gd name="T5" fmla="*/ 116 h 117"/>
                <a:gd name="T6" fmla="*/ 5270 w 5271"/>
                <a:gd name="T7" fmla="*/ 0 h 117"/>
                <a:gd name="T8" fmla="*/ 0 w 5271"/>
                <a:gd name="T9" fmla="*/ 0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71" h="117">
                  <a:moveTo>
                    <a:pt x="0" y="0"/>
                  </a:moveTo>
                  <a:lnTo>
                    <a:pt x="108" y="116"/>
                  </a:lnTo>
                  <a:lnTo>
                    <a:pt x="5162" y="116"/>
                  </a:lnTo>
                  <a:lnTo>
                    <a:pt x="5270" y="0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2" name="Freeform 16">
              <a:extLst>
                <a:ext uri="{FF2B5EF4-FFF2-40B4-BE49-F238E27FC236}">
                  <a16:creationId xmlns:a16="http://schemas.microsoft.com/office/drawing/2014/main" id="{5E6D9FE3-DB47-0D9D-2CFA-B3DD2442E2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107" cy="3889"/>
            </a:xfrm>
            <a:custGeom>
              <a:avLst/>
              <a:gdLst>
                <a:gd name="T0" fmla="*/ 0 w 107"/>
                <a:gd name="T1" fmla="*/ 0 h 3889"/>
                <a:gd name="T2" fmla="*/ 0 w 107"/>
                <a:gd name="T3" fmla="*/ 3888 h 3889"/>
                <a:gd name="T4" fmla="*/ 106 w 107"/>
                <a:gd name="T5" fmla="*/ 3772 h 3889"/>
                <a:gd name="T6" fmla="*/ 106 w 107"/>
                <a:gd name="T7" fmla="*/ 116 h 3889"/>
                <a:gd name="T8" fmla="*/ 0 w 107"/>
                <a:gd name="T9" fmla="*/ 0 h 3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7" h="3889">
                  <a:moveTo>
                    <a:pt x="0" y="0"/>
                  </a:moveTo>
                  <a:lnTo>
                    <a:pt x="0" y="3888"/>
                  </a:lnTo>
                  <a:lnTo>
                    <a:pt x="106" y="3772"/>
                  </a:lnTo>
                  <a:lnTo>
                    <a:pt x="106" y="116"/>
                  </a:lnTo>
                  <a:lnTo>
                    <a:pt x="0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3" name="Freeform 17">
              <a:extLst>
                <a:ext uri="{FF2B5EF4-FFF2-40B4-BE49-F238E27FC236}">
                  <a16:creationId xmlns:a16="http://schemas.microsoft.com/office/drawing/2014/main" id="{BFE0D9DC-B699-7263-BAEA-4230348F6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204"/>
              <a:ext cx="107" cy="3889"/>
            </a:xfrm>
            <a:custGeom>
              <a:avLst/>
              <a:gdLst>
                <a:gd name="T0" fmla="*/ 0 w 107"/>
                <a:gd name="T1" fmla="*/ 116 h 3889"/>
                <a:gd name="T2" fmla="*/ 0 w 107"/>
                <a:gd name="T3" fmla="*/ 3772 h 3889"/>
                <a:gd name="T4" fmla="*/ 106 w 107"/>
                <a:gd name="T5" fmla="*/ 3888 h 3889"/>
                <a:gd name="T6" fmla="*/ 106 w 107"/>
                <a:gd name="T7" fmla="*/ 0 h 3889"/>
                <a:gd name="T8" fmla="*/ 0 w 107"/>
                <a:gd name="T9" fmla="*/ 116 h 3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7" h="3889">
                  <a:moveTo>
                    <a:pt x="0" y="116"/>
                  </a:moveTo>
                  <a:lnTo>
                    <a:pt x="0" y="3772"/>
                  </a:lnTo>
                  <a:lnTo>
                    <a:pt x="106" y="3888"/>
                  </a:lnTo>
                  <a:lnTo>
                    <a:pt x="106" y="0"/>
                  </a:lnTo>
                  <a:lnTo>
                    <a:pt x="0" y="116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4" name="Freeform 18">
              <a:extLst>
                <a:ext uri="{FF2B5EF4-FFF2-40B4-BE49-F238E27FC236}">
                  <a16:creationId xmlns:a16="http://schemas.microsoft.com/office/drawing/2014/main" id="{E6716B6F-164A-16E2-C2DF-3BDE28E35D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3976"/>
              <a:ext cx="5271" cy="117"/>
            </a:xfrm>
            <a:custGeom>
              <a:avLst/>
              <a:gdLst>
                <a:gd name="T0" fmla="*/ 108 w 5271"/>
                <a:gd name="T1" fmla="*/ 0 h 117"/>
                <a:gd name="T2" fmla="*/ 5162 w 5271"/>
                <a:gd name="T3" fmla="*/ 0 h 117"/>
                <a:gd name="T4" fmla="*/ 5270 w 5271"/>
                <a:gd name="T5" fmla="*/ 116 h 117"/>
                <a:gd name="T6" fmla="*/ 0 w 5271"/>
                <a:gd name="T7" fmla="*/ 116 h 117"/>
                <a:gd name="T8" fmla="*/ 108 w 5271"/>
                <a:gd name="T9" fmla="*/ 0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71" h="117">
                  <a:moveTo>
                    <a:pt x="108" y="0"/>
                  </a:moveTo>
                  <a:lnTo>
                    <a:pt x="5162" y="0"/>
                  </a:lnTo>
                  <a:lnTo>
                    <a:pt x="5270" y="116"/>
                  </a:lnTo>
                  <a:lnTo>
                    <a:pt x="0" y="116"/>
                  </a:lnTo>
                  <a:lnTo>
                    <a:pt x="108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5" name="Freeform 19">
              <a:extLst>
                <a:ext uri="{FF2B5EF4-FFF2-40B4-BE49-F238E27FC236}">
                  <a16:creationId xmlns:a16="http://schemas.microsoft.com/office/drawing/2014/main" id="{68475FBF-6670-CE6A-B4F5-818CD5D6D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320"/>
              <a:ext cx="80" cy="1873"/>
            </a:xfrm>
            <a:custGeom>
              <a:avLst/>
              <a:gdLst>
                <a:gd name="T0" fmla="*/ 40 w 80"/>
                <a:gd name="T1" fmla="*/ 51 h 1873"/>
                <a:gd name="T2" fmla="*/ 46 w 80"/>
                <a:gd name="T3" fmla="*/ 109 h 1873"/>
                <a:gd name="T4" fmla="*/ 26 w 80"/>
                <a:gd name="T5" fmla="*/ 167 h 1873"/>
                <a:gd name="T6" fmla="*/ 40 w 80"/>
                <a:gd name="T7" fmla="*/ 225 h 1873"/>
                <a:gd name="T8" fmla="*/ 53 w 80"/>
                <a:gd name="T9" fmla="*/ 283 h 1873"/>
                <a:gd name="T10" fmla="*/ 46 w 80"/>
                <a:gd name="T11" fmla="*/ 341 h 1873"/>
                <a:gd name="T12" fmla="*/ 33 w 80"/>
                <a:gd name="T13" fmla="*/ 406 h 1873"/>
                <a:gd name="T14" fmla="*/ 46 w 80"/>
                <a:gd name="T15" fmla="*/ 464 h 1873"/>
                <a:gd name="T16" fmla="*/ 46 w 80"/>
                <a:gd name="T17" fmla="*/ 530 h 1873"/>
                <a:gd name="T18" fmla="*/ 33 w 80"/>
                <a:gd name="T19" fmla="*/ 588 h 1873"/>
                <a:gd name="T20" fmla="*/ 46 w 80"/>
                <a:gd name="T21" fmla="*/ 646 h 1873"/>
                <a:gd name="T22" fmla="*/ 59 w 80"/>
                <a:gd name="T23" fmla="*/ 704 h 1873"/>
                <a:gd name="T24" fmla="*/ 66 w 80"/>
                <a:gd name="T25" fmla="*/ 769 h 1873"/>
                <a:gd name="T26" fmla="*/ 53 w 80"/>
                <a:gd name="T27" fmla="*/ 834 h 1873"/>
                <a:gd name="T28" fmla="*/ 20 w 80"/>
                <a:gd name="T29" fmla="*/ 892 h 1873"/>
                <a:gd name="T30" fmla="*/ 20 w 80"/>
                <a:gd name="T31" fmla="*/ 958 h 1873"/>
                <a:gd name="T32" fmla="*/ 46 w 80"/>
                <a:gd name="T33" fmla="*/ 1016 h 1873"/>
                <a:gd name="T34" fmla="*/ 59 w 80"/>
                <a:gd name="T35" fmla="*/ 1088 h 1873"/>
                <a:gd name="T36" fmla="*/ 46 w 80"/>
                <a:gd name="T37" fmla="*/ 1154 h 1873"/>
                <a:gd name="T38" fmla="*/ 53 w 80"/>
                <a:gd name="T39" fmla="*/ 1219 h 1873"/>
                <a:gd name="T40" fmla="*/ 59 w 80"/>
                <a:gd name="T41" fmla="*/ 1277 h 1873"/>
                <a:gd name="T42" fmla="*/ 53 w 80"/>
                <a:gd name="T43" fmla="*/ 1342 h 1873"/>
                <a:gd name="T44" fmla="*/ 53 w 80"/>
                <a:gd name="T45" fmla="*/ 1408 h 1873"/>
                <a:gd name="T46" fmla="*/ 53 w 80"/>
                <a:gd name="T47" fmla="*/ 1524 h 1873"/>
                <a:gd name="T48" fmla="*/ 53 w 80"/>
                <a:gd name="T49" fmla="*/ 1582 h 1873"/>
                <a:gd name="T50" fmla="*/ 53 w 80"/>
                <a:gd name="T51" fmla="*/ 1640 h 1873"/>
                <a:gd name="T52" fmla="*/ 66 w 80"/>
                <a:gd name="T53" fmla="*/ 1698 h 1873"/>
                <a:gd name="T54" fmla="*/ 53 w 80"/>
                <a:gd name="T55" fmla="*/ 1756 h 1873"/>
                <a:gd name="T56" fmla="*/ 59 w 80"/>
                <a:gd name="T57" fmla="*/ 1814 h 1873"/>
                <a:gd name="T58" fmla="*/ 66 w 80"/>
                <a:gd name="T59" fmla="*/ 1872 h 1873"/>
                <a:gd name="T60" fmla="*/ 40 w 80"/>
                <a:gd name="T61" fmla="*/ 1814 h 1873"/>
                <a:gd name="T62" fmla="*/ 46 w 80"/>
                <a:gd name="T63" fmla="*/ 1756 h 1873"/>
                <a:gd name="T64" fmla="*/ 53 w 80"/>
                <a:gd name="T65" fmla="*/ 1698 h 1873"/>
                <a:gd name="T66" fmla="*/ 53 w 80"/>
                <a:gd name="T67" fmla="*/ 1640 h 1873"/>
                <a:gd name="T68" fmla="*/ 53 w 80"/>
                <a:gd name="T69" fmla="*/ 1582 h 1873"/>
                <a:gd name="T70" fmla="*/ 46 w 80"/>
                <a:gd name="T71" fmla="*/ 1524 h 1873"/>
                <a:gd name="T72" fmla="*/ 53 w 80"/>
                <a:gd name="T73" fmla="*/ 1458 h 1873"/>
                <a:gd name="T74" fmla="*/ 53 w 80"/>
                <a:gd name="T75" fmla="*/ 1393 h 1873"/>
                <a:gd name="T76" fmla="*/ 46 w 80"/>
                <a:gd name="T77" fmla="*/ 1328 h 1873"/>
                <a:gd name="T78" fmla="*/ 53 w 80"/>
                <a:gd name="T79" fmla="*/ 1263 h 1873"/>
                <a:gd name="T80" fmla="*/ 40 w 80"/>
                <a:gd name="T81" fmla="*/ 1204 h 1873"/>
                <a:gd name="T82" fmla="*/ 40 w 80"/>
                <a:gd name="T83" fmla="*/ 1139 h 1873"/>
                <a:gd name="T84" fmla="*/ 66 w 80"/>
                <a:gd name="T85" fmla="*/ 1081 h 1873"/>
                <a:gd name="T86" fmla="*/ 40 w 80"/>
                <a:gd name="T87" fmla="*/ 1023 h 1873"/>
                <a:gd name="T88" fmla="*/ 7 w 80"/>
                <a:gd name="T89" fmla="*/ 972 h 1873"/>
                <a:gd name="T90" fmla="*/ 53 w 80"/>
                <a:gd name="T91" fmla="*/ 907 h 1873"/>
                <a:gd name="T92" fmla="*/ 53 w 80"/>
                <a:gd name="T93" fmla="*/ 842 h 1873"/>
                <a:gd name="T94" fmla="*/ 59 w 80"/>
                <a:gd name="T95" fmla="*/ 784 h 1873"/>
                <a:gd name="T96" fmla="*/ 53 w 80"/>
                <a:gd name="T97" fmla="*/ 726 h 1873"/>
                <a:gd name="T98" fmla="*/ 40 w 80"/>
                <a:gd name="T99" fmla="*/ 668 h 1873"/>
                <a:gd name="T100" fmla="*/ 40 w 80"/>
                <a:gd name="T101" fmla="*/ 609 h 1873"/>
                <a:gd name="T102" fmla="*/ 72 w 80"/>
                <a:gd name="T103" fmla="*/ 551 h 1873"/>
                <a:gd name="T104" fmla="*/ 79 w 80"/>
                <a:gd name="T105" fmla="*/ 486 h 1873"/>
                <a:gd name="T106" fmla="*/ 53 w 80"/>
                <a:gd name="T107" fmla="*/ 428 h 1873"/>
                <a:gd name="T108" fmla="*/ 53 w 80"/>
                <a:gd name="T109" fmla="*/ 370 h 1873"/>
                <a:gd name="T110" fmla="*/ 33 w 80"/>
                <a:gd name="T111" fmla="*/ 312 h 1873"/>
                <a:gd name="T112" fmla="*/ 26 w 80"/>
                <a:gd name="T113" fmla="*/ 247 h 1873"/>
                <a:gd name="T114" fmla="*/ 40 w 80"/>
                <a:gd name="T115" fmla="*/ 189 h 1873"/>
                <a:gd name="T116" fmla="*/ 53 w 80"/>
                <a:gd name="T117" fmla="*/ 131 h 1873"/>
                <a:gd name="T118" fmla="*/ 33 w 80"/>
                <a:gd name="T119" fmla="*/ 73 h 1873"/>
                <a:gd name="T120" fmla="*/ 7 w 80"/>
                <a:gd name="T121" fmla="*/ 15 h 187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80" h="1873">
                  <a:moveTo>
                    <a:pt x="0" y="0"/>
                  </a:moveTo>
                  <a:lnTo>
                    <a:pt x="40" y="51"/>
                  </a:lnTo>
                  <a:lnTo>
                    <a:pt x="46" y="80"/>
                  </a:lnTo>
                  <a:lnTo>
                    <a:pt x="46" y="109"/>
                  </a:lnTo>
                  <a:lnTo>
                    <a:pt x="33" y="138"/>
                  </a:lnTo>
                  <a:lnTo>
                    <a:pt x="26" y="167"/>
                  </a:lnTo>
                  <a:lnTo>
                    <a:pt x="33" y="196"/>
                  </a:lnTo>
                  <a:lnTo>
                    <a:pt x="40" y="225"/>
                  </a:lnTo>
                  <a:lnTo>
                    <a:pt x="53" y="254"/>
                  </a:lnTo>
                  <a:lnTo>
                    <a:pt x="53" y="283"/>
                  </a:lnTo>
                  <a:lnTo>
                    <a:pt x="53" y="312"/>
                  </a:lnTo>
                  <a:lnTo>
                    <a:pt x="46" y="341"/>
                  </a:lnTo>
                  <a:lnTo>
                    <a:pt x="33" y="370"/>
                  </a:lnTo>
                  <a:lnTo>
                    <a:pt x="33" y="406"/>
                  </a:lnTo>
                  <a:lnTo>
                    <a:pt x="40" y="435"/>
                  </a:lnTo>
                  <a:lnTo>
                    <a:pt x="46" y="464"/>
                  </a:lnTo>
                  <a:lnTo>
                    <a:pt x="53" y="501"/>
                  </a:lnTo>
                  <a:lnTo>
                    <a:pt x="46" y="530"/>
                  </a:lnTo>
                  <a:lnTo>
                    <a:pt x="40" y="559"/>
                  </a:lnTo>
                  <a:lnTo>
                    <a:pt x="33" y="588"/>
                  </a:lnTo>
                  <a:lnTo>
                    <a:pt x="40" y="617"/>
                  </a:lnTo>
                  <a:lnTo>
                    <a:pt x="46" y="646"/>
                  </a:lnTo>
                  <a:lnTo>
                    <a:pt x="53" y="675"/>
                  </a:lnTo>
                  <a:lnTo>
                    <a:pt x="59" y="704"/>
                  </a:lnTo>
                  <a:lnTo>
                    <a:pt x="66" y="733"/>
                  </a:lnTo>
                  <a:lnTo>
                    <a:pt x="66" y="769"/>
                  </a:lnTo>
                  <a:lnTo>
                    <a:pt x="66" y="798"/>
                  </a:lnTo>
                  <a:lnTo>
                    <a:pt x="53" y="834"/>
                  </a:lnTo>
                  <a:lnTo>
                    <a:pt x="33" y="863"/>
                  </a:lnTo>
                  <a:lnTo>
                    <a:pt x="20" y="892"/>
                  </a:lnTo>
                  <a:lnTo>
                    <a:pt x="13" y="921"/>
                  </a:lnTo>
                  <a:lnTo>
                    <a:pt x="20" y="958"/>
                  </a:lnTo>
                  <a:lnTo>
                    <a:pt x="33" y="987"/>
                  </a:lnTo>
                  <a:lnTo>
                    <a:pt x="46" y="1016"/>
                  </a:lnTo>
                  <a:lnTo>
                    <a:pt x="59" y="1052"/>
                  </a:lnTo>
                  <a:lnTo>
                    <a:pt x="59" y="1088"/>
                  </a:lnTo>
                  <a:lnTo>
                    <a:pt x="53" y="1125"/>
                  </a:lnTo>
                  <a:lnTo>
                    <a:pt x="46" y="1154"/>
                  </a:lnTo>
                  <a:lnTo>
                    <a:pt x="46" y="1190"/>
                  </a:lnTo>
                  <a:lnTo>
                    <a:pt x="53" y="1219"/>
                  </a:lnTo>
                  <a:lnTo>
                    <a:pt x="53" y="1248"/>
                  </a:lnTo>
                  <a:lnTo>
                    <a:pt x="59" y="1277"/>
                  </a:lnTo>
                  <a:lnTo>
                    <a:pt x="53" y="1313"/>
                  </a:lnTo>
                  <a:lnTo>
                    <a:pt x="53" y="1342"/>
                  </a:lnTo>
                  <a:lnTo>
                    <a:pt x="53" y="1379"/>
                  </a:lnTo>
                  <a:lnTo>
                    <a:pt x="53" y="1408"/>
                  </a:lnTo>
                  <a:lnTo>
                    <a:pt x="53" y="1466"/>
                  </a:lnTo>
                  <a:lnTo>
                    <a:pt x="53" y="1524"/>
                  </a:lnTo>
                  <a:lnTo>
                    <a:pt x="53" y="1553"/>
                  </a:lnTo>
                  <a:lnTo>
                    <a:pt x="53" y="1582"/>
                  </a:lnTo>
                  <a:lnTo>
                    <a:pt x="53" y="1611"/>
                  </a:lnTo>
                  <a:lnTo>
                    <a:pt x="53" y="1640"/>
                  </a:lnTo>
                  <a:lnTo>
                    <a:pt x="53" y="1669"/>
                  </a:lnTo>
                  <a:lnTo>
                    <a:pt x="66" y="1698"/>
                  </a:lnTo>
                  <a:lnTo>
                    <a:pt x="66" y="1727"/>
                  </a:lnTo>
                  <a:lnTo>
                    <a:pt x="53" y="1756"/>
                  </a:lnTo>
                  <a:lnTo>
                    <a:pt x="46" y="1785"/>
                  </a:lnTo>
                  <a:lnTo>
                    <a:pt x="59" y="1814"/>
                  </a:lnTo>
                  <a:lnTo>
                    <a:pt x="66" y="1843"/>
                  </a:lnTo>
                  <a:lnTo>
                    <a:pt x="66" y="1872"/>
                  </a:lnTo>
                  <a:lnTo>
                    <a:pt x="53" y="1843"/>
                  </a:lnTo>
                  <a:lnTo>
                    <a:pt x="40" y="1814"/>
                  </a:lnTo>
                  <a:lnTo>
                    <a:pt x="33" y="1785"/>
                  </a:lnTo>
                  <a:lnTo>
                    <a:pt x="46" y="1756"/>
                  </a:lnTo>
                  <a:lnTo>
                    <a:pt x="59" y="1727"/>
                  </a:lnTo>
                  <a:lnTo>
                    <a:pt x="53" y="1698"/>
                  </a:lnTo>
                  <a:lnTo>
                    <a:pt x="46" y="1669"/>
                  </a:lnTo>
                  <a:lnTo>
                    <a:pt x="53" y="1640"/>
                  </a:lnTo>
                  <a:lnTo>
                    <a:pt x="53" y="1611"/>
                  </a:lnTo>
                  <a:lnTo>
                    <a:pt x="53" y="1582"/>
                  </a:lnTo>
                  <a:lnTo>
                    <a:pt x="46" y="1553"/>
                  </a:lnTo>
                  <a:lnTo>
                    <a:pt x="46" y="1524"/>
                  </a:lnTo>
                  <a:lnTo>
                    <a:pt x="46" y="1495"/>
                  </a:lnTo>
                  <a:lnTo>
                    <a:pt x="53" y="1458"/>
                  </a:lnTo>
                  <a:lnTo>
                    <a:pt x="53" y="1429"/>
                  </a:lnTo>
                  <a:lnTo>
                    <a:pt x="53" y="1393"/>
                  </a:lnTo>
                  <a:lnTo>
                    <a:pt x="46" y="1364"/>
                  </a:lnTo>
                  <a:lnTo>
                    <a:pt x="46" y="1328"/>
                  </a:lnTo>
                  <a:lnTo>
                    <a:pt x="53" y="1299"/>
                  </a:lnTo>
                  <a:lnTo>
                    <a:pt x="53" y="1263"/>
                  </a:lnTo>
                  <a:lnTo>
                    <a:pt x="46" y="1233"/>
                  </a:lnTo>
                  <a:lnTo>
                    <a:pt x="40" y="1204"/>
                  </a:lnTo>
                  <a:lnTo>
                    <a:pt x="33" y="1175"/>
                  </a:lnTo>
                  <a:lnTo>
                    <a:pt x="40" y="1139"/>
                  </a:lnTo>
                  <a:lnTo>
                    <a:pt x="53" y="1110"/>
                  </a:lnTo>
                  <a:lnTo>
                    <a:pt x="66" y="1081"/>
                  </a:lnTo>
                  <a:lnTo>
                    <a:pt x="59" y="1052"/>
                  </a:lnTo>
                  <a:lnTo>
                    <a:pt x="40" y="1023"/>
                  </a:lnTo>
                  <a:lnTo>
                    <a:pt x="13" y="1001"/>
                  </a:lnTo>
                  <a:lnTo>
                    <a:pt x="7" y="972"/>
                  </a:lnTo>
                  <a:lnTo>
                    <a:pt x="33" y="943"/>
                  </a:lnTo>
                  <a:lnTo>
                    <a:pt x="53" y="907"/>
                  </a:lnTo>
                  <a:lnTo>
                    <a:pt x="53" y="878"/>
                  </a:lnTo>
                  <a:lnTo>
                    <a:pt x="53" y="842"/>
                  </a:lnTo>
                  <a:lnTo>
                    <a:pt x="53" y="813"/>
                  </a:lnTo>
                  <a:lnTo>
                    <a:pt x="59" y="784"/>
                  </a:lnTo>
                  <a:lnTo>
                    <a:pt x="59" y="755"/>
                  </a:lnTo>
                  <a:lnTo>
                    <a:pt x="53" y="726"/>
                  </a:lnTo>
                  <a:lnTo>
                    <a:pt x="53" y="697"/>
                  </a:lnTo>
                  <a:lnTo>
                    <a:pt x="40" y="668"/>
                  </a:lnTo>
                  <a:lnTo>
                    <a:pt x="40" y="639"/>
                  </a:lnTo>
                  <a:lnTo>
                    <a:pt x="40" y="609"/>
                  </a:lnTo>
                  <a:lnTo>
                    <a:pt x="59" y="580"/>
                  </a:lnTo>
                  <a:lnTo>
                    <a:pt x="72" y="551"/>
                  </a:lnTo>
                  <a:lnTo>
                    <a:pt x="79" y="515"/>
                  </a:lnTo>
                  <a:lnTo>
                    <a:pt x="79" y="486"/>
                  </a:lnTo>
                  <a:lnTo>
                    <a:pt x="59" y="457"/>
                  </a:lnTo>
                  <a:lnTo>
                    <a:pt x="53" y="428"/>
                  </a:lnTo>
                  <a:lnTo>
                    <a:pt x="53" y="399"/>
                  </a:lnTo>
                  <a:lnTo>
                    <a:pt x="53" y="370"/>
                  </a:lnTo>
                  <a:lnTo>
                    <a:pt x="46" y="341"/>
                  </a:lnTo>
                  <a:lnTo>
                    <a:pt x="33" y="312"/>
                  </a:lnTo>
                  <a:lnTo>
                    <a:pt x="33" y="283"/>
                  </a:lnTo>
                  <a:lnTo>
                    <a:pt x="26" y="247"/>
                  </a:lnTo>
                  <a:lnTo>
                    <a:pt x="26" y="218"/>
                  </a:lnTo>
                  <a:lnTo>
                    <a:pt x="40" y="189"/>
                  </a:lnTo>
                  <a:lnTo>
                    <a:pt x="53" y="160"/>
                  </a:lnTo>
                  <a:lnTo>
                    <a:pt x="53" y="131"/>
                  </a:lnTo>
                  <a:lnTo>
                    <a:pt x="53" y="102"/>
                  </a:lnTo>
                  <a:lnTo>
                    <a:pt x="33" y="73"/>
                  </a:lnTo>
                  <a:lnTo>
                    <a:pt x="20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6" name="Freeform 20">
              <a:extLst>
                <a:ext uri="{FF2B5EF4-FFF2-40B4-BE49-F238E27FC236}">
                  <a16:creationId xmlns:a16="http://schemas.microsoft.com/office/drawing/2014/main" id="{6A8C5519-51B7-5B78-DE98-5BFE8B0F5656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" y="3992"/>
              <a:ext cx="1494" cy="80"/>
            </a:xfrm>
            <a:custGeom>
              <a:avLst/>
              <a:gdLst>
                <a:gd name="T0" fmla="*/ 87 w 1494"/>
                <a:gd name="T1" fmla="*/ 0 h 80"/>
                <a:gd name="T2" fmla="*/ 141 w 1494"/>
                <a:gd name="T3" fmla="*/ 29 h 80"/>
                <a:gd name="T4" fmla="*/ 202 w 1494"/>
                <a:gd name="T5" fmla="*/ 43 h 80"/>
                <a:gd name="T6" fmla="*/ 269 w 1494"/>
                <a:gd name="T7" fmla="*/ 43 h 80"/>
                <a:gd name="T8" fmla="*/ 336 w 1494"/>
                <a:gd name="T9" fmla="*/ 65 h 80"/>
                <a:gd name="T10" fmla="*/ 444 w 1494"/>
                <a:gd name="T11" fmla="*/ 79 h 80"/>
                <a:gd name="T12" fmla="*/ 525 w 1494"/>
                <a:gd name="T13" fmla="*/ 72 h 80"/>
                <a:gd name="T14" fmla="*/ 612 w 1494"/>
                <a:gd name="T15" fmla="*/ 65 h 80"/>
                <a:gd name="T16" fmla="*/ 713 w 1494"/>
                <a:gd name="T17" fmla="*/ 43 h 80"/>
                <a:gd name="T18" fmla="*/ 773 w 1494"/>
                <a:gd name="T19" fmla="*/ 43 h 80"/>
                <a:gd name="T20" fmla="*/ 841 w 1494"/>
                <a:gd name="T21" fmla="*/ 50 h 80"/>
                <a:gd name="T22" fmla="*/ 901 w 1494"/>
                <a:gd name="T23" fmla="*/ 57 h 80"/>
                <a:gd name="T24" fmla="*/ 1002 w 1494"/>
                <a:gd name="T25" fmla="*/ 43 h 80"/>
                <a:gd name="T26" fmla="*/ 1069 w 1494"/>
                <a:gd name="T27" fmla="*/ 36 h 80"/>
                <a:gd name="T28" fmla="*/ 1137 w 1494"/>
                <a:gd name="T29" fmla="*/ 36 h 80"/>
                <a:gd name="T30" fmla="*/ 1231 w 1494"/>
                <a:gd name="T31" fmla="*/ 36 h 80"/>
                <a:gd name="T32" fmla="*/ 1311 w 1494"/>
                <a:gd name="T33" fmla="*/ 29 h 80"/>
                <a:gd name="T34" fmla="*/ 1379 w 1494"/>
                <a:gd name="T35" fmla="*/ 29 h 80"/>
                <a:gd name="T36" fmla="*/ 1439 w 1494"/>
                <a:gd name="T37" fmla="*/ 43 h 80"/>
                <a:gd name="T38" fmla="*/ 1493 w 1494"/>
                <a:gd name="T39" fmla="*/ 14 h 80"/>
                <a:gd name="T40" fmla="*/ 1439 w 1494"/>
                <a:gd name="T41" fmla="*/ 29 h 80"/>
                <a:gd name="T42" fmla="*/ 1385 w 1494"/>
                <a:gd name="T43" fmla="*/ 36 h 80"/>
                <a:gd name="T44" fmla="*/ 1325 w 1494"/>
                <a:gd name="T45" fmla="*/ 29 h 80"/>
                <a:gd name="T46" fmla="*/ 1237 w 1494"/>
                <a:gd name="T47" fmla="*/ 43 h 80"/>
                <a:gd name="T48" fmla="*/ 1170 w 1494"/>
                <a:gd name="T49" fmla="*/ 72 h 80"/>
                <a:gd name="T50" fmla="*/ 1110 w 1494"/>
                <a:gd name="T51" fmla="*/ 65 h 80"/>
                <a:gd name="T52" fmla="*/ 1056 w 1494"/>
                <a:gd name="T53" fmla="*/ 50 h 80"/>
                <a:gd name="T54" fmla="*/ 962 w 1494"/>
                <a:gd name="T55" fmla="*/ 36 h 80"/>
                <a:gd name="T56" fmla="*/ 881 w 1494"/>
                <a:gd name="T57" fmla="*/ 43 h 80"/>
                <a:gd name="T58" fmla="*/ 827 w 1494"/>
                <a:gd name="T59" fmla="*/ 57 h 80"/>
                <a:gd name="T60" fmla="*/ 747 w 1494"/>
                <a:gd name="T61" fmla="*/ 57 h 80"/>
                <a:gd name="T62" fmla="*/ 659 w 1494"/>
                <a:gd name="T63" fmla="*/ 57 h 80"/>
                <a:gd name="T64" fmla="*/ 605 w 1494"/>
                <a:gd name="T65" fmla="*/ 50 h 80"/>
                <a:gd name="T66" fmla="*/ 551 w 1494"/>
                <a:gd name="T67" fmla="*/ 57 h 80"/>
                <a:gd name="T68" fmla="*/ 484 w 1494"/>
                <a:gd name="T69" fmla="*/ 65 h 80"/>
                <a:gd name="T70" fmla="*/ 417 w 1494"/>
                <a:gd name="T71" fmla="*/ 57 h 80"/>
                <a:gd name="T72" fmla="*/ 363 w 1494"/>
                <a:gd name="T73" fmla="*/ 36 h 80"/>
                <a:gd name="T74" fmla="*/ 309 w 1494"/>
                <a:gd name="T75" fmla="*/ 57 h 80"/>
                <a:gd name="T76" fmla="*/ 256 w 1494"/>
                <a:gd name="T77" fmla="*/ 57 h 80"/>
                <a:gd name="T78" fmla="*/ 195 w 1494"/>
                <a:gd name="T79" fmla="*/ 50 h 80"/>
                <a:gd name="T80" fmla="*/ 141 w 1494"/>
                <a:gd name="T81" fmla="*/ 7 h 80"/>
                <a:gd name="T82" fmla="*/ 81 w 1494"/>
                <a:gd name="T83" fmla="*/ 22 h 80"/>
                <a:gd name="T84" fmla="*/ 27 w 1494"/>
                <a:gd name="T85" fmla="*/ 36 h 80"/>
                <a:gd name="T86" fmla="*/ 13 w 1494"/>
                <a:gd name="T87" fmla="*/ 43 h 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494" h="80">
                  <a:moveTo>
                    <a:pt x="13" y="43"/>
                  </a:moveTo>
                  <a:lnTo>
                    <a:pt x="87" y="0"/>
                  </a:lnTo>
                  <a:lnTo>
                    <a:pt x="114" y="7"/>
                  </a:lnTo>
                  <a:lnTo>
                    <a:pt x="141" y="29"/>
                  </a:lnTo>
                  <a:lnTo>
                    <a:pt x="168" y="43"/>
                  </a:lnTo>
                  <a:lnTo>
                    <a:pt x="202" y="43"/>
                  </a:lnTo>
                  <a:lnTo>
                    <a:pt x="242" y="43"/>
                  </a:lnTo>
                  <a:lnTo>
                    <a:pt x="269" y="43"/>
                  </a:lnTo>
                  <a:lnTo>
                    <a:pt x="309" y="50"/>
                  </a:lnTo>
                  <a:lnTo>
                    <a:pt x="336" y="65"/>
                  </a:lnTo>
                  <a:lnTo>
                    <a:pt x="390" y="79"/>
                  </a:lnTo>
                  <a:lnTo>
                    <a:pt x="444" y="79"/>
                  </a:lnTo>
                  <a:lnTo>
                    <a:pt x="484" y="79"/>
                  </a:lnTo>
                  <a:lnTo>
                    <a:pt x="525" y="72"/>
                  </a:lnTo>
                  <a:lnTo>
                    <a:pt x="565" y="65"/>
                  </a:lnTo>
                  <a:lnTo>
                    <a:pt x="612" y="65"/>
                  </a:lnTo>
                  <a:lnTo>
                    <a:pt x="659" y="57"/>
                  </a:lnTo>
                  <a:lnTo>
                    <a:pt x="713" y="43"/>
                  </a:lnTo>
                  <a:lnTo>
                    <a:pt x="747" y="43"/>
                  </a:lnTo>
                  <a:lnTo>
                    <a:pt x="773" y="43"/>
                  </a:lnTo>
                  <a:lnTo>
                    <a:pt x="814" y="43"/>
                  </a:lnTo>
                  <a:lnTo>
                    <a:pt x="841" y="50"/>
                  </a:lnTo>
                  <a:lnTo>
                    <a:pt x="874" y="57"/>
                  </a:lnTo>
                  <a:lnTo>
                    <a:pt x="901" y="57"/>
                  </a:lnTo>
                  <a:lnTo>
                    <a:pt x="975" y="50"/>
                  </a:lnTo>
                  <a:lnTo>
                    <a:pt x="1002" y="43"/>
                  </a:lnTo>
                  <a:lnTo>
                    <a:pt x="1029" y="36"/>
                  </a:lnTo>
                  <a:lnTo>
                    <a:pt x="1069" y="36"/>
                  </a:lnTo>
                  <a:lnTo>
                    <a:pt x="1096" y="36"/>
                  </a:lnTo>
                  <a:lnTo>
                    <a:pt x="1137" y="36"/>
                  </a:lnTo>
                  <a:lnTo>
                    <a:pt x="1190" y="36"/>
                  </a:lnTo>
                  <a:lnTo>
                    <a:pt x="1231" y="36"/>
                  </a:lnTo>
                  <a:lnTo>
                    <a:pt x="1285" y="29"/>
                  </a:lnTo>
                  <a:lnTo>
                    <a:pt x="1311" y="29"/>
                  </a:lnTo>
                  <a:lnTo>
                    <a:pt x="1352" y="29"/>
                  </a:lnTo>
                  <a:lnTo>
                    <a:pt x="1379" y="29"/>
                  </a:lnTo>
                  <a:lnTo>
                    <a:pt x="1406" y="36"/>
                  </a:lnTo>
                  <a:lnTo>
                    <a:pt x="1439" y="43"/>
                  </a:lnTo>
                  <a:lnTo>
                    <a:pt x="1466" y="22"/>
                  </a:lnTo>
                  <a:lnTo>
                    <a:pt x="1493" y="14"/>
                  </a:lnTo>
                  <a:lnTo>
                    <a:pt x="1466" y="22"/>
                  </a:lnTo>
                  <a:lnTo>
                    <a:pt x="1439" y="29"/>
                  </a:lnTo>
                  <a:lnTo>
                    <a:pt x="1412" y="36"/>
                  </a:lnTo>
                  <a:lnTo>
                    <a:pt x="1385" y="36"/>
                  </a:lnTo>
                  <a:lnTo>
                    <a:pt x="1352" y="29"/>
                  </a:lnTo>
                  <a:lnTo>
                    <a:pt x="1325" y="29"/>
                  </a:lnTo>
                  <a:lnTo>
                    <a:pt x="1298" y="29"/>
                  </a:lnTo>
                  <a:lnTo>
                    <a:pt x="1237" y="43"/>
                  </a:lnTo>
                  <a:lnTo>
                    <a:pt x="1197" y="57"/>
                  </a:lnTo>
                  <a:lnTo>
                    <a:pt x="1170" y="72"/>
                  </a:lnTo>
                  <a:lnTo>
                    <a:pt x="1137" y="72"/>
                  </a:lnTo>
                  <a:lnTo>
                    <a:pt x="1110" y="65"/>
                  </a:lnTo>
                  <a:lnTo>
                    <a:pt x="1083" y="57"/>
                  </a:lnTo>
                  <a:lnTo>
                    <a:pt x="1056" y="50"/>
                  </a:lnTo>
                  <a:lnTo>
                    <a:pt x="1022" y="36"/>
                  </a:lnTo>
                  <a:lnTo>
                    <a:pt x="962" y="36"/>
                  </a:lnTo>
                  <a:lnTo>
                    <a:pt x="915" y="36"/>
                  </a:lnTo>
                  <a:lnTo>
                    <a:pt x="881" y="43"/>
                  </a:lnTo>
                  <a:lnTo>
                    <a:pt x="854" y="50"/>
                  </a:lnTo>
                  <a:lnTo>
                    <a:pt x="827" y="57"/>
                  </a:lnTo>
                  <a:lnTo>
                    <a:pt x="800" y="57"/>
                  </a:lnTo>
                  <a:lnTo>
                    <a:pt x="747" y="57"/>
                  </a:lnTo>
                  <a:lnTo>
                    <a:pt x="693" y="57"/>
                  </a:lnTo>
                  <a:lnTo>
                    <a:pt x="659" y="57"/>
                  </a:lnTo>
                  <a:lnTo>
                    <a:pt x="632" y="50"/>
                  </a:lnTo>
                  <a:lnTo>
                    <a:pt x="605" y="50"/>
                  </a:lnTo>
                  <a:lnTo>
                    <a:pt x="578" y="57"/>
                  </a:lnTo>
                  <a:lnTo>
                    <a:pt x="551" y="57"/>
                  </a:lnTo>
                  <a:lnTo>
                    <a:pt x="525" y="65"/>
                  </a:lnTo>
                  <a:lnTo>
                    <a:pt x="484" y="65"/>
                  </a:lnTo>
                  <a:lnTo>
                    <a:pt x="444" y="57"/>
                  </a:lnTo>
                  <a:lnTo>
                    <a:pt x="417" y="57"/>
                  </a:lnTo>
                  <a:lnTo>
                    <a:pt x="390" y="43"/>
                  </a:lnTo>
                  <a:lnTo>
                    <a:pt x="363" y="36"/>
                  </a:lnTo>
                  <a:lnTo>
                    <a:pt x="336" y="43"/>
                  </a:lnTo>
                  <a:lnTo>
                    <a:pt x="309" y="57"/>
                  </a:lnTo>
                  <a:lnTo>
                    <a:pt x="282" y="57"/>
                  </a:lnTo>
                  <a:lnTo>
                    <a:pt x="256" y="57"/>
                  </a:lnTo>
                  <a:lnTo>
                    <a:pt x="222" y="50"/>
                  </a:lnTo>
                  <a:lnTo>
                    <a:pt x="195" y="50"/>
                  </a:lnTo>
                  <a:lnTo>
                    <a:pt x="168" y="22"/>
                  </a:lnTo>
                  <a:lnTo>
                    <a:pt x="141" y="7"/>
                  </a:lnTo>
                  <a:lnTo>
                    <a:pt x="114" y="14"/>
                  </a:lnTo>
                  <a:lnTo>
                    <a:pt x="81" y="22"/>
                  </a:lnTo>
                  <a:lnTo>
                    <a:pt x="54" y="36"/>
                  </a:lnTo>
                  <a:lnTo>
                    <a:pt x="27" y="36"/>
                  </a:lnTo>
                  <a:lnTo>
                    <a:pt x="0" y="50"/>
                  </a:lnTo>
                  <a:lnTo>
                    <a:pt x="13" y="43"/>
                  </a:lnTo>
                </a:path>
              </a:pathLst>
            </a:custGeom>
            <a:solidFill>
              <a:srgbClr val="3939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7" name="Freeform 21">
              <a:extLst>
                <a:ext uri="{FF2B5EF4-FFF2-40B4-BE49-F238E27FC236}">
                  <a16:creationId xmlns:a16="http://schemas.microsoft.com/office/drawing/2014/main" id="{946B31E3-D158-EB5E-F362-1955ABDF7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3" y="3976"/>
              <a:ext cx="1722" cy="81"/>
            </a:xfrm>
            <a:custGeom>
              <a:avLst/>
              <a:gdLst>
                <a:gd name="T0" fmla="*/ 0 w 1722"/>
                <a:gd name="T1" fmla="*/ 0 h 81"/>
                <a:gd name="T2" fmla="*/ 1721 w 1722"/>
                <a:gd name="T3" fmla="*/ 0 h 81"/>
                <a:gd name="T4" fmla="*/ 1721 w 1722"/>
                <a:gd name="T5" fmla="*/ 0 h 81"/>
                <a:gd name="T6" fmla="*/ 1640 w 1722"/>
                <a:gd name="T7" fmla="*/ 22 h 81"/>
                <a:gd name="T8" fmla="*/ 1613 w 1722"/>
                <a:gd name="T9" fmla="*/ 7 h 81"/>
                <a:gd name="T10" fmla="*/ 1587 w 1722"/>
                <a:gd name="T11" fmla="*/ 0 h 81"/>
                <a:gd name="T12" fmla="*/ 1560 w 1722"/>
                <a:gd name="T13" fmla="*/ 15 h 81"/>
                <a:gd name="T14" fmla="*/ 1533 w 1722"/>
                <a:gd name="T15" fmla="*/ 44 h 81"/>
                <a:gd name="T16" fmla="*/ 1506 w 1722"/>
                <a:gd name="T17" fmla="*/ 58 h 81"/>
                <a:gd name="T18" fmla="*/ 1479 w 1722"/>
                <a:gd name="T19" fmla="*/ 73 h 81"/>
                <a:gd name="T20" fmla="*/ 1418 w 1722"/>
                <a:gd name="T21" fmla="*/ 80 h 81"/>
                <a:gd name="T22" fmla="*/ 1351 w 1722"/>
                <a:gd name="T23" fmla="*/ 80 h 81"/>
                <a:gd name="T24" fmla="*/ 1311 w 1722"/>
                <a:gd name="T25" fmla="*/ 73 h 81"/>
                <a:gd name="T26" fmla="*/ 1284 w 1722"/>
                <a:gd name="T27" fmla="*/ 65 h 81"/>
                <a:gd name="T28" fmla="*/ 1250 w 1722"/>
                <a:gd name="T29" fmla="*/ 73 h 81"/>
                <a:gd name="T30" fmla="*/ 1224 w 1722"/>
                <a:gd name="T31" fmla="*/ 73 h 81"/>
                <a:gd name="T32" fmla="*/ 1170 w 1722"/>
                <a:gd name="T33" fmla="*/ 73 h 81"/>
                <a:gd name="T34" fmla="*/ 1123 w 1722"/>
                <a:gd name="T35" fmla="*/ 65 h 81"/>
                <a:gd name="T36" fmla="*/ 1096 w 1722"/>
                <a:gd name="T37" fmla="*/ 65 h 81"/>
                <a:gd name="T38" fmla="*/ 1055 w 1722"/>
                <a:gd name="T39" fmla="*/ 58 h 81"/>
                <a:gd name="T40" fmla="*/ 1029 w 1722"/>
                <a:gd name="T41" fmla="*/ 58 h 81"/>
                <a:gd name="T42" fmla="*/ 1002 w 1722"/>
                <a:gd name="T43" fmla="*/ 36 h 81"/>
                <a:gd name="T44" fmla="*/ 968 w 1722"/>
                <a:gd name="T45" fmla="*/ 15 h 81"/>
                <a:gd name="T46" fmla="*/ 934 w 1722"/>
                <a:gd name="T47" fmla="*/ 15 h 81"/>
                <a:gd name="T48" fmla="*/ 908 w 1722"/>
                <a:gd name="T49" fmla="*/ 15 h 81"/>
                <a:gd name="T50" fmla="*/ 881 w 1722"/>
                <a:gd name="T51" fmla="*/ 15 h 81"/>
                <a:gd name="T52" fmla="*/ 847 w 1722"/>
                <a:gd name="T53" fmla="*/ 29 h 81"/>
                <a:gd name="T54" fmla="*/ 787 w 1722"/>
                <a:gd name="T55" fmla="*/ 44 h 81"/>
                <a:gd name="T56" fmla="*/ 753 w 1722"/>
                <a:gd name="T57" fmla="*/ 51 h 81"/>
                <a:gd name="T58" fmla="*/ 726 w 1722"/>
                <a:gd name="T59" fmla="*/ 51 h 81"/>
                <a:gd name="T60" fmla="*/ 686 w 1722"/>
                <a:gd name="T61" fmla="*/ 44 h 81"/>
                <a:gd name="T62" fmla="*/ 659 w 1722"/>
                <a:gd name="T63" fmla="*/ 29 h 81"/>
                <a:gd name="T64" fmla="*/ 632 w 1722"/>
                <a:gd name="T65" fmla="*/ 22 h 81"/>
                <a:gd name="T66" fmla="*/ 598 w 1722"/>
                <a:gd name="T67" fmla="*/ 22 h 81"/>
                <a:gd name="T68" fmla="*/ 565 w 1722"/>
                <a:gd name="T69" fmla="*/ 22 h 81"/>
                <a:gd name="T70" fmla="*/ 531 w 1722"/>
                <a:gd name="T71" fmla="*/ 29 h 81"/>
                <a:gd name="T72" fmla="*/ 477 w 1722"/>
                <a:gd name="T73" fmla="*/ 29 h 81"/>
                <a:gd name="T74" fmla="*/ 437 w 1722"/>
                <a:gd name="T75" fmla="*/ 36 h 81"/>
                <a:gd name="T76" fmla="*/ 403 w 1722"/>
                <a:gd name="T77" fmla="*/ 44 h 81"/>
                <a:gd name="T78" fmla="*/ 376 w 1722"/>
                <a:gd name="T79" fmla="*/ 44 h 81"/>
                <a:gd name="T80" fmla="*/ 343 w 1722"/>
                <a:gd name="T81" fmla="*/ 44 h 81"/>
                <a:gd name="T82" fmla="*/ 282 w 1722"/>
                <a:gd name="T83" fmla="*/ 44 h 81"/>
                <a:gd name="T84" fmla="*/ 229 w 1722"/>
                <a:gd name="T85" fmla="*/ 29 h 81"/>
                <a:gd name="T86" fmla="*/ 195 w 1722"/>
                <a:gd name="T87" fmla="*/ 22 h 81"/>
                <a:gd name="T88" fmla="*/ 168 w 1722"/>
                <a:gd name="T89" fmla="*/ 22 h 81"/>
                <a:gd name="T90" fmla="*/ 141 w 1722"/>
                <a:gd name="T91" fmla="*/ 15 h 81"/>
                <a:gd name="T92" fmla="*/ 114 w 1722"/>
                <a:gd name="T93" fmla="*/ 7 h 81"/>
                <a:gd name="T94" fmla="*/ 87 w 1722"/>
                <a:gd name="T95" fmla="*/ 7 h 81"/>
                <a:gd name="T96" fmla="*/ 61 w 1722"/>
                <a:gd name="T97" fmla="*/ 15 h 81"/>
                <a:gd name="T98" fmla="*/ 34 w 1722"/>
                <a:gd name="T99" fmla="*/ 22 h 81"/>
                <a:gd name="T100" fmla="*/ 7 w 1722"/>
                <a:gd name="T101" fmla="*/ 36 h 8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722" h="81">
                  <a:moveTo>
                    <a:pt x="0" y="0"/>
                  </a:moveTo>
                  <a:lnTo>
                    <a:pt x="1721" y="0"/>
                  </a:lnTo>
                  <a:lnTo>
                    <a:pt x="1640" y="22"/>
                  </a:lnTo>
                  <a:lnTo>
                    <a:pt x="1613" y="7"/>
                  </a:lnTo>
                  <a:lnTo>
                    <a:pt x="1587" y="0"/>
                  </a:lnTo>
                  <a:lnTo>
                    <a:pt x="1560" y="15"/>
                  </a:lnTo>
                  <a:lnTo>
                    <a:pt x="1533" y="44"/>
                  </a:lnTo>
                  <a:lnTo>
                    <a:pt x="1506" y="58"/>
                  </a:lnTo>
                  <a:lnTo>
                    <a:pt x="1479" y="73"/>
                  </a:lnTo>
                  <a:lnTo>
                    <a:pt x="1418" y="80"/>
                  </a:lnTo>
                  <a:lnTo>
                    <a:pt x="1351" y="80"/>
                  </a:lnTo>
                  <a:lnTo>
                    <a:pt x="1311" y="73"/>
                  </a:lnTo>
                  <a:lnTo>
                    <a:pt x="1284" y="65"/>
                  </a:lnTo>
                  <a:lnTo>
                    <a:pt x="1250" y="73"/>
                  </a:lnTo>
                  <a:lnTo>
                    <a:pt x="1224" y="73"/>
                  </a:lnTo>
                  <a:lnTo>
                    <a:pt x="1170" y="73"/>
                  </a:lnTo>
                  <a:lnTo>
                    <a:pt x="1123" y="65"/>
                  </a:lnTo>
                  <a:lnTo>
                    <a:pt x="1096" y="65"/>
                  </a:lnTo>
                  <a:lnTo>
                    <a:pt x="1055" y="58"/>
                  </a:lnTo>
                  <a:lnTo>
                    <a:pt x="1029" y="58"/>
                  </a:lnTo>
                  <a:lnTo>
                    <a:pt x="1002" y="36"/>
                  </a:lnTo>
                  <a:lnTo>
                    <a:pt x="968" y="15"/>
                  </a:lnTo>
                  <a:lnTo>
                    <a:pt x="934" y="15"/>
                  </a:lnTo>
                  <a:lnTo>
                    <a:pt x="908" y="15"/>
                  </a:lnTo>
                  <a:lnTo>
                    <a:pt x="881" y="15"/>
                  </a:lnTo>
                  <a:lnTo>
                    <a:pt x="847" y="29"/>
                  </a:lnTo>
                  <a:lnTo>
                    <a:pt x="787" y="44"/>
                  </a:lnTo>
                  <a:lnTo>
                    <a:pt x="753" y="51"/>
                  </a:lnTo>
                  <a:lnTo>
                    <a:pt x="726" y="51"/>
                  </a:lnTo>
                  <a:lnTo>
                    <a:pt x="686" y="44"/>
                  </a:lnTo>
                  <a:lnTo>
                    <a:pt x="659" y="29"/>
                  </a:lnTo>
                  <a:lnTo>
                    <a:pt x="632" y="22"/>
                  </a:lnTo>
                  <a:lnTo>
                    <a:pt x="598" y="22"/>
                  </a:lnTo>
                  <a:lnTo>
                    <a:pt x="565" y="22"/>
                  </a:lnTo>
                  <a:lnTo>
                    <a:pt x="531" y="29"/>
                  </a:lnTo>
                  <a:lnTo>
                    <a:pt x="477" y="29"/>
                  </a:lnTo>
                  <a:lnTo>
                    <a:pt x="437" y="36"/>
                  </a:lnTo>
                  <a:lnTo>
                    <a:pt x="403" y="44"/>
                  </a:lnTo>
                  <a:lnTo>
                    <a:pt x="376" y="44"/>
                  </a:lnTo>
                  <a:lnTo>
                    <a:pt x="343" y="44"/>
                  </a:lnTo>
                  <a:lnTo>
                    <a:pt x="282" y="44"/>
                  </a:lnTo>
                  <a:lnTo>
                    <a:pt x="229" y="29"/>
                  </a:lnTo>
                  <a:lnTo>
                    <a:pt x="195" y="22"/>
                  </a:lnTo>
                  <a:lnTo>
                    <a:pt x="168" y="22"/>
                  </a:lnTo>
                  <a:lnTo>
                    <a:pt x="141" y="15"/>
                  </a:lnTo>
                  <a:lnTo>
                    <a:pt x="114" y="7"/>
                  </a:lnTo>
                  <a:lnTo>
                    <a:pt x="87" y="7"/>
                  </a:lnTo>
                  <a:lnTo>
                    <a:pt x="61" y="15"/>
                  </a:lnTo>
                  <a:lnTo>
                    <a:pt x="34" y="22"/>
                  </a:lnTo>
                  <a:lnTo>
                    <a:pt x="7" y="36"/>
                  </a:lnTo>
                </a:path>
              </a:pathLst>
            </a:custGeom>
            <a:solidFill>
              <a:srgbClr val="3131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8" name="Freeform 22">
              <a:extLst>
                <a:ext uri="{FF2B5EF4-FFF2-40B4-BE49-F238E27FC236}">
                  <a16:creationId xmlns:a16="http://schemas.microsoft.com/office/drawing/2014/main" id="{CB511C27-9A2C-1798-2188-8731817AB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2003"/>
              <a:ext cx="80" cy="1366"/>
            </a:xfrm>
            <a:custGeom>
              <a:avLst/>
              <a:gdLst>
                <a:gd name="T0" fmla="*/ 33 w 80"/>
                <a:gd name="T1" fmla="*/ 109 h 1366"/>
                <a:gd name="T2" fmla="*/ 59 w 80"/>
                <a:gd name="T3" fmla="*/ 167 h 1366"/>
                <a:gd name="T4" fmla="*/ 59 w 80"/>
                <a:gd name="T5" fmla="*/ 232 h 1366"/>
                <a:gd name="T6" fmla="*/ 40 w 80"/>
                <a:gd name="T7" fmla="*/ 298 h 1366"/>
                <a:gd name="T8" fmla="*/ 33 w 80"/>
                <a:gd name="T9" fmla="*/ 363 h 1366"/>
                <a:gd name="T10" fmla="*/ 40 w 80"/>
                <a:gd name="T11" fmla="*/ 421 h 1366"/>
                <a:gd name="T12" fmla="*/ 53 w 80"/>
                <a:gd name="T13" fmla="*/ 494 h 1366"/>
                <a:gd name="T14" fmla="*/ 53 w 80"/>
                <a:gd name="T15" fmla="*/ 581 h 1366"/>
                <a:gd name="T16" fmla="*/ 53 w 80"/>
                <a:gd name="T17" fmla="*/ 653 h 1366"/>
                <a:gd name="T18" fmla="*/ 59 w 80"/>
                <a:gd name="T19" fmla="*/ 741 h 1366"/>
                <a:gd name="T20" fmla="*/ 66 w 80"/>
                <a:gd name="T21" fmla="*/ 799 h 1366"/>
                <a:gd name="T22" fmla="*/ 46 w 80"/>
                <a:gd name="T23" fmla="*/ 871 h 1366"/>
                <a:gd name="T24" fmla="*/ 66 w 80"/>
                <a:gd name="T25" fmla="*/ 929 h 1366"/>
                <a:gd name="T26" fmla="*/ 59 w 80"/>
                <a:gd name="T27" fmla="*/ 1016 h 1366"/>
                <a:gd name="T28" fmla="*/ 53 w 80"/>
                <a:gd name="T29" fmla="*/ 1089 h 1366"/>
                <a:gd name="T30" fmla="*/ 72 w 80"/>
                <a:gd name="T31" fmla="*/ 1147 h 1366"/>
                <a:gd name="T32" fmla="*/ 59 w 80"/>
                <a:gd name="T33" fmla="*/ 1213 h 1366"/>
                <a:gd name="T34" fmla="*/ 53 w 80"/>
                <a:gd name="T35" fmla="*/ 1278 h 1366"/>
                <a:gd name="T36" fmla="*/ 72 w 80"/>
                <a:gd name="T37" fmla="*/ 1336 h 1366"/>
                <a:gd name="T38" fmla="*/ 59 w 80"/>
                <a:gd name="T39" fmla="*/ 1300 h 1366"/>
                <a:gd name="T40" fmla="*/ 33 w 80"/>
                <a:gd name="T41" fmla="*/ 1242 h 1366"/>
                <a:gd name="T42" fmla="*/ 46 w 80"/>
                <a:gd name="T43" fmla="*/ 1154 h 1366"/>
                <a:gd name="T44" fmla="*/ 59 w 80"/>
                <a:gd name="T45" fmla="*/ 1089 h 1366"/>
                <a:gd name="T46" fmla="*/ 59 w 80"/>
                <a:gd name="T47" fmla="*/ 1031 h 1366"/>
                <a:gd name="T48" fmla="*/ 66 w 80"/>
                <a:gd name="T49" fmla="*/ 966 h 1366"/>
                <a:gd name="T50" fmla="*/ 66 w 80"/>
                <a:gd name="T51" fmla="*/ 864 h 1366"/>
                <a:gd name="T52" fmla="*/ 26 w 80"/>
                <a:gd name="T53" fmla="*/ 799 h 1366"/>
                <a:gd name="T54" fmla="*/ 26 w 80"/>
                <a:gd name="T55" fmla="*/ 726 h 1366"/>
                <a:gd name="T56" fmla="*/ 26 w 80"/>
                <a:gd name="T57" fmla="*/ 639 h 1366"/>
                <a:gd name="T58" fmla="*/ 26 w 80"/>
                <a:gd name="T59" fmla="*/ 581 h 1366"/>
                <a:gd name="T60" fmla="*/ 40 w 80"/>
                <a:gd name="T61" fmla="*/ 523 h 1366"/>
                <a:gd name="T62" fmla="*/ 46 w 80"/>
                <a:gd name="T63" fmla="*/ 450 h 1366"/>
                <a:gd name="T64" fmla="*/ 46 w 80"/>
                <a:gd name="T65" fmla="*/ 392 h 1366"/>
                <a:gd name="T66" fmla="*/ 46 w 80"/>
                <a:gd name="T67" fmla="*/ 319 h 1366"/>
                <a:gd name="T68" fmla="*/ 46 w 80"/>
                <a:gd name="T69" fmla="*/ 254 h 1366"/>
                <a:gd name="T70" fmla="*/ 53 w 80"/>
                <a:gd name="T71" fmla="*/ 196 h 1366"/>
                <a:gd name="T72" fmla="*/ 46 w 80"/>
                <a:gd name="T73" fmla="*/ 131 h 1366"/>
                <a:gd name="T74" fmla="*/ 13 w 80"/>
                <a:gd name="T75" fmla="*/ 73 h 1366"/>
                <a:gd name="T76" fmla="*/ 7 w 80"/>
                <a:gd name="T77" fmla="*/ 15 h 136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80" h="1366">
                  <a:moveTo>
                    <a:pt x="0" y="0"/>
                  </a:moveTo>
                  <a:lnTo>
                    <a:pt x="33" y="109"/>
                  </a:lnTo>
                  <a:lnTo>
                    <a:pt x="53" y="138"/>
                  </a:lnTo>
                  <a:lnTo>
                    <a:pt x="59" y="167"/>
                  </a:lnTo>
                  <a:lnTo>
                    <a:pt x="66" y="196"/>
                  </a:lnTo>
                  <a:lnTo>
                    <a:pt x="59" y="232"/>
                  </a:lnTo>
                  <a:lnTo>
                    <a:pt x="46" y="269"/>
                  </a:lnTo>
                  <a:lnTo>
                    <a:pt x="40" y="298"/>
                  </a:lnTo>
                  <a:lnTo>
                    <a:pt x="33" y="334"/>
                  </a:lnTo>
                  <a:lnTo>
                    <a:pt x="33" y="363"/>
                  </a:lnTo>
                  <a:lnTo>
                    <a:pt x="33" y="392"/>
                  </a:lnTo>
                  <a:lnTo>
                    <a:pt x="40" y="421"/>
                  </a:lnTo>
                  <a:lnTo>
                    <a:pt x="40" y="457"/>
                  </a:lnTo>
                  <a:lnTo>
                    <a:pt x="53" y="494"/>
                  </a:lnTo>
                  <a:lnTo>
                    <a:pt x="53" y="523"/>
                  </a:lnTo>
                  <a:lnTo>
                    <a:pt x="53" y="581"/>
                  </a:lnTo>
                  <a:lnTo>
                    <a:pt x="53" y="610"/>
                  </a:lnTo>
                  <a:lnTo>
                    <a:pt x="53" y="653"/>
                  </a:lnTo>
                  <a:lnTo>
                    <a:pt x="53" y="697"/>
                  </a:lnTo>
                  <a:lnTo>
                    <a:pt x="59" y="741"/>
                  </a:lnTo>
                  <a:lnTo>
                    <a:pt x="66" y="770"/>
                  </a:lnTo>
                  <a:lnTo>
                    <a:pt x="66" y="799"/>
                  </a:lnTo>
                  <a:lnTo>
                    <a:pt x="59" y="835"/>
                  </a:lnTo>
                  <a:lnTo>
                    <a:pt x="46" y="871"/>
                  </a:lnTo>
                  <a:lnTo>
                    <a:pt x="53" y="900"/>
                  </a:lnTo>
                  <a:lnTo>
                    <a:pt x="66" y="929"/>
                  </a:lnTo>
                  <a:lnTo>
                    <a:pt x="66" y="958"/>
                  </a:lnTo>
                  <a:lnTo>
                    <a:pt x="59" y="1016"/>
                  </a:lnTo>
                  <a:lnTo>
                    <a:pt x="53" y="1060"/>
                  </a:lnTo>
                  <a:lnTo>
                    <a:pt x="53" y="1089"/>
                  </a:lnTo>
                  <a:lnTo>
                    <a:pt x="59" y="1118"/>
                  </a:lnTo>
                  <a:lnTo>
                    <a:pt x="72" y="1147"/>
                  </a:lnTo>
                  <a:lnTo>
                    <a:pt x="72" y="1176"/>
                  </a:lnTo>
                  <a:lnTo>
                    <a:pt x="59" y="1213"/>
                  </a:lnTo>
                  <a:lnTo>
                    <a:pt x="46" y="1242"/>
                  </a:lnTo>
                  <a:lnTo>
                    <a:pt x="53" y="1278"/>
                  </a:lnTo>
                  <a:lnTo>
                    <a:pt x="66" y="1307"/>
                  </a:lnTo>
                  <a:lnTo>
                    <a:pt x="72" y="1336"/>
                  </a:lnTo>
                  <a:lnTo>
                    <a:pt x="79" y="1365"/>
                  </a:lnTo>
                  <a:lnTo>
                    <a:pt x="59" y="1300"/>
                  </a:lnTo>
                  <a:lnTo>
                    <a:pt x="40" y="1271"/>
                  </a:lnTo>
                  <a:lnTo>
                    <a:pt x="33" y="1242"/>
                  </a:lnTo>
                  <a:lnTo>
                    <a:pt x="33" y="1183"/>
                  </a:lnTo>
                  <a:lnTo>
                    <a:pt x="46" y="1154"/>
                  </a:lnTo>
                  <a:lnTo>
                    <a:pt x="59" y="1125"/>
                  </a:lnTo>
                  <a:lnTo>
                    <a:pt x="59" y="1089"/>
                  </a:lnTo>
                  <a:lnTo>
                    <a:pt x="59" y="1060"/>
                  </a:lnTo>
                  <a:lnTo>
                    <a:pt x="59" y="1031"/>
                  </a:lnTo>
                  <a:lnTo>
                    <a:pt x="66" y="995"/>
                  </a:lnTo>
                  <a:lnTo>
                    <a:pt x="66" y="966"/>
                  </a:lnTo>
                  <a:lnTo>
                    <a:pt x="66" y="922"/>
                  </a:lnTo>
                  <a:lnTo>
                    <a:pt x="66" y="864"/>
                  </a:lnTo>
                  <a:lnTo>
                    <a:pt x="40" y="835"/>
                  </a:lnTo>
                  <a:lnTo>
                    <a:pt x="26" y="799"/>
                  </a:lnTo>
                  <a:lnTo>
                    <a:pt x="26" y="770"/>
                  </a:lnTo>
                  <a:lnTo>
                    <a:pt x="26" y="726"/>
                  </a:lnTo>
                  <a:lnTo>
                    <a:pt x="26" y="683"/>
                  </a:lnTo>
                  <a:lnTo>
                    <a:pt x="26" y="639"/>
                  </a:lnTo>
                  <a:lnTo>
                    <a:pt x="26" y="610"/>
                  </a:lnTo>
                  <a:lnTo>
                    <a:pt x="26" y="581"/>
                  </a:lnTo>
                  <a:lnTo>
                    <a:pt x="26" y="552"/>
                  </a:lnTo>
                  <a:lnTo>
                    <a:pt x="40" y="523"/>
                  </a:lnTo>
                  <a:lnTo>
                    <a:pt x="46" y="486"/>
                  </a:lnTo>
                  <a:lnTo>
                    <a:pt x="46" y="450"/>
                  </a:lnTo>
                  <a:lnTo>
                    <a:pt x="46" y="421"/>
                  </a:lnTo>
                  <a:lnTo>
                    <a:pt x="46" y="392"/>
                  </a:lnTo>
                  <a:lnTo>
                    <a:pt x="46" y="349"/>
                  </a:lnTo>
                  <a:lnTo>
                    <a:pt x="46" y="319"/>
                  </a:lnTo>
                  <a:lnTo>
                    <a:pt x="46" y="290"/>
                  </a:lnTo>
                  <a:lnTo>
                    <a:pt x="46" y="254"/>
                  </a:lnTo>
                  <a:lnTo>
                    <a:pt x="46" y="225"/>
                  </a:lnTo>
                  <a:lnTo>
                    <a:pt x="53" y="196"/>
                  </a:lnTo>
                  <a:lnTo>
                    <a:pt x="59" y="160"/>
                  </a:lnTo>
                  <a:lnTo>
                    <a:pt x="46" y="131"/>
                  </a:lnTo>
                  <a:lnTo>
                    <a:pt x="26" y="102"/>
                  </a:lnTo>
                  <a:lnTo>
                    <a:pt x="13" y="73"/>
                  </a:lnTo>
                  <a:lnTo>
                    <a:pt x="13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9" name="Freeform 23">
              <a:extLst>
                <a:ext uri="{FF2B5EF4-FFF2-40B4-BE49-F238E27FC236}">
                  <a16:creationId xmlns:a16="http://schemas.microsoft.com/office/drawing/2014/main" id="{21959D9F-B4A2-34E7-8151-D59131DCCA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107" cy="2135"/>
            </a:xfrm>
            <a:custGeom>
              <a:avLst/>
              <a:gdLst>
                <a:gd name="T0" fmla="*/ 0 w 107"/>
                <a:gd name="T1" fmla="*/ 0 h 2135"/>
                <a:gd name="T2" fmla="*/ 106 w 107"/>
                <a:gd name="T3" fmla="*/ 116 h 2135"/>
                <a:gd name="T4" fmla="*/ 106 w 107"/>
                <a:gd name="T5" fmla="*/ 987 h 2135"/>
                <a:gd name="T6" fmla="*/ 53 w 107"/>
                <a:gd name="T7" fmla="*/ 1045 h 2135"/>
                <a:gd name="T8" fmla="*/ 53 w 107"/>
                <a:gd name="T9" fmla="*/ 1161 h 2135"/>
                <a:gd name="T10" fmla="*/ 66 w 107"/>
                <a:gd name="T11" fmla="*/ 1219 h 2135"/>
                <a:gd name="T12" fmla="*/ 40 w 107"/>
                <a:gd name="T13" fmla="*/ 1277 h 2135"/>
                <a:gd name="T14" fmla="*/ 40 w 107"/>
                <a:gd name="T15" fmla="*/ 1336 h 2135"/>
                <a:gd name="T16" fmla="*/ 27 w 107"/>
                <a:gd name="T17" fmla="*/ 1394 h 2135"/>
                <a:gd name="T18" fmla="*/ 40 w 107"/>
                <a:gd name="T19" fmla="*/ 1452 h 2135"/>
                <a:gd name="T20" fmla="*/ 53 w 107"/>
                <a:gd name="T21" fmla="*/ 1510 h 2135"/>
                <a:gd name="T22" fmla="*/ 53 w 107"/>
                <a:gd name="T23" fmla="*/ 1568 h 2135"/>
                <a:gd name="T24" fmla="*/ 66 w 107"/>
                <a:gd name="T25" fmla="*/ 1626 h 2135"/>
                <a:gd name="T26" fmla="*/ 40 w 107"/>
                <a:gd name="T27" fmla="*/ 1684 h 2135"/>
                <a:gd name="T28" fmla="*/ 27 w 107"/>
                <a:gd name="T29" fmla="*/ 1742 h 2135"/>
                <a:gd name="T30" fmla="*/ 27 w 107"/>
                <a:gd name="T31" fmla="*/ 1800 h 2135"/>
                <a:gd name="T32" fmla="*/ 40 w 107"/>
                <a:gd name="T33" fmla="*/ 1873 h 2135"/>
                <a:gd name="T34" fmla="*/ 40 w 107"/>
                <a:gd name="T35" fmla="*/ 1945 h 2135"/>
                <a:gd name="T36" fmla="*/ 27 w 107"/>
                <a:gd name="T37" fmla="*/ 2018 h 2135"/>
                <a:gd name="T38" fmla="*/ 40 w 107"/>
                <a:gd name="T39" fmla="*/ 2076 h 2135"/>
                <a:gd name="T40" fmla="*/ 53 w 107"/>
                <a:gd name="T41" fmla="*/ 2134 h 2135"/>
                <a:gd name="T42" fmla="*/ 13 w 107"/>
                <a:gd name="T43" fmla="*/ 2061 h 2135"/>
                <a:gd name="T44" fmla="*/ 13 w 107"/>
                <a:gd name="T45" fmla="*/ 1974 h 2135"/>
                <a:gd name="T46" fmla="*/ 13 w 107"/>
                <a:gd name="T47" fmla="*/ 1916 h 2135"/>
                <a:gd name="T48" fmla="*/ 27 w 107"/>
                <a:gd name="T49" fmla="*/ 1858 h 2135"/>
                <a:gd name="T50" fmla="*/ 40 w 107"/>
                <a:gd name="T51" fmla="*/ 1800 h 2135"/>
                <a:gd name="T52" fmla="*/ 40 w 107"/>
                <a:gd name="T53" fmla="*/ 1684 h 2135"/>
                <a:gd name="T54" fmla="*/ 40 w 107"/>
                <a:gd name="T55" fmla="*/ 1597 h 2135"/>
                <a:gd name="T56" fmla="*/ 40 w 107"/>
                <a:gd name="T57" fmla="*/ 1539 h 2135"/>
                <a:gd name="T58" fmla="*/ 40 w 107"/>
                <a:gd name="T59" fmla="*/ 1481 h 2135"/>
                <a:gd name="T60" fmla="*/ 53 w 107"/>
                <a:gd name="T61" fmla="*/ 1423 h 2135"/>
                <a:gd name="T62" fmla="*/ 53 w 107"/>
                <a:gd name="T63" fmla="*/ 1350 h 2135"/>
                <a:gd name="T64" fmla="*/ 53 w 107"/>
                <a:gd name="T65" fmla="*/ 1292 h 2135"/>
                <a:gd name="T66" fmla="*/ 40 w 107"/>
                <a:gd name="T67" fmla="*/ 1234 h 2135"/>
                <a:gd name="T68" fmla="*/ 40 w 107"/>
                <a:gd name="T69" fmla="*/ 1176 h 2135"/>
                <a:gd name="T70" fmla="*/ 53 w 107"/>
                <a:gd name="T71" fmla="*/ 1118 h 2135"/>
                <a:gd name="T72" fmla="*/ 66 w 107"/>
                <a:gd name="T73" fmla="*/ 1060 h 2135"/>
                <a:gd name="T74" fmla="*/ 66 w 107"/>
                <a:gd name="T75" fmla="*/ 987 h 2135"/>
                <a:gd name="T76" fmla="*/ 66 w 107"/>
                <a:gd name="T77" fmla="*/ 929 h 2135"/>
                <a:gd name="T78" fmla="*/ 66 w 107"/>
                <a:gd name="T79" fmla="*/ 871 h 2135"/>
                <a:gd name="T80" fmla="*/ 66 w 107"/>
                <a:gd name="T81" fmla="*/ 798 h 2135"/>
                <a:gd name="T82" fmla="*/ 66 w 107"/>
                <a:gd name="T83" fmla="*/ 726 h 2135"/>
                <a:gd name="T84" fmla="*/ 66 w 107"/>
                <a:gd name="T85" fmla="*/ 668 h 2135"/>
                <a:gd name="T86" fmla="*/ 66 w 107"/>
                <a:gd name="T87" fmla="*/ 552 h 2135"/>
                <a:gd name="T88" fmla="*/ 53 w 107"/>
                <a:gd name="T89" fmla="*/ 494 h 2135"/>
                <a:gd name="T90" fmla="*/ 53 w 107"/>
                <a:gd name="T91" fmla="*/ 436 h 2135"/>
                <a:gd name="T92" fmla="*/ 53 w 107"/>
                <a:gd name="T93" fmla="*/ 377 h 2135"/>
                <a:gd name="T94" fmla="*/ 53 w 107"/>
                <a:gd name="T95" fmla="*/ 319 h 2135"/>
                <a:gd name="T96" fmla="*/ 53 w 107"/>
                <a:gd name="T97" fmla="*/ 261 h 2135"/>
                <a:gd name="T98" fmla="*/ 53 w 107"/>
                <a:gd name="T99" fmla="*/ 203 h 2135"/>
                <a:gd name="T100" fmla="*/ 53 w 107"/>
                <a:gd name="T101" fmla="*/ 145 h 2135"/>
                <a:gd name="T102" fmla="*/ 27 w 107"/>
                <a:gd name="T103" fmla="*/ 87 h 2135"/>
                <a:gd name="T104" fmla="*/ 0 w 107"/>
                <a:gd name="T105" fmla="*/ 0 h 213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07" h="2135">
                  <a:moveTo>
                    <a:pt x="0" y="0"/>
                  </a:moveTo>
                  <a:lnTo>
                    <a:pt x="106" y="116"/>
                  </a:lnTo>
                  <a:lnTo>
                    <a:pt x="106" y="987"/>
                  </a:lnTo>
                  <a:lnTo>
                    <a:pt x="53" y="1045"/>
                  </a:lnTo>
                  <a:lnTo>
                    <a:pt x="53" y="1161"/>
                  </a:lnTo>
                  <a:lnTo>
                    <a:pt x="66" y="1219"/>
                  </a:lnTo>
                  <a:lnTo>
                    <a:pt x="40" y="1277"/>
                  </a:lnTo>
                  <a:lnTo>
                    <a:pt x="40" y="1336"/>
                  </a:lnTo>
                  <a:lnTo>
                    <a:pt x="27" y="1394"/>
                  </a:lnTo>
                  <a:lnTo>
                    <a:pt x="40" y="1452"/>
                  </a:lnTo>
                  <a:lnTo>
                    <a:pt x="53" y="1510"/>
                  </a:lnTo>
                  <a:lnTo>
                    <a:pt x="53" y="1568"/>
                  </a:lnTo>
                  <a:lnTo>
                    <a:pt x="66" y="1626"/>
                  </a:lnTo>
                  <a:lnTo>
                    <a:pt x="40" y="1684"/>
                  </a:lnTo>
                  <a:lnTo>
                    <a:pt x="27" y="1742"/>
                  </a:lnTo>
                  <a:lnTo>
                    <a:pt x="27" y="1800"/>
                  </a:lnTo>
                  <a:lnTo>
                    <a:pt x="40" y="1873"/>
                  </a:lnTo>
                  <a:lnTo>
                    <a:pt x="40" y="1945"/>
                  </a:lnTo>
                  <a:lnTo>
                    <a:pt x="27" y="2018"/>
                  </a:lnTo>
                  <a:lnTo>
                    <a:pt x="40" y="2076"/>
                  </a:lnTo>
                  <a:lnTo>
                    <a:pt x="53" y="2134"/>
                  </a:lnTo>
                  <a:lnTo>
                    <a:pt x="13" y="2061"/>
                  </a:lnTo>
                  <a:lnTo>
                    <a:pt x="13" y="1974"/>
                  </a:lnTo>
                  <a:lnTo>
                    <a:pt x="13" y="1916"/>
                  </a:lnTo>
                  <a:lnTo>
                    <a:pt x="27" y="1858"/>
                  </a:lnTo>
                  <a:lnTo>
                    <a:pt x="40" y="1800"/>
                  </a:lnTo>
                  <a:lnTo>
                    <a:pt x="40" y="1684"/>
                  </a:lnTo>
                  <a:lnTo>
                    <a:pt x="40" y="1597"/>
                  </a:lnTo>
                  <a:lnTo>
                    <a:pt x="40" y="1539"/>
                  </a:lnTo>
                  <a:lnTo>
                    <a:pt x="40" y="1481"/>
                  </a:lnTo>
                  <a:lnTo>
                    <a:pt x="53" y="1423"/>
                  </a:lnTo>
                  <a:lnTo>
                    <a:pt x="53" y="1350"/>
                  </a:lnTo>
                  <a:lnTo>
                    <a:pt x="53" y="1292"/>
                  </a:lnTo>
                  <a:lnTo>
                    <a:pt x="40" y="1234"/>
                  </a:lnTo>
                  <a:lnTo>
                    <a:pt x="40" y="1176"/>
                  </a:lnTo>
                  <a:lnTo>
                    <a:pt x="53" y="1118"/>
                  </a:lnTo>
                  <a:lnTo>
                    <a:pt x="66" y="1060"/>
                  </a:lnTo>
                  <a:lnTo>
                    <a:pt x="66" y="987"/>
                  </a:lnTo>
                  <a:lnTo>
                    <a:pt x="66" y="929"/>
                  </a:lnTo>
                  <a:lnTo>
                    <a:pt x="66" y="871"/>
                  </a:lnTo>
                  <a:lnTo>
                    <a:pt x="66" y="798"/>
                  </a:lnTo>
                  <a:lnTo>
                    <a:pt x="66" y="726"/>
                  </a:lnTo>
                  <a:lnTo>
                    <a:pt x="66" y="668"/>
                  </a:lnTo>
                  <a:lnTo>
                    <a:pt x="66" y="552"/>
                  </a:lnTo>
                  <a:lnTo>
                    <a:pt x="53" y="494"/>
                  </a:lnTo>
                  <a:lnTo>
                    <a:pt x="53" y="436"/>
                  </a:lnTo>
                  <a:lnTo>
                    <a:pt x="53" y="377"/>
                  </a:lnTo>
                  <a:lnTo>
                    <a:pt x="53" y="319"/>
                  </a:lnTo>
                  <a:lnTo>
                    <a:pt x="53" y="261"/>
                  </a:lnTo>
                  <a:lnTo>
                    <a:pt x="53" y="203"/>
                  </a:lnTo>
                  <a:lnTo>
                    <a:pt x="53" y="145"/>
                  </a:lnTo>
                  <a:lnTo>
                    <a:pt x="27" y="87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0" name="Freeform 24">
              <a:extLst>
                <a:ext uri="{FF2B5EF4-FFF2-40B4-BE49-F238E27FC236}">
                  <a16:creationId xmlns:a16="http://schemas.microsoft.com/office/drawing/2014/main" id="{5573A690-962E-2FB4-B454-D89AA45F0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" y="437"/>
              <a:ext cx="93" cy="1699"/>
            </a:xfrm>
            <a:custGeom>
              <a:avLst/>
              <a:gdLst>
                <a:gd name="T0" fmla="*/ 92 w 93"/>
                <a:gd name="T1" fmla="*/ 0 h 1699"/>
                <a:gd name="T2" fmla="*/ 79 w 93"/>
                <a:gd name="T3" fmla="*/ 73 h 1699"/>
                <a:gd name="T4" fmla="*/ 79 w 93"/>
                <a:gd name="T5" fmla="*/ 131 h 1699"/>
                <a:gd name="T6" fmla="*/ 66 w 93"/>
                <a:gd name="T7" fmla="*/ 189 h 1699"/>
                <a:gd name="T8" fmla="*/ 26 w 93"/>
                <a:gd name="T9" fmla="*/ 247 h 1699"/>
                <a:gd name="T10" fmla="*/ 26 w 93"/>
                <a:gd name="T11" fmla="*/ 305 h 1699"/>
                <a:gd name="T12" fmla="*/ 26 w 93"/>
                <a:gd name="T13" fmla="*/ 363 h 1699"/>
                <a:gd name="T14" fmla="*/ 39 w 93"/>
                <a:gd name="T15" fmla="*/ 421 h 1699"/>
                <a:gd name="T16" fmla="*/ 53 w 93"/>
                <a:gd name="T17" fmla="*/ 479 h 1699"/>
                <a:gd name="T18" fmla="*/ 53 w 93"/>
                <a:gd name="T19" fmla="*/ 537 h 1699"/>
                <a:gd name="T20" fmla="*/ 39 w 93"/>
                <a:gd name="T21" fmla="*/ 610 h 1699"/>
                <a:gd name="T22" fmla="*/ 39 w 93"/>
                <a:gd name="T23" fmla="*/ 668 h 1699"/>
                <a:gd name="T24" fmla="*/ 39 w 93"/>
                <a:gd name="T25" fmla="*/ 726 h 1699"/>
                <a:gd name="T26" fmla="*/ 39 w 93"/>
                <a:gd name="T27" fmla="*/ 784 h 1699"/>
                <a:gd name="T28" fmla="*/ 13 w 93"/>
                <a:gd name="T29" fmla="*/ 856 h 1699"/>
                <a:gd name="T30" fmla="*/ 0 w 93"/>
                <a:gd name="T31" fmla="*/ 914 h 1699"/>
                <a:gd name="T32" fmla="*/ 0 w 93"/>
                <a:gd name="T33" fmla="*/ 972 h 1699"/>
                <a:gd name="T34" fmla="*/ 26 w 93"/>
                <a:gd name="T35" fmla="*/ 1030 h 1699"/>
                <a:gd name="T36" fmla="*/ 26 w 93"/>
                <a:gd name="T37" fmla="*/ 1103 h 1699"/>
                <a:gd name="T38" fmla="*/ 13 w 93"/>
                <a:gd name="T39" fmla="*/ 1176 h 1699"/>
                <a:gd name="T40" fmla="*/ 13 w 93"/>
                <a:gd name="T41" fmla="*/ 1234 h 1699"/>
                <a:gd name="T42" fmla="*/ 13 w 93"/>
                <a:gd name="T43" fmla="*/ 1292 h 1699"/>
                <a:gd name="T44" fmla="*/ 13 w 93"/>
                <a:gd name="T45" fmla="*/ 1350 h 1699"/>
                <a:gd name="T46" fmla="*/ 0 w 93"/>
                <a:gd name="T47" fmla="*/ 1408 h 1699"/>
                <a:gd name="T48" fmla="*/ 0 w 93"/>
                <a:gd name="T49" fmla="*/ 1466 h 1699"/>
                <a:gd name="T50" fmla="*/ 13 w 93"/>
                <a:gd name="T51" fmla="*/ 1524 h 1699"/>
                <a:gd name="T52" fmla="*/ 53 w 93"/>
                <a:gd name="T53" fmla="*/ 1582 h 1699"/>
                <a:gd name="T54" fmla="*/ 53 w 93"/>
                <a:gd name="T55" fmla="*/ 1640 h 1699"/>
                <a:gd name="T56" fmla="*/ 26 w 93"/>
                <a:gd name="T57" fmla="*/ 1698 h 1699"/>
                <a:gd name="T58" fmla="*/ 53 w 93"/>
                <a:gd name="T59" fmla="*/ 1640 h 1699"/>
                <a:gd name="T60" fmla="*/ 39 w 93"/>
                <a:gd name="T61" fmla="*/ 1567 h 1699"/>
                <a:gd name="T62" fmla="*/ 26 w 93"/>
                <a:gd name="T63" fmla="*/ 1509 h 1699"/>
                <a:gd name="T64" fmla="*/ 26 w 93"/>
                <a:gd name="T65" fmla="*/ 1437 h 1699"/>
                <a:gd name="T66" fmla="*/ 26 w 93"/>
                <a:gd name="T67" fmla="*/ 1379 h 1699"/>
                <a:gd name="T68" fmla="*/ 26 w 93"/>
                <a:gd name="T69" fmla="*/ 1321 h 1699"/>
                <a:gd name="T70" fmla="*/ 26 w 93"/>
                <a:gd name="T71" fmla="*/ 1263 h 1699"/>
                <a:gd name="T72" fmla="*/ 26 w 93"/>
                <a:gd name="T73" fmla="*/ 1205 h 1699"/>
                <a:gd name="T74" fmla="*/ 53 w 93"/>
                <a:gd name="T75" fmla="*/ 1147 h 1699"/>
                <a:gd name="T76" fmla="*/ 66 w 93"/>
                <a:gd name="T77" fmla="*/ 1088 h 1699"/>
                <a:gd name="T78" fmla="*/ 39 w 93"/>
                <a:gd name="T79" fmla="*/ 1030 h 1699"/>
                <a:gd name="T80" fmla="*/ 13 w 93"/>
                <a:gd name="T81" fmla="*/ 972 h 1699"/>
                <a:gd name="T82" fmla="*/ 13 w 93"/>
                <a:gd name="T83" fmla="*/ 914 h 1699"/>
                <a:gd name="T84" fmla="*/ 26 w 93"/>
                <a:gd name="T85" fmla="*/ 856 h 1699"/>
                <a:gd name="T86" fmla="*/ 39 w 93"/>
                <a:gd name="T87" fmla="*/ 798 h 1699"/>
                <a:gd name="T88" fmla="*/ 39 w 93"/>
                <a:gd name="T89" fmla="*/ 740 h 1699"/>
                <a:gd name="T90" fmla="*/ 53 w 93"/>
                <a:gd name="T91" fmla="*/ 682 h 1699"/>
                <a:gd name="T92" fmla="*/ 66 w 93"/>
                <a:gd name="T93" fmla="*/ 624 h 1699"/>
                <a:gd name="T94" fmla="*/ 66 w 93"/>
                <a:gd name="T95" fmla="*/ 566 h 1699"/>
                <a:gd name="T96" fmla="*/ 53 w 93"/>
                <a:gd name="T97" fmla="*/ 508 h 1699"/>
                <a:gd name="T98" fmla="*/ 39 w 93"/>
                <a:gd name="T99" fmla="*/ 450 h 1699"/>
                <a:gd name="T100" fmla="*/ 26 w 93"/>
                <a:gd name="T101" fmla="*/ 392 h 1699"/>
                <a:gd name="T102" fmla="*/ 26 w 93"/>
                <a:gd name="T103" fmla="*/ 334 h 1699"/>
                <a:gd name="T104" fmla="*/ 26 w 93"/>
                <a:gd name="T105" fmla="*/ 276 h 1699"/>
                <a:gd name="T106" fmla="*/ 66 w 93"/>
                <a:gd name="T107" fmla="*/ 218 h 1699"/>
                <a:gd name="T108" fmla="*/ 66 w 93"/>
                <a:gd name="T109" fmla="*/ 160 h 1699"/>
                <a:gd name="T110" fmla="*/ 66 w 93"/>
                <a:gd name="T111" fmla="*/ 102 h 169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93" h="1699">
                  <a:moveTo>
                    <a:pt x="92" y="0"/>
                  </a:moveTo>
                  <a:lnTo>
                    <a:pt x="79" y="73"/>
                  </a:lnTo>
                  <a:lnTo>
                    <a:pt x="79" y="131"/>
                  </a:lnTo>
                  <a:lnTo>
                    <a:pt x="66" y="189"/>
                  </a:lnTo>
                  <a:lnTo>
                    <a:pt x="26" y="247"/>
                  </a:lnTo>
                  <a:lnTo>
                    <a:pt x="26" y="305"/>
                  </a:lnTo>
                  <a:lnTo>
                    <a:pt x="26" y="363"/>
                  </a:lnTo>
                  <a:lnTo>
                    <a:pt x="39" y="421"/>
                  </a:lnTo>
                  <a:lnTo>
                    <a:pt x="53" y="479"/>
                  </a:lnTo>
                  <a:lnTo>
                    <a:pt x="53" y="537"/>
                  </a:lnTo>
                  <a:lnTo>
                    <a:pt x="39" y="610"/>
                  </a:lnTo>
                  <a:lnTo>
                    <a:pt x="39" y="668"/>
                  </a:lnTo>
                  <a:lnTo>
                    <a:pt x="39" y="726"/>
                  </a:lnTo>
                  <a:lnTo>
                    <a:pt x="39" y="784"/>
                  </a:lnTo>
                  <a:lnTo>
                    <a:pt x="13" y="856"/>
                  </a:lnTo>
                  <a:lnTo>
                    <a:pt x="0" y="914"/>
                  </a:lnTo>
                  <a:lnTo>
                    <a:pt x="0" y="972"/>
                  </a:lnTo>
                  <a:lnTo>
                    <a:pt x="26" y="1030"/>
                  </a:lnTo>
                  <a:lnTo>
                    <a:pt x="26" y="1103"/>
                  </a:lnTo>
                  <a:lnTo>
                    <a:pt x="13" y="1176"/>
                  </a:lnTo>
                  <a:lnTo>
                    <a:pt x="13" y="1234"/>
                  </a:lnTo>
                  <a:lnTo>
                    <a:pt x="13" y="1292"/>
                  </a:lnTo>
                  <a:lnTo>
                    <a:pt x="13" y="1350"/>
                  </a:lnTo>
                  <a:lnTo>
                    <a:pt x="0" y="1408"/>
                  </a:lnTo>
                  <a:lnTo>
                    <a:pt x="0" y="1466"/>
                  </a:lnTo>
                  <a:lnTo>
                    <a:pt x="13" y="1524"/>
                  </a:lnTo>
                  <a:lnTo>
                    <a:pt x="53" y="1582"/>
                  </a:lnTo>
                  <a:lnTo>
                    <a:pt x="53" y="1640"/>
                  </a:lnTo>
                  <a:lnTo>
                    <a:pt x="26" y="1698"/>
                  </a:lnTo>
                  <a:lnTo>
                    <a:pt x="53" y="1640"/>
                  </a:lnTo>
                  <a:lnTo>
                    <a:pt x="39" y="1567"/>
                  </a:lnTo>
                  <a:lnTo>
                    <a:pt x="26" y="1509"/>
                  </a:lnTo>
                  <a:lnTo>
                    <a:pt x="26" y="1437"/>
                  </a:lnTo>
                  <a:lnTo>
                    <a:pt x="26" y="1379"/>
                  </a:lnTo>
                  <a:lnTo>
                    <a:pt x="26" y="1321"/>
                  </a:lnTo>
                  <a:lnTo>
                    <a:pt x="26" y="1263"/>
                  </a:lnTo>
                  <a:lnTo>
                    <a:pt x="26" y="1205"/>
                  </a:lnTo>
                  <a:lnTo>
                    <a:pt x="53" y="1147"/>
                  </a:lnTo>
                  <a:lnTo>
                    <a:pt x="66" y="1088"/>
                  </a:lnTo>
                  <a:lnTo>
                    <a:pt x="39" y="1030"/>
                  </a:lnTo>
                  <a:lnTo>
                    <a:pt x="13" y="972"/>
                  </a:lnTo>
                  <a:lnTo>
                    <a:pt x="13" y="914"/>
                  </a:lnTo>
                  <a:lnTo>
                    <a:pt x="26" y="856"/>
                  </a:lnTo>
                  <a:lnTo>
                    <a:pt x="39" y="798"/>
                  </a:lnTo>
                  <a:lnTo>
                    <a:pt x="39" y="740"/>
                  </a:lnTo>
                  <a:lnTo>
                    <a:pt x="53" y="682"/>
                  </a:lnTo>
                  <a:lnTo>
                    <a:pt x="66" y="624"/>
                  </a:lnTo>
                  <a:lnTo>
                    <a:pt x="66" y="566"/>
                  </a:lnTo>
                  <a:lnTo>
                    <a:pt x="53" y="508"/>
                  </a:lnTo>
                  <a:lnTo>
                    <a:pt x="39" y="450"/>
                  </a:lnTo>
                  <a:lnTo>
                    <a:pt x="26" y="392"/>
                  </a:lnTo>
                  <a:lnTo>
                    <a:pt x="26" y="334"/>
                  </a:lnTo>
                  <a:lnTo>
                    <a:pt x="26" y="276"/>
                  </a:lnTo>
                  <a:lnTo>
                    <a:pt x="66" y="218"/>
                  </a:lnTo>
                  <a:lnTo>
                    <a:pt x="66" y="160"/>
                  </a:lnTo>
                  <a:lnTo>
                    <a:pt x="66" y="102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1" name="Freeform 25">
              <a:extLst>
                <a:ext uri="{FF2B5EF4-FFF2-40B4-BE49-F238E27FC236}">
                  <a16:creationId xmlns:a16="http://schemas.microsoft.com/office/drawing/2014/main" id="{79283A8B-A59B-5992-D771-E1BD27FF8A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" y="204"/>
              <a:ext cx="2527" cy="117"/>
            </a:xfrm>
            <a:custGeom>
              <a:avLst/>
              <a:gdLst>
                <a:gd name="T0" fmla="*/ 81 w 2527"/>
                <a:gd name="T1" fmla="*/ 73 h 117"/>
                <a:gd name="T2" fmla="*/ 188 w 2527"/>
                <a:gd name="T3" fmla="*/ 44 h 117"/>
                <a:gd name="T4" fmla="*/ 296 w 2527"/>
                <a:gd name="T5" fmla="*/ 58 h 117"/>
                <a:gd name="T6" fmla="*/ 417 w 2527"/>
                <a:gd name="T7" fmla="*/ 87 h 117"/>
                <a:gd name="T8" fmla="*/ 524 w 2527"/>
                <a:gd name="T9" fmla="*/ 87 h 117"/>
                <a:gd name="T10" fmla="*/ 645 w 2527"/>
                <a:gd name="T11" fmla="*/ 73 h 117"/>
                <a:gd name="T12" fmla="*/ 833 w 2527"/>
                <a:gd name="T13" fmla="*/ 58 h 117"/>
                <a:gd name="T14" fmla="*/ 941 w 2527"/>
                <a:gd name="T15" fmla="*/ 44 h 117"/>
                <a:gd name="T16" fmla="*/ 1061 w 2527"/>
                <a:gd name="T17" fmla="*/ 58 h 117"/>
                <a:gd name="T18" fmla="*/ 1209 w 2527"/>
                <a:gd name="T19" fmla="*/ 58 h 117"/>
                <a:gd name="T20" fmla="*/ 1344 w 2527"/>
                <a:gd name="T21" fmla="*/ 44 h 117"/>
                <a:gd name="T22" fmla="*/ 1451 w 2527"/>
                <a:gd name="T23" fmla="*/ 44 h 117"/>
                <a:gd name="T24" fmla="*/ 1559 w 2527"/>
                <a:gd name="T25" fmla="*/ 0 h 117"/>
                <a:gd name="T26" fmla="*/ 2472 w 2527"/>
                <a:gd name="T27" fmla="*/ 0 h 117"/>
                <a:gd name="T28" fmla="*/ 2472 w 2527"/>
                <a:gd name="T29" fmla="*/ 58 h 117"/>
                <a:gd name="T30" fmla="*/ 2351 w 2527"/>
                <a:gd name="T31" fmla="*/ 58 h 117"/>
                <a:gd name="T32" fmla="*/ 2244 w 2527"/>
                <a:gd name="T33" fmla="*/ 58 h 117"/>
                <a:gd name="T34" fmla="*/ 2123 w 2527"/>
                <a:gd name="T35" fmla="*/ 73 h 117"/>
                <a:gd name="T36" fmla="*/ 2015 w 2527"/>
                <a:gd name="T37" fmla="*/ 87 h 117"/>
                <a:gd name="T38" fmla="*/ 1868 w 2527"/>
                <a:gd name="T39" fmla="*/ 73 h 117"/>
                <a:gd name="T40" fmla="*/ 1760 w 2527"/>
                <a:gd name="T41" fmla="*/ 58 h 117"/>
                <a:gd name="T42" fmla="*/ 1639 w 2527"/>
                <a:gd name="T43" fmla="*/ 58 h 117"/>
                <a:gd name="T44" fmla="*/ 1532 w 2527"/>
                <a:gd name="T45" fmla="*/ 73 h 117"/>
                <a:gd name="T46" fmla="*/ 1424 w 2527"/>
                <a:gd name="T47" fmla="*/ 73 h 117"/>
                <a:gd name="T48" fmla="*/ 1317 w 2527"/>
                <a:gd name="T49" fmla="*/ 58 h 117"/>
                <a:gd name="T50" fmla="*/ 1088 w 2527"/>
                <a:gd name="T51" fmla="*/ 73 h 117"/>
                <a:gd name="T52" fmla="*/ 967 w 2527"/>
                <a:gd name="T53" fmla="*/ 73 h 117"/>
                <a:gd name="T54" fmla="*/ 846 w 2527"/>
                <a:gd name="T55" fmla="*/ 87 h 117"/>
                <a:gd name="T56" fmla="*/ 726 w 2527"/>
                <a:gd name="T57" fmla="*/ 73 h 117"/>
                <a:gd name="T58" fmla="*/ 591 w 2527"/>
                <a:gd name="T59" fmla="*/ 73 h 117"/>
                <a:gd name="T60" fmla="*/ 470 w 2527"/>
                <a:gd name="T61" fmla="*/ 73 h 117"/>
                <a:gd name="T62" fmla="*/ 363 w 2527"/>
                <a:gd name="T63" fmla="*/ 73 h 117"/>
                <a:gd name="T64" fmla="*/ 255 w 2527"/>
                <a:gd name="T65" fmla="*/ 44 h 117"/>
                <a:gd name="T66" fmla="*/ 148 w 2527"/>
                <a:gd name="T67" fmla="*/ 73 h 117"/>
                <a:gd name="T68" fmla="*/ 0 w 2527"/>
                <a:gd name="T69" fmla="*/ 116 h 11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527" h="117">
                  <a:moveTo>
                    <a:pt x="0" y="116"/>
                  </a:moveTo>
                  <a:lnTo>
                    <a:pt x="81" y="73"/>
                  </a:lnTo>
                  <a:lnTo>
                    <a:pt x="134" y="58"/>
                  </a:lnTo>
                  <a:lnTo>
                    <a:pt x="188" y="44"/>
                  </a:lnTo>
                  <a:lnTo>
                    <a:pt x="242" y="44"/>
                  </a:lnTo>
                  <a:lnTo>
                    <a:pt x="296" y="58"/>
                  </a:lnTo>
                  <a:lnTo>
                    <a:pt x="363" y="87"/>
                  </a:lnTo>
                  <a:lnTo>
                    <a:pt x="417" y="87"/>
                  </a:lnTo>
                  <a:lnTo>
                    <a:pt x="470" y="87"/>
                  </a:lnTo>
                  <a:lnTo>
                    <a:pt x="524" y="87"/>
                  </a:lnTo>
                  <a:lnTo>
                    <a:pt x="591" y="87"/>
                  </a:lnTo>
                  <a:lnTo>
                    <a:pt x="645" y="73"/>
                  </a:lnTo>
                  <a:lnTo>
                    <a:pt x="752" y="58"/>
                  </a:lnTo>
                  <a:lnTo>
                    <a:pt x="833" y="58"/>
                  </a:lnTo>
                  <a:lnTo>
                    <a:pt x="887" y="44"/>
                  </a:lnTo>
                  <a:lnTo>
                    <a:pt x="941" y="44"/>
                  </a:lnTo>
                  <a:lnTo>
                    <a:pt x="1008" y="58"/>
                  </a:lnTo>
                  <a:lnTo>
                    <a:pt x="1061" y="58"/>
                  </a:lnTo>
                  <a:lnTo>
                    <a:pt x="1115" y="58"/>
                  </a:lnTo>
                  <a:lnTo>
                    <a:pt x="1209" y="58"/>
                  </a:lnTo>
                  <a:lnTo>
                    <a:pt x="1276" y="44"/>
                  </a:lnTo>
                  <a:lnTo>
                    <a:pt x="1344" y="44"/>
                  </a:lnTo>
                  <a:lnTo>
                    <a:pt x="1397" y="44"/>
                  </a:lnTo>
                  <a:lnTo>
                    <a:pt x="1451" y="44"/>
                  </a:lnTo>
                  <a:lnTo>
                    <a:pt x="1505" y="29"/>
                  </a:lnTo>
                  <a:lnTo>
                    <a:pt x="1559" y="0"/>
                  </a:lnTo>
                  <a:lnTo>
                    <a:pt x="2472" y="0"/>
                  </a:lnTo>
                  <a:lnTo>
                    <a:pt x="2526" y="29"/>
                  </a:lnTo>
                  <a:lnTo>
                    <a:pt x="2472" y="58"/>
                  </a:lnTo>
                  <a:lnTo>
                    <a:pt x="2419" y="58"/>
                  </a:lnTo>
                  <a:lnTo>
                    <a:pt x="2351" y="58"/>
                  </a:lnTo>
                  <a:lnTo>
                    <a:pt x="2298" y="58"/>
                  </a:lnTo>
                  <a:lnTo>
                    <a:pt x="2244" y="58"/>
                  </a:lnTo>
                  <a:lnTo>
                    <a:pt x="2177" y="102"/>
                  </a:lnTo>
                  <a:lnTo>
                    <a:pt x="2123" y="73"/>
                  </a:lnTo>
                  <a:lnTo>
                    <a:pt x="2069" y="73"/>
                  </a:lnTo>
                  <a:lnTo>
                    <a:pt x="2015" y="87"/>
                  </a:lnTo>
                  <a:lnTo>
                    <a:pt x="1935" y="87"/>
                  </a:lnTo>
                  <a:lnTo>
                    <a:pt x="1868" y="73"/>
                  </a:lnTo>
                  <a:lnTo>
                    <a:pt x="1814" y="58"/>
                  </a:lnTo>
                  <a:lnTo>
                    <a:pt x="1760" y="58"/>
                  </a:lnTo>
                  <a:lnTo>
                    <a:pt x="1706" y="58"/>
                  </a:lnTo>
                  <a:lnTo>
                    <a:pt x="1639" y="58"/>
                  </a:lnTo>
                  <a:lnTo>
                    <a:pt x="1585" y="58"/>
                  </a:lnTo>
                  <a:lnTo>
                    <a:pt x="1532" y="73"/>
                  </a:lnTo>
                  <a:lnTo>
                    <a:pt x="1478" y="73"/>
                  </a:lnTo>
                  <a:lnTo>
                    <a:pt x="1424" y="73"/>
                  </a:lnTo>
                  <a:lnTo>
                    <a:pt x="1370" y="58"/>
                  </a:lnTo>
                  <a:lnTo>
                    <a:pt x="1317" y="58"/>
                  </a:lnTo>
                  <a:lnTo>
                    <a:pt x="1196" y="58"/>
                  </a:lnTo>
                  <a:lnTo>
                    <a:pt x="1088" y="73"/>
                  </a:lnTo>
                  <a:lnTo>
                    <a:pt x="1035" y="73"/>
                  </a:lnTo>
                  <a:lnTo>
                    <a:pt x="967" y="73"/>
                  </a:lnTo>
                  <a:lnTo>
                    <a:pt x="914" y="87"/>
                  </a:lnTo>
                  <a:lnTo>
                    <a:pt x="846" y="87"/>
                  </a:lnTo>
                  <a:lnTo>
                    <a:pt x="779" y="73"/>
                  </a:lnTo>
                  <a:lnTo>
                    <a:pt x="726" y="73"/>
                  </a:lnTo>
                  <a:lnTo>
                    <a:pt x="658" y="73"/>
                  </a:lnTo>
                  <a:lnTo>
                    <a:pt x="591" y="73"/>
                  </a:lnTo>
                  <a:lnTo>
                    <a:pt x="524" y="73"/>
                  </a:lnTo>
                  <a:lnTo>
                    <a:pt x="470" y="73"/>
                  </a:lnTo>
                  <a:lnTo>
                    <a:pt x="417" y="73"/>
                  </a:lnTo>
                  <a:lnTo>
                    <a:pt x="363" y="73"/>
                  </a:lnTo>
                  <a:lnTo>
                    <a:pt x="309" y="44"/>
                  </a:lnTo>
                  <a:lnTo>
                    <a:pt x="255" y="44"/>
                  </a:lnTo>
                  <a:lnTo>
                    <a:pt x="202" y="44"/>
                  </a:lnTo>
                  <a:lnTo>
                    <a:pt x="148" y="73"/>
                  </a:lnTo>
                  <a:lnTo>
                    <a:pt x="94" y="73"/>
                  </a:lnTo>
                  <a:lnTo>
                    <a:pt x="0" y="116"/>
                  </a:lnTo>
                </a:path>
              </a:pathLst>
            </a:cu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2" name="Freeform 26">
              <a:extLst>
                <a:ext uri="{FF2B5EF4-FFF2-40B4-BE49-F238E27FC236}">
                  <a16:creationId xmlns:a16="http://schemas.microsoft.com/office/drawing/2014/main" id="{353FBE9C-B241-FC31-5129-D75D10404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" y="204"/>
              <a:ext cx="1763" cy="75"/>
            </a:xfrm>
            <a:custGeom>
              <a:avLst/>
              <a:gdLst>
                <a:gd name="T0" fmla="*/ 188 w 1763"/>
                <a:gd name="T1" fmla="*/ 0 h 75"/>
                <a:gd name="T2" fmla="*/ 363 w 1763"/>
                <a:gd name="T3" fmla="*/ 74 h 75"/>
                <a:gd name="T4" fmla="*/ 444 w 1763"/>
                <a:gd name="T5" fmla="*/ 74 h 75"/>
                <a:gd name="T6" fmla="*/ 565 w 1763"/>
                <a:gd name="T7" fmla="*/ 74 h 75"/>
                <a:gd name="T8" fmla="*/ 619 w 1763"/>
                <a:gd name="T9" fmla="*/ 74 h 75"/>
                <a:gd name="T10" fmla="*/ 699 w 1763"/>
                <a:gd name="T11" fmla="*/ 59 h 75"/>
                <a:gd name="T12" fmla="*/ 753 w 1763"/>
                <a:gd name="T13" fmla="*/ 59 h 75"/>
                <a:gd name="T14" fmla="*/ 807 w 1763"/>
                <a:gd name="T15" fmla="*/ 44 h 75"/>
                <a:gd name="T16" fmla="*/ 874 w 1763"/>
                <a:gd name="T17" fmla="*/ 44 h 75"/>
                <a:gd name="T18" fmla="*/ 928 w 1763"/>
                <a:gd name="T19" fmla="*/ 44 h 75"/>
                <a:gd name="T20" fmla="*/ 995 w 1763"/>
                <a:gd name="T21" fmla="*/ 74 h 75"/>
                <a:gd name="T22" fmla="*/ 1103 w 1763"/>
                <a:gd name="T23" fmla="*/ 74 h 75"/>
                <a:gd name="T24" fmla="*/ 1157 w 1763"/>
                <a:gd name="T25" fmla="*/ 74 h 75"/>
                <a:gd name="T26" fmla="*/ 1211 w 1763"/>
                <a:gd name="T27" fmla="*/ 74 h 75"/>
                <a:gd name="T28" fmla="*/ 1332 w 1763"/>
                <a:gd name="T29" fmla="*/ 74 h 75"/>
                <a:gd name="T30" fmla="*/ 1399 w 1763"/>
                <a:gd name="T31" fmla="*/ 59 h 75"/>
                <a:gd name="T32" fmla="*/ 1453 w 1763"/>
                <a:gd name="T33" fmla="*/ 44 h 75"/>
                <a:gd name="T34" fmla="*/ 1506 w 1763"/>
                <a:gd name="T35" fmla="*/ 44 h 75"/>
                <a:gd name="T36" fmla="*/ 1560 w 1763"/>
                <a:gd name="T37" fmla="*/ 30 h 75"/>
                <a:gd name="T38" fmla="*/ 1654 w 1763"/>
                <a:gd name="T39" fmla="*/ 30 h 75"/>
                <a:gd name="T40" fmla="*/ 1708 w 1763"/>
                <a:gd name="T41" fmla="*/ 30 h 75"/>
                <a:gd name="T42" fmla="*/ 1762 w 1763"/>
                <a:gd name="T43" fmla="*/ 30 h 75"/>
                <a:gd name="T44" fmla="*/ 1708 w 1763"/>
                <a:gd name="T45" fmla="*/ 30 h 75"/>
                <a:gd name="T46" fmla="*/ 1654 w 1763"/>
                <a:gd name="T47" fmla="*/ 44 h 75"/>
                <a:gd name="T48" fmla="*/ 1601 w 1763"/>
                <a:gd name="T49" fmla="*/ 74 h 75"/>
                <a:gd name="T50" fmla="*/ 1547 w 1763"/>
                <a:gd name="T51" fmla="*/ 74 h 75"/>
                <a:gd name="T52" fmla="*/ 1493 w 1763"/>
                <a:gd name="T53" fmla="*/ 74 h 75"/>
                <a:gd name="T54" fmla="*/ 1426 w 1763"/>
                <a:gd name="T55" fmla="*/ 59 h 75"/>
                <a:gd name="T56" fmla="*/ 1372 w 1763"/>
                <a:gd name="T57" fmla="*/ 59 h 75"/>
                <a:gd name="T58" fmla="*/ 1251 w 1763"/>
                <a:gd name="T59" fmla="*/ 59 h 75"/>
                <a:gd name="T60" fmla="*/ 1184 w 1763"/>
                <a:gd name="T61" fmla="*/ 59 h 75"/>
                <a:gd name="T62" fmla="*/ 1116 w 1763"/>
                <a:gd name="T63" fmla="*/ 59 h 75"/>
                <a:gd name="T64" fmla="*/ 1009 w 1763"/>
                <a:gd name="T65" fmla="*/ 59 h 75"/>
                <a:gd name="T66" fmla="*/ 955 w 1763"/>
                <a:gd name="T67" fmla="*/ 59 h 75"/>
                <a:gd name="T68" fmla="*/ 888 w 1763"/>
                <a:gd name="T69" fmla="*/ 59 h 75"/>
                <a:gd name="T70" fmla="*/ 820 w 1763"/>
                <a:gd name="T71" fmla="*/ 74 h 75"/>
                <a:gd name="T72" fmla="*/ 767 w 1763"/>
                <a:gd name="T73" fmla="*/ 74 h 75"/>
                <a:gd name="T74" fmla="*/ 699 w 1763"/>
                <a:gd name="T75" fmla="*/ 59 h 75"/>
                <a:gd name="T76" fmla="*/ 646 w 1763"/>
                <a:gd name="T77" fmla="*/ 44 h 75"/>
                <a:gd name="T78" fmla="*/ 592 w 1763"/>
                <a:gd name="T79" fmla="*/ 44 h 75"/>
                <a:gd name="T80" fmla="*/ 538 w 1763"/>
                <a:gd name="T81" fmla="*/ 44 h 75"/>
                <a:gd name="T82" fmla="*/ 484 w 1763"/>
                <a:gd name="T83" fmla="*/ 59 h 75"/>
                <a:gd name="T84" fmla="*/ 430 w 1763"/>
                <a:gd name="T85" fmla="*/ 59 h 75"/>
                <a:gd name="T86" fmla="*/ 377 w 1763"/>
                <a:gd name="T87" fmla="*/ 30 h 75"/>
                <a:gd name="T88" fmla="*/ 323 w 1763"/>
                <a:gd name="T89" fmla="*/ 15 h 75"/>
                <a:gd name="T90" fmla="*/ 269 w 1763"/>
                <a:gd name="T91" fmla="*/ 15 h 75"/>
                <a:gd name="T92" fmla="*/ 215 w 1763"/>
                <a:gd name="T93" fmla="*/ 15 h 75"/>
                <a:gd name="T94" fmla="*/ 161 w 1763"/>
                <a:gd name="T95" fmla="*/ 15 h 75"/>
                <a:gd name="T96" fmla="*/ 108 w 1763"/>
                <a:gd name="T97" fmla="*/ 30 h 75"/>
                <a:gd name="T98" fmla="*/ 54 w 1763"/>
                <a:gd name="T99" fmla="*/ 44 h 75"/>
                <a:gd name="T100" fmla="*/ 0 w 1763"/>
                <a:gd name="T101" fmla="*/ 59 h 75"/>
                <a:gd name="T102" fmla="*/ 54 w 1763"/>
                <a:gd name="T103" fmla="*/ 59 h 75"/>
                <a:gd name="T104" fmla="*/ 108 w 1763"/>
                <a:gd name="T105" fmla="*/ 30 h 75"/>
                <a:gd name="T106" fmla="*/ 161 w 1763"/>
                <a:gd name="T107" fmla="*/ 30 h 75"/>
                <a:gd name="T108" fmla="*/ 188 w 1763"/>
                <a:gd name="T109" fmla="*/ 0 h 7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763" h="75">
                  <a:moveTo>
                    <a:pt x="188" y="0"/>
                  </a:moveTo>
                  <a:lnTo>
                    <a:pt x="363" y="74"/>
                  </a:lnTo>
                  <a:lnTo>
                    <a:pt x="444" y="74"/>
                  </a:lnTo>
                  <a:lnTo>
                    <a:pt x="565" y="74"/>
                  </a:lnTo>
                  <a:lnTo>
                    <a:pt x="619" y="74"/>
                  </a:lnTo>
                  <a:lnTo>
                    <a:pt x="699" y="59"/>
                  </a:lnTo>
                  <a:lnTo>
                    <a:pt x="753" y="59"/>
                  </a:lnTo>
                  <a:lnTo>
                    <a:pt x="807" y="44"/>
                  </a:lnTo>
                  <a:lnTo>
                    <a:pt x="874" y="44"/>
                  </a:lnTo>
                  <a:lnTo>
                    <a:pt x="928" y="44"/>
                  </a:lnTo>
                  <a:lnTo>
                    <a:pt x="995" y="74"/>
                  </a:lnTo>
                  <a:lnTo>
                    <a:pt x="1103" y="74"/>
                  </a:lnTo>
                  <a:lnTo>
                    <a:pt x="1157" y="74"/>
                  </a:lnTo>
                  <a:lnTo>
                    <a:pt x="1211" y="74"/>
                  </a:lnTo>
                  <a:lnTo>
                    <a:pt x="1332" y="74"/>
                  </a:lnTo>
                  <a:lnTo>
                    <a:pt x="1399" y="59"/>
                  </a:lnTo>
                  <a:lnTo>
                    <a:pt x="1453" y="44"/>
                  </a:lnTo>
                  <a:lnTo>
                    <a:pt x="1506" y="44"/>
                  </a:lnTo>
                  <a:lnTo>
                    <a:pt x="1560" y="30"/>
                  </a:lnTo>
                  <a:lnTo>
                    <a:pt x="1654" y="30"/>
                  </a:lnTo>
                  <a:lnTo>
                    <a:pt x="1708" y="30"/>
                  </a:lnTo>
                  <a:lnTo>
                    <a:pt x="1762" y="30"/>
                  </a:lnTo>
                  <a:lnTo>
                    <a:pt x="1708" y="30"/>
                  </a:lnTo>
                  <a:lnTo>
                    <a:pt x="1654" y="44"/>
                  </a:lnTo>
                  <a:lnTo>
                    <a:pt x="1601" y="74"/>
                  </a:lnTo>
                  <a:lnTo>
                    <a:pt x="1547" y="74"/>
                  </a:lnTo>
                  <a:lnTo>
                    <a:pt x="1493" y="74"/>
                  </a:lnTo>
                  <a:lnTo>
                    <a:pt x="1426" y="59"/>
                  </a:lnTo>
                  <a:lnTo>
                    <a:pt x="1372" y="59"/>
                  </a:lnTo>
                  <a:lnTo>
                    <a:pt x="1251" y="59"/>
                  </a:lnTo>
                  <a:lnTo>
                    <a:pt x="1184" y="59"/>
                  </a:lnTo>
                  <a:lnTo>
                    <a:pt x="1116" y="59"/>
                  </a:lnTo>
                  <a:lnTo>
                    <a:pt x="1009" y="59"/>
                  </a:lnTo>
                  <a:lnTo>
                    <a:pt x="955" y="59"/>
                  </a:lnTo>
                  <a:lnTo>
                    <a:pt x="888" y="59"/>
                  </a:lnTo>
                  <a:lnTo>
                    <a:pt x="820" y="74"/>
                  </a:lnTo>
                  <a:lnTo>
                    <a:pt x="767" y="74"/>
                  </a:lnTo>
                  <a:lnTo>
                    <a:pt x="699" y="59"/>
                  </a:lnTo>
                  <a:lnTo>
                    <a:pt x="646" y="44"/>
                  </a:lnTo>
                  <a:lnTo>
                    <a:pt x="592" y="44"/>
                  </a:lnTo>
                  <a:lnTo>
                    <a:pt x="538" y="44"/>
                  </a:lnTo>
                  <a:lnTo>
                    <a:pt x="484" y="59"/>
                  </a:lnTo>
                  <a:lnTo>
                    <a:pt x="430" y="59"/>
                  </a:lnTo>
                  <a:lnTo>
                    <a:pt x="377" y="30"/>
                  </a:lnTo>
                  <a:lnTo>
                    <a:pt x="323" y="15"/>
                  </a:lnTo>
                  <a:lnTo>
                    <a:pt x="269" y="15"/>
                  </a:lnTo>
                  <a:lnTo>
                    <a:pt x="215" y="15"/>
                  </a:lnTo>
                  <a:lnTo>
                    <a:pt x="161" y="15"/>
                  </a:lnTo>
                  <a:lnTo>
                    <a:pt x="108" y="30"/>
                  </a:lnTo>
                  <a:lnTo>
                    <a:pt x="54" y="44"/>
                  </a:lnTo>
                  <a:lnTo>
                    <a:pt x="0" y="59"/>
                  </a:lnTo>
                  <a:lnTo>
                    <a:pt x="54" y="59"/>
                  </a:lnTo>
                  <a:lnTo>
                    <a:pt x="108" y="30"/>
                  </a:lnTo>
                  <a:lnTo>
                    <a:pt x="161" y="30"/>
                  </a:lnTo>
                  <a:lnTo>
                    <a:pt x="188" y="0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52" name="Group 27">
            <a:extLst>
              <a:ext uri="{FF2B5EF4-FFF2-40B4-BE49-F238E27FC236}">
                <a16:creationId xmlns:a16="http://schemas.microsoft.com/office/drawing/2014/main" id="{43852909-C1DF-32DC-4049-AFDFC6E3044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2057" name="Rectangle 28">
              <a:extLst>
                <a:ext uri="{FF2B5EF4-FFF2-40B4-BE49-F238E27FC236}">
                  <a16:creationId xmlns:a16="http://schemas.microsoft.com/office/drawing/2014/main" id="{A88FB538-6BB2-B6B4-383D-9E3B2B0FCC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20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20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20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20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8" name="Rectangle 29">
              <a:extLst>
                <a:ext uri="{FF2B5EF4-FFF2-40B4-BE49-F238E27FC236}">
                  <a16:creationId xmlns:a16="http://schemas.microsoft.com/office/drawing/2014/main" id="{5286C871-8946-E98A-E26F-76348217DD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20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20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20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20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9" name="Rectangle 30">
              <a:extLst>
                <a:ext uri="{FF2B5EF4-FFF2-40B4-BE49-F238E27FC236}">
                  <a16:creationId xmlns:a16="http://schemas.microsoft.com/office/drawing/2014/main" id="{8282E2F7-26EF-6B0E-7050-5043A43488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20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20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20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20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053" name="Text Box 31">
            <a:extLst>
              <a:ext uri="{FF2B5EF4-FFF2-40B4-BE49-F238E27FC236}">
                <a16:creationId xmlns:a16="http://schemas.microsoft.com/office/drawing/2014/main" id="{433BA848-28B5-1166-9A9D-A3AB4550B6D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09588" y="6577013"/>
            <a:ext cx="9477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  <p:sp>
        <p:nvSpPr>
          <p:cNvPr id="643104" name="Rectangle 32">
            <a:extLst>
              <a:ext uri="{FF2B5EF4-FFF2-40B4-BE49-F238E27FC236}">
                <a16:creationId xmlns:a16="http://schemas.microsoft.com/office/drawing/2014/main" id="{2B0A4EA1-3CD4-2B3E-7836-95308262B3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67613" y="6565900"/>
            <a:ext cx="736600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8.0.03d.</a:t>
            </a:r>
          </a:p>
        </p:txBody>
      </p:sp>
      <p:sp>
        <p:nvSpPr>
          <p:cNvPr id="2055" name="Text Box 33">
            <a:extLst>
              <a:ext uri="{FF2B5EF4-FFF2-40B4-BE49-F238E27FC236}">
                <a16:creationId xmlns:a16="http://schemas.microsoft.com/office/drawing/2014/main" id="{CBDC9540-4F2D-2733-E78A-87027942671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85788" y="-1588"/>
            <a:ext cx="941387" cy="1874838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1700" b="0">
                <a:solidFill>
                  <a:srgbClr val="FFFF00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2056" name="Line 34">
            <a:extLst>
              <a:ext uri="{FF2B5EF4-FFF2-40B4-BE49-F238E27FC236}">
                <a16:creationId xmlns:a16="http://schemas.microsoft.com/office/drawing/2014/main" id="{DBD8F865-D89A-494F-85D5-3C135D299641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82650" y="914400"/>
            <a:ext cx="423863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5805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effectLst/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effectLst/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effectLst/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algn="l"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33491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8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6" Type="http://schemas.openxmlformats.org/officeDocument/2006/relationships/image" Target="../media/image20.emf"/><Relationship Id="rId5" Type="http://schemas.openxmlformats.org/officeDocument/2006/relationships/image" Target="../media/image19.jpe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5" Type="http://schemas.openxmlformats.org/officeDocument/2006/relationships/image" Target="../media/image20.emf"/><Relationship Id="rId4" Type="http://schemas.openxmlformats.org/officeDocument/2006/relationships/image" Target="../media/image1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jpe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85" name="Oval 13">
            <a:extLst>
              <a:ext uri="{FF2B5EF4-FFF2-40B4-BE49-F238E27FC236}">
                <a16:creationId xmlns:a16="http://schemas.microsoft.com/office/drawing/2014/main" id="{BD413478-B8A1-7DE3-CED2-0CCA7E7DC357}"/>
              </a:ext>
            </a:extLst>
          </p:cNvPr>
          <p:cNvSpPr>
            <a:spLocks noChangeArrowheads="1"/>
          </p:cNvSpPr>
          <p:nvPr/>
        </p:nvSpPr>
        <p:spPr bwMode="auto">
          <a:xfrm rot="-3337920">
            <a:off x="2270919" y="972344"/>
            <a:ext cx="4959350" cy="4954588"/>
          </a:xfrm>
          <a:prstGeom prst="ellipse">
            <a:avLst/>
          </a:prstGeom>
          <a:noFill/>
          <a:ln w="98425">
            <a:solidFill>
              <a:srgbClr val="F8131B"/>
            </a:solidFill>
            <a:prstDash val="sysDot"/>
            <a:round/>
            <a:headEnd/>
            <a:tailEnd/>
          </a:ln>
          <a:effectLst>
            <a:outerShdw dist="96720" dir="679191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grpSp>
        <p:nvGrpSpPr>
          <p:cNvPr id="6147" name="Group 14">
            <a:extLst>
              <a:ext uri="{FF2B5EF4-FFF2-40B4-BE49-F238E27FC236}">
                <a16:creationId xmlns:a16="http://schemas.microsoft.com/office/drawing/2014/main" id="{78FA3114-687F-08B6-6000-402826CC2158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855663"/>
            <a:ext cx="5243512" cy="5137150"/>
            <a:chOff x="2300" y="1797"/>
            <a:chExt cx="1143" cy="1147"/>
          </a:xfrm>
        </p:grpSpPr>
        <p:sp>
          <p:nvSpPr>
            <p:cNvPr id="6151" name="AutoShape 15">
              <a:extLst>
                <a:ext uri="{FF2B5EF4-FFF2-40B4-BE49-F238E27FC236}">
                  <a16:creationId xmlns:a16="http://schemas.microsoft.com/office/drawing/2014/main" id="{06456AF3-02D1-B00D-46AA-EF9BDB2D38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294" y="1803"/>
              <a:ext cx="1146" cy="1134"/>
            </a:xfrm>
            <a:custGeom>
              <a:avLst/>
              <a:gdLst>
                <a:gd name="T0" fmla="*/ 573 w 21600"/>
                <a:gd name="T1" fmla="*/ 0 h 21600"/>
                <a:gd name="T2" fmla="*/ 24 w 21600"/>
                <a:gd name="T3" fmla="*/ 577 h 21600"/>
                <a:gd name="T4" fmla="*/ 573 w 21600"/>
                <a:gd name="T5" fmla="*/ 48 h 21600"/>
                <a:gd name="T6" fmla="*/ 1122 w 21600"/>
                <a:gd name="T7" fmla="*/ 57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92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07" y="10989"/>
                  </a:moveTo>
                  <a:cubicBezTo>
                    <a:pt x="906" y="10926"/>
                    <a:pt x="906" y="10863"/>
                    <a:pt x="906" y="10800"/>
                  </a:cubicBezTo>
                  <a:cubicBezTo>
                    <a:pt x="906" y="5335"/>
                    <a:pt x="5335" y="906"/>
                    <a:pt x="10800" y="906"/>
                  </a:cubicBezTo>
                  <a:cubicBezTo>
                    <a:pt x="16264" y="906"/>
                    <a:pt x="20694" y="5335"/>
                    <a:pt x="20694" y="10800"/>
                  </a:cubicBezTo>
                  <a:cubicBezTo>
                    <a:pt x="20693" y="10863"/>
                    <a:pt x="20693" y="10926"/>
                    <a:pt x="20692" y="10989"/>
                  </a:cubicBezTo>
                  <a:lnTo>
                    <a:pt x="21598" y="11007"/>
                  </a:lnTo>
                  <a:cubicBezTo>
                    <a:pt x="21599" y="10938"/>
                    <a:pt x="21600" y="1086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0869"/>
                    <a:pt x="0" y="10938"/>
                    <a:pt x="1" y="11007"/>
                  </a:cubicBezTo>
                  <a:lnTo>
                    <a:pt x="907" y="1098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6796" dir="3806097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  <p:sp>
          <p:nvSpPr>
            <p:cNvPr id="6152" name="AutoShape 16">
              <a:extLst>
                <a:ext uri="{FF2B5EF4-FFF2-40B4-BE49-F238E27FC236}">
                  <a16:creationId xmlns:a16="http://schemas.microsoft.com/office/drawing/2014/main" id="{4E1C3643-19C6-A683-920E-408CD8F784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291585">
              <a:off x="2300" y="1810"/>
              <a:ext cx="1143" cy="1134"/>
            </a:xfrm>
            <a:custGeom>
              <a:avLst/>
              <a:gdLst>
                <a:gd name="T0" fmla="*/ 572 w 21600"/>
                <a:gd name="T1" fmla="*/ 0 h 21600"/>
                <a:gd name="T2" fmla="*/ 24 w 21600"/>
                <a:gd name="T3" fmla="*/ 577 h 21600"/>
                <a:gd name="T4" fmla="*/ 572 w 21600"/>
                <a:gd name="T5" fmla="*/ 48 h 21600"/>
                <a:gd name="T6" fmla="*/ 1119 w 21600"/>
                <a:gd name="T7" fmla="*/ 57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92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07" y="10989"/>
                  </a:moveTo>
                  <a:cubicBezTo>
                    <a:pt x="906" y="10926"/>
                    <a:pt x="906" y="10863"/>
                    <a:pt x="906" y="10800"/>
                  </a:cubicBezTo>
                  <a:cubicBezTo>
                    <a:pt x="906" y="5335"/>
                    <a:pt x="5335" y="906"/>
                    <a:pt x="10800" y="906"/>
                  </a:cubicBezTo>
                  <a:cubicBezTo>
                    <a:pt x="16264" y="906"/>
                    <a:pt x="20694" y="5335"/>
                    <a:pt x="20694" y="10800"/>
                  </a:cubicBezTo>
                  <a:cubicBezTo>
                    <a:pt x="20693" y="10863"/>
                    <a:pt x="20693" y="10926"/>
                    <a:pt x="20692" y="10989"/>
                  </a:cubicBezTo>
                  <a:lnTo>
                    <a:pt x="21598" y="11007"/>
                  </a:lnTo>
                  <a:cubicBezTo>
                    <a:pt x="21599" y="10938"/>
                    <a:pt x="21600" y="1086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0869"/>
                    <a:pt x="0" y="10938"/>
                    <a:pt x="1" y="11007"/>
                  </a:cubicBezTo>
                  <a:lnTo>
                    <a:pt x="907" y="1098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6796" dir="3806097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</p:grpSp>
      <p:sp>
        <p:nvSpPr>
          <p:cNvPr id="719879" name="Text Box 7">
            <a:extLst>
              <a:ext uri="{FF2B5EF4-FFF2-40B4-BE49-F238E27FC236}">
                <a16:creationId xmlns:a16="http://schemas.microsoft.com/office/drawing/2014/main" id="{AA4F7E24-B061-65BE-A7BD-AC77FD7BC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4113" y="1485900"/>
            <a:ext cx="2228850" cy="3581400"/>
          </a:xfrm>
          <a:prstGeom prst="rect">
            <a:avLst/>
          </a:prstGeom>
          <a:noFill/>
          <a:ln>
            <a:noFill/>
          </a:ln>
          <a:effectLst>
            <a:outerShdw dist="109250" dir="2132261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2900" b="0" i="0" u="none" strike="noStrike" kern="1200" cap="none" spc="0" normalizeH="0" baseline="0" noProof="0">
                <a:ln>
                  <a:noFill/>
                </a:ln>
                <a:solidFill>
                  <a:srgbClr val="FA0532"/>
                </a:solidFill>
                <a:effectLst/>
                <a:uLnTx/>
                <a:uFillTx/>
                <a:latin typeface="Times" panose="020F07020304040A0204" pitchFamily="34" charset="0"/>
                <a:ea typeface="+mn-ea"/>
                <a:cs typeface="+mn-cs"/>
              </a:rPr>
              <a:t>Ц</a:t>
            </a:r>
            <a:endParaRPr kumimoji="0" lang="en-US" altLang="en-US" sz="22900" b="0" i="0" u="none" strike="noStrike" kern="1200" cap="none" spc="0" normalizeH="0" baseline="0" noProof="0">
              <a:ln>
                <a:noFill/>
              </a:ln>
              <a:solidFill>
                <a:srgbClr val="FA0532"/>
              </a:solidFill>
              <a:effectLst/>
              <a:uLnTx/>
              <a:uFillTx/>
              <a:latin typeface="Times" panose="020F07020304040A0204" pitchFamily="34" charset="0"/>
              <a:ea typeface="+mn-ea"/>
              <a:cs typeface="+mn-cs"/>
            </a:endParaRPr>
          </a:p>
        </p:txBody>
      </p:sp>
      <p:sp>
        <p:nvSpPr>
          <p:cNvPr id="719883" name="Rectangle 11">
            <a:extLst>
              <a:ext uri="{FF2B5EF4-FFF2-40B4-BE49-F238E27FC236}">
                <a16:creationId xmlns:a16="http://schemas.microsoft.com/office/drawing/2014/main" id="{BAFE088C-F2AE-855B-5651-91FA78B33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0" y="2370138"/>
            <a:ext cx="5167313" cy="24669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5600" b="0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" panose="020F07020304040A0204" pitchFamily="34" charset="0"/>
                <a:ea typeface="+mn-ea"/>
                <a:cs typeface="+mn-cs"/>
              </a:rPr>
              <a:t>А</a:t>
            </a:r>
            <a:r>
              <a:rPr kumimoji="0" lang="en-US" altLang="en-US" sz="14200" b="0" i="0" u="none" strike="noStrike" kern="1200" cap="none" spc="0" normalizeH="0" baseline="0" noProof="0">
                <a:ln>
                  <a:noFill/>
                </a:ln>
                <a:solidFill>
                  <a:srgbClr val="FA0532"/>
                </a:solidFill>
                <a:effectLst/>
                <a:uLnTx/>
                <a:uFillTx/>
                <a:latin typeface="Times" panose="020F07020304040A0204" pitchFamily="34" charset="0"/>
                <a:ea typeface="+mn-ea"/>
                <a:cs typeface="+mn-cs"/>
              </a:rPr>
              <a:t> </a:t>
            </a:r>
            <a:r>
              <a:rPr kumimoji="0" lang="ru-RU" altLang="en-US" sz="14200" b="0" i="0" u="none" strike="noStrike" kern="1200" cap="none" spc="0" normalizeH="0" baseline="0" noProof="0">
                <a:ln>
                  <a:noFill/>
                </a:ln>
                <a:solidFill>
                  <a:srgbClr val="FA0532"/>
                </a:solidFill>
                <a:effectLst/>
                <a:uLnTx/>
                <a:uFillTx/>
                <a:latin typeface="Times" panose="020F07020304040A0204" pitchFamily="34" charset="0"/>
                <a:ea typeface="+mn-ea"/>
                <a:cs typeface="+mn-cs"/>
              </a:rPr>
              <a:t> </a:t>
            </a:r>
            <a:r>
              <a:rPr kumimoji="0" lang="en-US" altLang="en-US" sz="14200" b="0" i="0" u="none" strike="noStrike" kern="1200" cap="none" spc="0" normalizeH="0" baseline="0" noProof="0">
                <a:ln>
                  <a:noFill/>
                </a:ln>
                <a:solidFill>
                  <a:srgbClr val="FA0532"/>
                </a:solidFill>
                <a:effectLst/>
                <a:uLnTx/>
                <a:uFillTx/>
                <a:latin typeface="Times" panose="020F07020304040A0204" pitchFamily="34" charset="0"/>
                <a:ea typeface="+mn-ea"/>
                <a:cs typeface="+mn-cs"/>
              </a:rPr>
              <a:t> </a:t>
            </a:r>
            <a:r>
              <a:rPr kumimoji="0" lang="en-US" altLang="en-US" sz="14200" b="0" i="0" u="none" strike="noStrike" kern="1200" cap="none" spc="0" normalizeH="0" baseline="0" noProof="0">
                <a:ln>
                  <a:noFill/>
                </a:ln>
                <a:solidFill>
                  <a:srgbClr val="51DC00"/>
                </a:solidFill>
                <a:effectLst/>
                <a:uLnTx/>
                <a:uFillTx/>
                <a:latin typeface="Times" panose="020F07020304040A0204" pitchFamily="34" charset="0"/>
                <a:ea typeface="+mn-ea"/>
                <a:cs typeface="+mn-cs"/>
              </a:rPr>
              <a:t> </a:t>
            </a:r>
            <a:r>
              <a:rPr kumimoji="0" lang="ru-RU" altLang="en-US" sz="14200" b="0" i="0" u="none" strike="noStrike" kern="1200" cap="none" spc="0" normalizeH="0" baseline="0" noProof="0">
                <a:ln>
                  <a:noFill/>
                </a:ln>
                <a:solidFill>
                  <a:srgbClr val="51DC00"/>
                </a:solidFill>
                <a:effectLst/>
                <a:uLnTx/>
                <a:uFillTx/>
                <a:latin typeface="Times" panose="020F07020304040A0204" pitchFamily="34" charset="0"/>
                <a:ea typeface="+mn-ea"/>
                <a:cs typeface="+mn-cs"/>
              </a:rPr>
              <a:t> </a:t>
            </a:r>
            <a:r>
              <a:rPr kumimoji="0" lang="ru-RU" altLang="en-US" sz="14200" b="0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" panose="020F07020304040A0204" pitchFamily="34" charset="0"/>
                <a:ea typeface="+mn-ea"/>
                <a:cs typeface="+mn-cs"/>
              </a:rPr>
              <a:t>П</a:t>
            </a:r>
            <a:endParaRPr kumimoji="0" lang="en-US" altLang="en-US" sz="14200" b="0" i="0" u="none" strike="noStrike" kern="1200" cap="none" spc="0" normalizeH="0" baseline="0" noProof="0">
              <a:ln>
                <a:noFill/>
              </a:ln>
              <a:solidFill>
                <a:srgbClr val="FAFD00"/>
              </a:solidFill>
              <a:effectLst/>
              <a:uLnTx/>
              <a:uFillTx/>
              <a:latin typeface="Times" panose="020F07020304040A0204" pitchFamily="34" charset="0"/>
              <a:ea typeface="+mn-ea"/>
              <a:cs typeface="+mn-cs"/>
            </a:endParaRPr>
          </a:p>
        </p:txBody>
      </p:sp>
      <p:sp>
        <p:nvSpPr>
          <p:cNvPr id="6150" name="TextBox 2">
            <a:extLst>
              <a:ext uri="{FF2B5EF4-FFF2-40B4-BE49-F238E27FC236}">
                <a16:creationId xmlns:a16="http://schemas.microsoft.com/office/drawing/2014/main" id="{63558409-715B-978D-8C22-B146098B0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025" y="4759325"/>
            <a:ext cx="688975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+mn-cs"/>
              </a:rPr>
              <a:t>королевская власть</a:t>
            </a:r>
            <a:endParaRPr kumimoji="0" lang="en-US" altLang="en-US" sz="54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E26A88-216A-0911-07C5-83AF53E6F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33256"/>
            <a:ext cx="9252520" cy="1124744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 defTabSz="914400" fontAlgn="base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Designed by Dr. John Fryman, Texas, USA • BibleBasically.org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Taught by Dr. Rick Griffith, Singapore Bible College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All files in many languages for free download at BibleStudyDownloads.org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719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98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98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98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98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879" grpId="0" autoUpdateAnimBg="0"/>
      <p:bldP spid="719883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Rectangle 2">
            <a:extLst>
              <a:ext uri="{FF2B5EF4-FFF2-40B4-BE49-F238E27FC236}">
                <a16:creationId xmlns:a16="http://schemas.microsoft.com/office/drawing/2014/main" id="{9748231B-7348-7F5B-B0EE-83F0C09809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11" name="AutoShape 3">
            <a:extLst>
              <a:ext uri="{FF2B5EF4-FFF2-40B4-BE49-F238E27FC236}">
                <a16:creationId xmlns:a16="http://schemas.microsoft.com/office/drawing/2014/main" id="{C90CB1F5-65D3-14F8-E8EC-1431CA4D7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3725" y="1033463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12" name="Rectangle 4">
            <a:extLst>
              <a:ext uri="{FF2B5EF4-FFF2-40B4-BE49-F238E27FC236}">
                <a16:creationId xmlns:a16="http://schemas.microsoft.com/office/drawing/2014/main" id="{EEAA9C67-A5F0-90A3-EC11-6C2EE8CA8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13" name="Rectangle 5">
            <a:extLst>
              <a:ext uri="{FF2B5EF4-FFF2-40B4-BE49-F238E27FC236}">
                <a16:creationId xmlns:a16="http://schemas.microsoft.com/office/drawing/2014/main" id="{5063D074-9AD6-E9D3-88B7-D21783B37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9763" y="1011238"/>
            <a:ext cx="146685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>
                <a:solidFill>
                  <a:schemeClr val="accent2"/>
                </a:solidFill>
                <a:latin typeface="Times" panose="020F07020304040A0204" pitchFamily="34" charset="0"/>
              </a:rPr>
              <a:t>АНАРХИЯ</a:t>
            </a:r>
            <a:endParaRPr lang="en-US" altLang="en-US">
              <a:solidFill>
                <a:schemeClr val="accent2"/>
              </a:solidFill>
              <a:latin typeface="Times" panose="020F07020304040A0204" pitchFamily="34" charset="0"/>
            </a:endParaRPr>
          </a:p>
          <a:p>
            <a:endParaRPr lang="en-US" altLang="en-US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  <p:sp>
        <p:nvSpPr>
          <p:cNvPr id="580616" name="Freeform 8">
            <a:extLst>
              <a:ext uri="{FF2B5EF4-FFF2-40B4-BE49-F238E27FC236}">
                <a16:creationId xmlns:a16="http://schemas.microsoft.com/office/drawing/2014/main" id="{5886B532-2EDA-7D92-BFBA-812827F583FD}"/>
              </a:ext>
            </a:extLst>
          </p:cNvPr>
          <p:cNvSpPr>
            <a:spLocks/>
          </p:cNvSpPr>
          <p:nvPr/>
        </p:nvSpPr>
        <p:spPr bwMode="auto">
          <a:xfrm>
            <a:off x="1885950" y="4191000"/>
            <a:ext cx="1011238" cy="954088"/>
          </a:xfrm>
          <a:custGeom>
            <a:avLst/>
            <a:gdLst>
              <a:gd name="T0" fmla="*/ 12 w 637"/>
              <a:gd name="T1" fmla="*/ 24 h 601"/>
              <a:gd name="T2" fmla="*/ 12 w 637"/>
              <a:gd name="T3" fmla="*/ 72 h 601"/>
              <a:gd name="T4" fmla="*/ 12 w 637"/>
              <a:gd name="T5" fmla="*/ 120 h 601"/>
              <a:gd name="T6" fmla="*/ 36 w 637"/>
              <a:gd name="T7" fmla="*/ 144 h 601"/>
              <a:gd name="T8" fmla="*/ 96 w 637"/>
              <a:gd name="T9" fmla="*/ 168 h 601"/>
              <a:gd name="T10" fmla="*/ 144 w 637"/>
              <a:gd name="T11" fmla="*/ 192 h 601"/>
              <a:gd name="T12" fmla="*/ 192 w 637"/>
              <a:gd name="T13" fmla="*/ 204 h 601"/>
              <a:gd name="T14" fmla="*/ 240 w 637"/>
              <a:gd name="T15" fmla="*/ 228 h 601"/>
              <a:gd name="T16" fmla="*/ 288 w 637"/>
              <a:gd name="T17" fmla="*/ 264 h 601"/>
              <a:gd name="T18" fmla="*/ 336 w 637"/>
              <a:gd name="T19" fmla="*/ 300 h 601"/>
              <a:gd name="T20" fmla="*/ 360 w 637"/>
              <a:gd name="T21" fmla="*/ 348 h 601"/>
              <a:gd name="T22" fmla="*/ 384 w 637"/>
              <a:gd name="T23" fmla="*/ 396 h 601"/>
              <a:gd name="T24" fmla="*/ 420 w 637"/>
              <a:gd name="T25" fmla="*/ 432 h 601"/>
              <a:gd name="T26" fmla="*/ 444 w 637"/>
              <a:gd name="T27" fmla="*/ 480 h 601"/>
              <a:gd name="T28" fmla="*/ 456 w 637"/>
              <a:gd name="T29" fmla="*/ 528 h 601"/>
              <a:gd name="T30" fmla="*/ 456 w 637"/>
              <a:gd name="T31" fmla="*/ 576 h 601"/>
              <a:gd name="T32" fmla="*/ 480 w 637"/>
              <a:gd name="T33" fmla="*/ 600 h 601"/>
              <a:gd name="T34" fmla="*/ 528 w 637"/>
              <a:gd name="T35" fmla="*/ 600 h 601"/>
              <a:gd name="T36" fmla="*/ 588 w 637"/>
              <a:gd name="T37" fmla="*/ 600 h 601"/>
              <a:gd name="T38" fmla="*/ 636 w 637"/>
              <a:gd name="T39" fmla="*/ 600 h 601"/>
              <a:gd name="T40" fmla="*/ 624 w 637"/>
              <a:gd name="T41" fmla="*/ 552 h 601"/>
              <a:gd name="T42" fmla="*/ 612 w 637"/>
              <a:gd name="T43" fmla="*/ 504 h 601"/>
              <a:gd name="T44" fmla="*/ 588 w 637"/>
              <a:gd name="T45" fmla="*/ 456 h 601"/>
              <a:gd name="T46" fmla="*/ 564 w 637"/>
              <a:gd name="T47" fmla="*/ 408 h 601"/>
              <a:gd name="T48" fmla="*/ 540 w 637"/>
              <a:gd name="T49" fmla="*/ 360 h 601"/>
              <a:gd name="T50" fmla="*/ 504 w 637"/>
              <a:gd name="T51" fmla="*/ 312 h 601"/>
              <a:gd name="T52" fmla="*/ 492 w 637"/>
              <a:gd name="T53" fmla="*/ 264 h 601"/>
              <a:gd name="T54" fmla="*/ 456 w 637"/>
              <a:gd name="T55" fmla="*/ 228 h 601"/>
              <a:gd name="T56" fmla="*/ 420 w 637"/>
              <a:gd name="T57" fmla="*/ 192 h 601"/>
              <a:gd name="T58" fmla="*/ 384 w 637"/>
              <a:gd name="T59" fmla="*/ 156 h 601"/>
              <a:gd name="T60" fmla="*/ 348 w 637"/>
              <a:gd name="T61" fmla="*/ 120 h 601"/>
              <a:gd name="T62" fmla="*/ 300 w 637"/>
              <a:gd name="T63" fmla="*/ 96 h 601"/>
              <a:gd name="T64" fmla="*/ 252 w 637"/>
              <a:gd name="T65" fmla="*/ 72 h 601"/>
              <a:gd name="T66" fmla="*/ 204 w 637"/>
              <a:gd name="T67" fmla="*/ 48 h 601"/>
              <a:gd name="T68" fmla="*/ 156 w 637"/>
              <a:gd name="T69" fmla="*/ 36 h 601"/>
              <a:gd name="T70" fmla="*/ 108 w 637"/>
              <a:gd name="T71" fmla="*/ 24 h 601"/>
              <a:gd name="T72" fmla="*/ 60 w 637"/>
              <a:gd name="T73" fmla="*/ 0 h 601"/>
              <a:gd name="T74" fmla="*/ 12 w 637"/>
              <a:gd name="T75" fmla="*/ 0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17" name="Rectangle 9">
            <a:extLst>
              <a:ext uri="{FF2B5EF4-FFF2-40B4-BE49-F238E27FC236}">
                <a16:creationId xmlns:a16="http://schemas.microsoft.com/office/drawing/2014/main" id="{B4E4DBEB-9CC1-E4E6-00CB-B84BB6427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485933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18" name="Rectangle 10">
            <a:extLst>
              <a:ext uri="{FF2B5EF4-FFF2-40B4-BE49-F238E27FC236}">
                <a16:creationId xmlns:a16="http://schemas.microsoft.com/office/drawing/2014/main" id="{2747BC70-BEA5-CAE9-364B-479D9E510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1765300"/>
            <a:ext cx="14541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СУДЬИ</a:t>
            </a:r>
            <a:endParaRPr lang="en-US" altLang="en-US" sz="28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580619" name="Rectangle 11">
            <a:extLst>
              <a:ext uri="{FF2B5EF4-FFF2-40B4-BE49-F238E27FC236}">
                <a16:creationId xmlns:a16="http://schemas.microsoft.com/office/drawing/2014/main" id="{2AE91215-88B8-B421-126E-96EF7EA72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5838" y="2233613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20" name="Line 12">
            <a:extLst>
              <a:ext uri="{FF2B5EF4-FFF2-40B4-BE49-F238E27FC236}">
                <a16:creationId xmlns:a16="http://schemas.microsoft.com/office/drawing/2014/main" id="{C03EFA12-D8D9-816E-99DB-6BD0F99A3C9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73450" y="26685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21" name="Line 13">
            <a:extLst>
              <a:ext uri="{FF2B5EF4-FFF2-40B4-BE49-F238E27FC236}">
                <a16:creationId xmlns:a16="http://schemas.microsoft.com/office/drawing/2014/main" id="{A42892CE-1C5E-3BDC-3ECB-F489DF07CB71}"/>
              </a:ext>
            </a:extLst>
          </p:cNvPr>
          <p:cNvSpPr>
            <a:spLocks noChangeShapeType="1"/>
          </p:cNvSpPr>
          <p:nvPr/>
        </p:nvSpPr>
        <p:spPr bwMode="auto">
          <a:xfrm>
            <a:off x="3459163" y="22320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22" name="Rectangle 14">
            <a:extLst>
              <a:ext uri="{FF2B5EF4-FFF2-40B4-BE49-F238E27FC236}">
                <a16:creationId xmlns:a16="http://schemas.microsoft.com/office/drawing/2014/main" id="{79C6CF1D-DA3D-7D8B-54AE-187B5F2417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23" name="Text Box 15">
            <a:extLst>
              <a:ext uri="{FF2B5EF4-FFF2-40B4-BE49-F238E27FC236}">
                <a16:creationId xmlns:a16="http://schemas.microsoft.com/office/drawing/2014/main" id="{CF0FE55C-8C3B-859C-499F-90544A5FF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80627" name="Text Box 19">
            <a:extLst>
              <a:ext uri="{FF2B5EF4-FFF2-40B4-BE49-F238E27FC236}">
                <a16:creationId xmlns:a16="http://schemas.microsoft.com/office/drawing/2014/main" id="{D9ED4368-F971-74B9-DF95-F68B453C1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9325" y="6445250"/>
            <a:ext cx="344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80628" name="Rectangle 20">
            <a:extLst>
              <a:ext uri="{FF2B5EF4-FFF2-40B4-BE49-F238E27FC236}">
                <a16:creationId xmlns:a16="http://schemas.microsoft.com/office/drawing/2014/main" id="{A2A86801-14B4-EBAF-CDBE-F762F514B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580629" name="Text Box 21">
            <a:extLst>
              <a:ext uri="{FF2B5EF4-FFF2-40B4-BE49-F238E27FC236}">
                <a16:creationId xmlns:a16="http://schemas.microsoft.com/office/drawing/2014/main" id="{8F1DC362-6923-0D11-F2DE-0488362BF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9550" y="442913"/>
            <a:ext cx="1874838" cy="5934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en-US" sz="2400">
                <a:solidFill>
                  <a:srgbClr val="0831AD"/>
                </a:solidFill>
                <a:latin typeface="Arial" panose="020B0604020202020204" pitchFamily="34" charset="0"/>
                <a:ea typeface="Times" panose="020F07020304040A0204" pitchFamily="34" charset="0"/>
                <a:cs typeface="Times" panose="020F07020304040A0204" pitchFamily="34" charset="0"/>
              </a:rPr>
              <a:t>Гофониил</a:t>
            </a:r>
            <a:endParaRPr lang="en-US" altLang="en-US" sz="2400">
              <a:solidFill>
                <a:srgbClr val="0831AD"/>
              </a:solidFill>
              <a:latin typeface="Arial" panose="020B0604020202020204" pitchFamily="34" charset="0"/>
              <a:ea typeface="Times" panose="020F07020304040A0204" pitchFamily="34" charset="0"/>
              <a:cs typeface="Times" panose="020F07020304040A0204" pitchFamily="34" charset="0"/>
            </a:endParaRPr>
          </a:p>
          <a:p>
            <a:pPr algn="ctr"/>
            <a:r>
              <a:rPr lang="ru-RU" altLang="en-US" sz="2400">
                <a:solidFill>
                  <a:srgbClr val="0831AD"/>
                </a:solidFill>
                <a:latin typeface="Arial" panose="020B0604020202020204" pitchFamily="34" charset="0"/>
                <a:ea typeface="Times" panose="020F07020304040A0204" pitchFamily="34" charset="0"/>
                <a:cs typeface="Times" panose="020F07020304040A0204" pitchFamily="34" charset="0"/>
              </a:rPr>
              <a:t>Аод</a:t>
            </a:r>
            <a:endParaRPr lang="en-US" altLang="en-US" sz="2400">
              <a:solidFill>
                <a:srgbClr val="0831AD"/>
              </a:solidFill>
              <a:latin typeface="Arial" panose="020B0604020202020204" pitchFamily="34" charset="0"/>
              <a:ea typeface="Times" panose="020F07020304040A0204" pitchFamily="34" charset="0"/>
              <a:cs typeface="Times" panose="020F07020304040A0204" pitchFamily="34" charset="0"/>
            </a:endParaRPr>
          </a:p>
          <a:p>
            <a:pPr algn="ctr"/>
            <a:r>
              <a:rPr lang="ru-RU" altLang="en-US" sz="2400">
                <a:solidFill>
                  <a:srgbClr val="0831AD"/>
                </a:solidFill>
                <a:latin typeface="Arial" panose="020B0604020202020204" pitchFamily="34" charset="0"/>
                <a:ea typeface="Times" panose="020F07020304040A0204" pitchFamily="34" charset="0"/>
                <a:cs typeface="Times" panose="020F07020304040A0204" pitchFamily="34" charset="0"/>
              </a:rPr>
              <a:t>Самегар</a:t>
            </a:r>
            <a:endParaRPr lang="en-US" altLang="en-US" sz="2400">
              <a:solidFill>
                <a:srgbClr val="0831AD"/>
              </a:solidFill>
              <a:latin typeface="Arial" panose="020B0604020202020204" pitchFamily="34" charset="0"/>
              <a:ea typeface="Times" panose="020F07020304040A0204" pitchFamily="34" charset="0"/>
              <a:cs typeface="Times" panose="020F07020304040A0204" pitchFamily="34" charset="0"/>
            </a:endParaRPr>
          </a:p>
          <a:p>
            <a:pPr algn="ctr"/>
            <a:r>
              <a:rPr lang="ru-RU" altLang="en-US" sz="2400">
                <a:solidFill>
                  <a:srgbClr val="0831AD"/>
                </a:solidFill>
                <a:latin typeface="Arial" panose="020B0604020202020204" pitchFamily="34" charset="0"/>
                <a:ea typeface="Times" panose="020F07020304040A0204" pitchFamily="34" charset="0"/>
                <a:cs typeface="Times" panose="020F07020304040A0204" pitchFamily="34" charset="0"/>
              </a:rPr>
              <a:t>Девора и</a:t>
            </a:r>
            <a:r>
              <a:rPr lang="en-US" altLang="en-US" sz="2400">
                <a:solidFill>
                  <a:srgbClr val="0831AD"/>
                </a:solidFill>
                <a:latin typeface="Arial" panose="020B0604020202020204" pitchFamily="34" charset="0"/>
                <a:ea typeface="Times" panose="020F07020304040A0204" pitchFamily="34" charset="0"/>
                <a:cs typeface="Times" panose="020F07020304040A0204" pitchFamily="34" charset="0"/>
              </a:rPr>
              <a:t> </a:t>
            </a:r>
            <a:r>
              <a:rPr lang="ru-RU" altLang="en-US" sz="2400">
                <a:solidFill>
                  <a:srgbClr val="0831AD"/>
                </a:solidFill>
                <a:latin typeface="Arial" panose="020B0604020202020204" pitchFamily="34" charset="0"/>
                <a:ea typeface="Times" panose="020F07020304040A0204" pitchFamily="34" charset="0"/>
                <a:cs typeface="Times" panose="020F07020304040A0204" pitchFamily="34" charset="0"/>
              </a:rPr>
              <a:t>Варак</a:t>
            </a:r>
            <a:endParaRPr lang="en-US" altLang="en-US" sz="2400">
              <a:solidFill>
                <a:srgbClr val="0831AD"/>
              </a:solidFill>
              <a:latin typeface="Arial" panose="020B0604020202020204" pitchFamily="34" charset="0"/>
              <a:ea typeface="Times" panose="020F07020304040A0204" pitchFamily="34" charset="0"/>
              <a:cs typeface="Times" panose="020F07020304040A0204" pitchFamily="34" charset="0"/>
            </a:endParaRPr>
          </a:p>
          <a:p>
            <a:pPr algn="ctr"/>
            <a:r>
              <a:rPr lang="ru-RU" altLang="en-US" sz="2400">
                <a:solidFill>
                  <a:srgbClr val="0831AD"/>
                </a:solidFill>
                <a:latin typeface="Arial" panose="020B0604020202020204" pitchFamily="34" charset="0"/>
                <a:ea typeface="Times" panose="020F07020304040A0204" pitchFamily="34" charset="0"/>
                <a:cs typeface="Times" panose="020F07020304040A0204" pitchFamily="34" charset="0"/>
              </a:rPr>
              <a:t>Иаир</a:t>
            </a:r>
            <a:endParaRPr lang="en-US" altLang="en-US" sz="2400">
              <a:solidFill>
                <a:srgbClr val="0831AD"/>
              </a:solidFill>
              <a:latin typeface="Arial" panose="020B0604020202020204" pitchFamily="34" charset="0"/>
              <a:ea typeface="Times" panose="020F07020304040A0204" pitchFamily="34" charset="0"/>
              <a:cs typeface="Times" panose="020F07020304040A0204" pitchFamily="34" charset="0"/>
            </a:endParaRPr>
          </a:p>
          <a:p>
            <a:pPr algn="ctr"/>
            <a:r>
              <a:rPr lang="ru-RU" altLang="en-US" sz="2400">
                <a:solidFill>
                  <a:srgbClr val="0831AD"/>
                </a:solidFill>
                <a:latin typeface="Arial" panose="020B0604020202020204" pitchFamily="34" charset="0"/>
                <a:ea typeface="Times" panose="020F07020304040A0204" pitchFamily="34" charset="0"/>
                <a:cs typeface="Times" panose="020F07020304040A0204" pitchFamily="34" charset="0"/>
              </a:rPr>
              <a:t>Авимелех</a:t>
            </a:r>
            <a:endParaRPr lang="en-US" altLang="en-US" sz="2400">
              <a:solidFill>
                <a:srgbClr val="0831AD"/>
              </a:solidFill>
              <a:latin typeface="Arial" panose="020B0604020202020204" pitchFamily="34" charset="0"/>
              <a:ea typeface="Times" panose="020F07020304040A0204" pitchFamily="34" charset="0"/>
              <a:cs typeface="Times" panose="020F07020304040A0204" pitchFamily="34" charset="0"/>
            </a:endParaRPr>
          </a:p>
          <a:p>
            <a:pPr algn="ctr"/>
            <a:r>
              <a:rPr lang="ru-RU" altLang="en-US" sz="2400">
                <a:solidFill>
                  <a:srgbClr val="0831AD"/>
                </a:solidFill>
                <a:latin typeface="Arial" panose="020B0604020202020204" pitchFamily="34" charset="0"/>
                <a:ea typeface="Times" panose="020F07020304040A0204" pitchFamily="34" charset="0"/>
                <a:cs typeface="Times" panose="020F07020304040A0204" pitchFamily="34" charset="0"/>
              </a:rPr>
              <a:t>Фола</a:t>
            </a:r>
            <a:r>
              <a:rPr lang="en-US" altLang="en-US" sz="2400">
                <a:solidFill>
                  <a:srgbClr val="0831AD"/>
                </a:solidFill>
                <a:latin typeface="Arial" panose="020B0604020202020204" pitchFamily="34" charset="0"/>
                <a:ea typeface="Times" panose="020F07020304040A0204" pitchFamily="34" charset="0"/>
                <a:cs typeface="Times" panose="020F07020304040A0204" pitchFamily="34" charset="0"/>
              </a:rPr>
              <a:t> </a:t>
            </a:r>
          </a:p>
          <a:p>
            <a:pPr algn="ctr"/>
            <a:r>
              <a:rPr lang="ru-RU" altLang="en-US" sz="2400">
                <a:solidFill>
                  <a:srgbClr val="0831AD"/>
                </a:solidFill>
                <a:latin typeface="Arial" panose="020B0604020202020204" pitchFamily="34" charset="0"/>
                <a:ea typeface="Times" panose="020F07020304040A0204" pitchFamily="34" charset="0"/>
                <a:cs typeface="Times" panose="020F07020304040A0204" pitchFamily="34" charset="0"/>
              </a:rPr>
              <a:t>Гидеон</a:t>
            </a:r>
            <a:r>
              <a:rPr lang="en-US" altLang="en-US" sz="2400">
                <a:solidFill>
                  <a:srgbClr val="0831AD"/>
                </a:solidFill>
                <a:latin typeface="Arial" panose="020B0604020202020204" pitchFamily="34" charset="0"/>
                <a:ea typeface="Times" panose="020F07020304040A0204" pitchFamily="34" charset="0"/>
                <a:cs typeface="Times" panose="020F07020304040A0204" pitchFamily="34" charset="0"/>
              </a:rPr>
              <a:t> </a:t>
            </a:r>
          </a:p>
          <a:p>
            <a:pPr algn="ctr"/>
            <a:r>
              <a:rPr lang="ru-RU" altLang="en-US" sz="2400">
                <a:solidFill>
                  <a:srgbClr val="0831AD"/>
                </a:solidFill>
                <a:latin typeface="Arial" panose="020B0604020202020204" pitchFamily="34" charset="0"/>
                <a:ea typeface="Times" panose="020F07020304040A0204" pitchFamily="34" charset="0"/>
                <a:cs typeface="Times" panose="020F07020304040A0204" pitchFamily="34" charset="0"/>
              </a:rPr>
              <a:t>Иеффай</a:t>
            </a:r>
            <a:r>
              <a:rPr lang="en-US" altLang="en-US" sz="2400">
                <a:solidFill>
                  <a:srgbClr val="0831AD"/>
                </a:solidFill>
                <a:latin typeface="Arial" panose="020B0604020202020204" pitchFamily="34" charset="0"/>
                <a:ea typeface="Times" panose="020F07020304040A0204" pitchFamily="34" charset="0"/>
                <a:cs typeface="Times" panose="020F07020304040A0204" pitchFamily="34" charset="0"/>
              </a:rPr>
              <a:t> </a:t>
            </a:r>
          </a:p>
          <a:p>
            <a:pPr algn="ctr"/>
            <a:r>
              <a:rPr lang="ru-RU" altLang="en-US" sz="2400">
                <a:solidFill>
                  <a:srgbClr val="0831AD"/>
                </a:solidFill>
                <a:latin typeface="Arial" panose="020B0604020202020204" pitchFamily="34" charset="0"/>
                <a:ea typeface="Times" panose="020F07020304040A0204" pitchFamily="34" charset="0"/>
                <a:cs typeface="Times" panose="020F07020304040A0204" pitchFamily="34" charset="0"/>
              </a:rPr>
              <a:t>Есевон</a:t>
            </a:r>
            <a:r>
              <a:rPr lang="en-US" altLang="en-US" sz="2400">
                <a:solidFill>
                  <a:srgbClr val="0831AD"/>
                </a:solidFill>
                <a:latin typeface="Arial" panose="020B0604020202020204" pitchFamily="34" charset="0"/>
                <a:ea typeface="Times" panose="020F07020304040A0204" pitchFamily="34" charset="0"/>
                <a:cs typeface="Times" panose="020F07020304040A0204" pitchFamily="34" charset="0"/>
              </a:rPr>
              <a:t> </a:t>
            </a:r>
          </a:p>
          <a:p>
            <a:pPr algn="ctr"/>
            <a:r>
              <a:rPr lang="ru-RU" altLang="en-US" sz="2400">
                <a:solidFill>
                  <a:srgbClr val="0831AD"/>
                </a:solidFill>
                <a:latin typeface="Arial" panose="020B0604020202020204" pitchFamily="34" charset="0"/>
                <a:ea typeface="Times" panose="020F07020304040A0204" pitchFamily="34" charset="0"/>
                <a:cs typeface="Times" panose="020F07020304040A0204" pitchFamily="34" charset="0"/>
              </a:rPr>
              <a:t>Елон</a:t>
            </a:r>
            <a:endParaRPr lang="en-US" altLang="en-US" sz="2400">
              <a:solidFill>
                <a:srgbClr val="0831AD"/>
              </a:solidFill>
              <a:latin typeface="Arial" panose="020B0604020202020204" pitchFamily="34" charset="0"/>
              <a:ea typeface="Times" panose="020F07020304040A0204" pitchFamily="34" charset="0"/>
              <a:cs typeface="Times" panose="020F07020304040A0204" pitchFamily="34" charset="0"/>
            </a:endParaRPr>
          </a:p>
          <a:p>
            <a:pPr algn="ctr"/>
            <a:r>
              <a:rPr lang="ru-RU" altLang="en-US" sz="2400">
                <a:solidFill>
                  <a:srgbClr val="0831AD"/>
                </a:solidFill>
                <a:latin typeface="Arial" panose="020B0604020202020204" pitchFamily="34" charset="0"/>
                <a:ea typeface="Times" panose="020F07020304040A0204" pitchFamily="34" charset="0"/>
                <a:cs typeface="Times" panose="020F07020304040A0204" pitchFamily="34" charset="0"/>
              </a:rPr>
              <a:t>Авдон</a:t>
            </a:r>
            <a:endParaRPr lang="en-US" altLang="en-US" sz="2400">
              <a:solidFill>
                <a:srgbClr val="0831AD"/>
              </a:solidFill>
              <a:latin typeface="Arial" panose="020B0604020202020204" pitchFamily="34" charset="0"/>
              <a:ea typeface="Times" panose="020F07020304040A0204" pitchFamily="34" charset="0"/>
              <a:cs typeface="Times" panose="020F07020304040A0204" pitchFamily="34" charset="0"/>
            </a:endParaRPr>
          </a:p>
          <a:p>
            <a:pPr algn="ctr"/>
            <a:r>
              <a:rPr lang="ru-RU" altLang="en-US" sz="2400">
                <a:solidFill>
                  <a:srgbClr val="0831AD"/>
                </a:solidFill>
                <a:latin typeface="Arial" panose="020B0604020202020204" pitchFamily="34" charset="0"/>
                <a:ea typeface="Times" panose="020F07020304040A0204" pitchFamily="34" charset="0"/>
                <a:cs typeface="Times" panose="020F07020304040A0204" pitchFamily="34" charset="0"/>
              </a:rPr>
              <a:t>Самсон</a:t>
            </a:r>
            <a:endParaRPr lang="en-US" altLang="en-US" sz="2400">
              <a:solidFill>
                <a:srgbClr val="0831AD"/>
              </a:solidFill>
              <a:latin typeface="Arial" panose="020B0604020202020204" pitchFamily="34" charset="0"/>
              <a:ea typeface="Times" panose="020F07020304040A0204" pitchFamily="34" charset="0"/>
              <a:cs typeface="Times" panose="020F07020304040A0204" pitchFamily="34" charset="0"/>
            </a:endParaRPr>
          </a:p>
          <a:p>
            <a:pPr algn="ctr"/>
            <a:r>
              <a:rPr lang="ru-RU" altLang="en-US" sz="2400">
                <a:solidFill>
                  <a:srgbClr val="0831AD"/>
                </a:solidFill>
                <a:latin typeface="Arial" panose="020B0604020202020204" pitchFamily="34" charset="0"/>
                <a:ea typeface="Times" panose="020F07020304040A0204" pitchFamily="34" charset="0"/>
                <a:cs typeface="Times" panose="020F07020304040A0204" pitchFamily="34" charset="0"/>
              </a:rPr>
              <a:t>Илия</a:t>
            </a:r>
            <a:endParaRPr lang="en-US" altLang="en-US" sz="2400">
              <a:solidFill>
                <a:srgbClr val="0831AD"/>
              </a:solidFill>
              <a:latin typeface="Arial" panose="020B0604020202020204" pitchFamily="34" charset="0"/>
              <a:ea typeface="Times" panose="020F07020304040A0204" pitchFamily="34" charset="0"/>
              <a:cs typeface="Times" panose="020F07020304040A0204" pitchFamily="34" charset="0"/>
            </a:endParaRPr>
          </a:p>
          <a:p>
            <a:pPr algn="ctr"/>
            <a:r>
              <a:rPr lang="ru-RU" altLang="en-US" sz="2400">
                <a:solidFill>
                  <a:srgbClr val="0831AD"/>
                </a:solidFill>
                <a:latin typeface="Arial" panose="020B0604020202020204" pitchFamily="34" charset="0"/>
                <a:ea typeface="Times" panose="020F07020304040A0204" pitchFamily="34" charset="0"/>
                <a:cs typeface="Times" panose="020F07020304040A0204" pitchFamily="34" charset="0"/>
              </a:rPr>
              <a:t>Самуил</a:t>
            </a:r>
            <a:endParaRPr lang="en-US" altLang="en-US" sz="2400">
              <a:solidFill>
                <a:srgbClr val="0831AD"/>
              </a:solidFill>
              <a:latin typeface="Arial" panose="020B0604020202020204" pitchFamily="34" charset="0"/>
              <a:ea typeface="Times" panose="020F07020304040A0204" pitchFamily="34" charset="0"/>
              <a:cs typeface="Times" panose="020F07020304040A0204" pitchFamily="34" charset="0"/>
            </a:endParaRPr>
          </a:p>
        </p:txBody>
      </p:sp>
      <p:sp>
        <p:nvSpPr>
          <p:cNvPr id="580630" name="Text Box 22">
            <a:extLst>
              <a:ext uri="{FF2B5EF4-FFF2-40B4-BE49-F238E27FC236}">
                <a16:creationId xmlns:a16="http://schemas.microsoft.com/office/drawing/2014/main" id="{692D44F1-F574-2C4B-B1EB-E27104194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7325" y="3471863"/>
            <a:ext cx="6870700" cy="22891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en-US" sz="3600" i="1">
                <a:solidFill>
                  <a:srgbClr val="1CFF23"/>
                </a:solidFill>
              </a:rPr>
              <a:t>В зависимости от способа подсчёта, всего было от </a:t>
            </a:r>
            <a:r>
              <a:rPr lang="en-US" altLang="en-US" sz="3600" i="1">
                <a:solidFill>
                  <a:srgbClr val="FFFF00"/>
                </a:solidFill>
              </a:rPr>
              <a:t>             13 </a:t>
            </a:r>
            <a:r>
              <a:rPr lang="ru-RU" altLang="en-US" sz="3600" i="1">
                <a:solidFill>
                  <a:srgbClr val="FFFF00"/>
                </a:solidFill>
              </a:rPr>
              <a:t>до</a:t>
            </a:r>
            <a:r>
              <a:rPr lang="en-US" altLang="en-US" sz="3600" i="1">
                <a:solidFill>
                  <a:srgbClr val="FFFF00"/>
                </a:solidFill>
              </a:rPr>
              <a:t> 15 </a:t>
            </a:r>
            <a:r>
              <a:rPr lang="ru-RU" altLang="en-US" sz="3600" i="1">
                <a:solidFill>
                  <a:srgbClr val="FFFF00"/>
                </a:solidFill>
              </a:rPr>
              <a:t>СУДЕЙ</a:t>
            </a:r>
            <a:r>
              <a:rPr lang="en-US" altLang="en-US" sz="3600" i="1">
                <a:solidFill>
                  <a:srgbClr val="FFFF00"/>
                </a:solidFill>
              </a:rPr>
              <a:t> </a:t>
            </a:r>
            <a:r>
              <a:rPr lang="ru-RU" altLang="en-US" sz="3600" i="1">
                <a:solidFill>
                  <a:srgbClr val="FFFF00"/>
                </a:solidFill>
              </a:rPr>
              <a:t>  ДРЕВНЕГО ИЗРАИЛЯ</a:t>
            </a:r>
            <a:endParaRPr lang="en-US" altLang="en-US" sz="3600" i="1">
              <a:solidFill>
                <a:srgbClr val="FFFF00"/>
              </a:solidFill>
            </a:endParaRPr>
          </a:p>
        </p:txBody>
      </p:sp>
      <p:grpSp>
        <p:nvGrpSpPr>
          <p:cNvPr id="580631" name="Group 23">
            <a:extLst>
              <a:ext uri="{FF2B5EF4-FFF2-40B4-BE49-F238E27FC236}">
                <a16:creationId xmlns:a16="http://schemas.microsoft.com/office/drawing/2014/main" id="{62F998A8-C619-E0A2-F56F-154163954B2F}"/>
              </a:ext>
            </a:extLst>
          </p:cNvPr>
          <p:cNvGrpSpPr>
            <a:grpSpLocks/>
          </p:cNvGrpSpPr>
          <p:nvPr/>
        </p:nvGrpSpPr>
        <p:grpSpPr bwMode="auto">
          <a:xfrm>
            <a:off x="7983538" y="3429000"/>
            <a:ext cx="974725" cy="633413"/>
            <a:chOff x="5029" y="2160"/>
            <a:chExt cx="614" cy="399"/>
          </a:xfrm>
        </p:grpSpPr>
        <p:sp>
          <p:nvSpPr>
            <p:cNvPr id="580632" name="Freeform 24">
              <a:extLst>
                <a:ext uri="{FF2B5EF4-FFF2-40B4-BE49-F238E27FC236}">
                  <a16:creationId xmlns:a16="http://schemas.microsoft.com/office/drawing/2014/main" id="{61876BD0-206C-9044-40FF-65577D142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" y="22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0633" name="Freeform 25">
              <a:extLst>
                <a:ext uri="{FF2B5EF4-FFF2-40B4-BE49-F238E27FC236}">
                  <a16:creationId xmlns:a16="http://schemas.microsoft.com/office/drawing/2014/main" id="{195776F8-450C-8947-2DDC-BC9D36CE8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3" y="226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0634" name="Rectangle 26">
              <a:extLst>
                <a:ext uri="{FF2B5EF4-FFF2-40B4-BE49-F238E27FC236}">
                  <a16:creationId xmlns:a16="http://schemas.microsoft.com/office/drawing/2014/main" id="{91AF86D3-6B0F-A5D7-2C43-3094B75B53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6" y="2426"/>
              <a:ext cx="22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350</a:t>
              </a:r>
            </a:p>
          </p:txBody>
        </p:sp>
        <p:sp>
          <p:nvSpPr>
            <p:cNvPr id="580635" name="Freeform 27">
              <a:extLst>
                <a:ext uri="{FF2B5EF4-FFF2-40B4-BE49-F238E27FC236}">
                  <a16:creationId xmlns:a16="http://schemas.microsoft.com/office/drawing/2014/main" id="{BD6CA2A5-8D98-C60E-D670-4C67EAA5F8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" y="22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0636" name="AutoShape 28">
              <a:extLst>
                <a:ext uri="{FF2B5EF4-FFF2-40B4-BE49-F238E27FC236}">
                  <a16:creationId xmlns:a16="http://schemas.microsoft.com/office/drawing/2014/main" id="{DA2EF98E-FE43-B8A6-982C-FB535ECBCA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7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0637" name="Rectangle 29">
              <a:extLst>
                <a:ext uri="{FF2B5EF4-FFF2-40B4-BE49-F238E27FC236}">
                  <a16:creationId xmlns:a16="http://schemas.microsoft.com/office/drawing/2014/main" id="{32B801F7-B51B-9D41-8EE7-7B2E0CF966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" y="227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0638" name="AutoShape 30">
              <a:extLst>
                <a:ext uri="{FF2B5EF4-FFF2-40B4-BE49-F238E27FC236}">
                  <a16:creationId xmlns:a16="http://schemas.microsoft.com/office/drawing/2014/main" id="{7E5D704A-43E4-9C99-9F65-2F7143E140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18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0639" name="Line 31">
              <a:extLst>
                <a:ext uri="{FF2B5EF4-FFF2-40B4-BE49-F238E27FC236}">
                  <a16:creationId xmlns:a16="http://schemas.microsoft.com/office/drawing/2014/main" id="{208C5210-BF77-CC5E-2509-B7ADF93067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4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0640" name="Line 32">
              <a:extLst>
                <a:ext uri="{FF2B5EF4-FFF2-40B4-BE49-F238E27FC236}">
                  <a16:creationId xmlns:a16="http://schemas.microsoft.com/office/drawing/2014/main" id="{65B332AB-96F1-E251-F331-3F45980082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5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0641" name="Rectangle 33">
              <a:extLst>
                <a:ext uri="{FF2B5EF4-FFF2-40B4-BE49-F238E27FC236}">
                  <a16:creationId xmlns:a16="http://schemas.microsoft.com/office/drawing/2014/main" id="{32FD0906-0926-7660-881A-0C1E1A34FC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2278"/>
              <a:ext cx="36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1000">
                  <a:solidFill>
                    <a:srgbClr val="000000"/>
                  </a:solidFill>
                  <a:latin typeface="Helvetica" pitchFamily="2" charset="0"/>
                </a:rPr>
                <a:t>Судьи</a:t>
              </a:r>
              <a:endParaRPr lang="en-US" altLang="en-US" sz="1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580642" name="Rectangle 34">
              <a:extLst>
                <a:ext uri="{FF2B5EF4-FFF2-40B4-BE49-F238E27FC236}">
                  <a16:creationId xmlns:a16="http://schemas.microsoft.com/office/drawing/2014/main" id="{7CF27CF1-9A2F-C84D-788C-5F9FB1082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9" y="2160"/>
              <a:ext cx="47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Chicago" charset="0"/>
                </a:rPr>
                <a:t>АНАРХИЯ</a:t>
              </a:r>
              <a:endParaRPr lang="en-US" altLang="en-US" sz="900">
                <a:solidFill>
                  <a:srgbClr val="000000"/>
                </a:solidFill>
                <a:latin typeface="Chicago" charset="0"/>
              </a:endParaRPr>
            </a:p>
          </p:txBody>
        </p:sp>
      </p:grpSp>
      <p:sp>
        <p:nvSpPr>
          <p:cNvPr id="580643" name="Text Box 35">
            <a:extLst>
              <a:ext uri="{FF2B5EF4-FFF2-40B4-BE49-F238E27FC236}">
                <a16:creationId xmlns:a16="http://schemas.microsoft.com/office/drawing/2014/main" id="{E72C979A-2C88-AA83-0796-C59F067EC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50" y="1541463"/>
            <a:ext cx="1874838" cy="822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en-US" sz="2400">
                <a:solidFill>
                  <a:srgbClr val="FFF30C"/>
                </a:solidFill>
                <a:latin typeface="Arial" panose="020B0604020202020204" pitchFamily="34" charset="0"/>
                <a:ea typeface="Times" panose="020F07020304040A0204" pitchFamily="34" charset="0"/>
                <a:cs typeface="Times" panose="020F07020304040A0204" pitchFamily="34" charset="0"/>
              </a:rPr>
              <a:t>Девора и Варак</a:t>
            </a:r>
            <a:endParaRPr lang="en-US" altLang="en-US" sz="2400">
              <a:solidFill>
                <a:srgbClr val="FFF30C"/>
              </a:solidFill>
              <a:latin typeface="Arial" panose="020B0604020202020204" pitchFamily="34" charset="0"/>
              <a:ea typeface="Times" panose="020F07020304040A0204" pitchFamily="34" charset="0"/>
              <a:cs typeface="Times" panose="020F07020304040A0204" pitchFamily="34" charset="0"/>
            </a:endParaRPr>
          </a:p>
        </p:txBody>
      </p:sp>
      <p:sp>
        <p:nvSpPr>
          <p:cNvPr id="580644" name="Text Box 36">
            <a:extLst>
              <a:ext uri="{FF2B5EF4-FFF2-40B4-BE49-F238E27FC236}">
                <a16:creationId xmlns:a16="http://schemas.microsoft.com/office/drawing/2014/main" id="{A6E7610F-EDE6-FBFC-846C-8FEEDA939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9550" y="3370263"/>
            <a:ext cx="1874838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en-US" sz="2400">
                <a:solidFill>
                  <a:srgbClr val="FFF30C"/>
                </a:solidFill>
                <a:latin typeface="Arial" panose="020B0604020202020204" pitchFamily="34" charset="0"/>
                <a:ea typeface="Times" panose="020F07020304040A0204" pitchFamily="34" charset="0"/>
                <a:cs typeface="Times" panose="020F07020304040A0204" pitchFamily="34" charset="0"/>
              </a:rPr>
              <a:t>Гидеон</a:t>
            </a:r>
            <a:r>
              <a:rPr lang="en-US" altLang="en-US" sz="2400">
                <a:solidFill>
                  <a:srgbClr val="FFF30C"/>
                </a:solidFill>
                <a:latin typeface="Helvetica" pitchFamily="2" charset="0"/>
                <a:ea typeface="Times" panose="020F07020304040A0204" pitchFamily="34" charset="0"/>
                <a:cs typeface="Times" panose="020F07020304040A0204" pitchFamily="34" charset="0"/>
              </a:rPr>
              <a:t> </a:t>
            </a:r>
          </a:p>
        </p:txBody>
      </p:sp>
      <p:sp>
        <p:nvSpPr>
          <p:cNvPr id="580645" name="Text Box 37">
            <a:extLst>
              <a:ext uri="{FF2B5EF4-FFF2-40B4-BE49-F238E27FC236}">
                <a16:creationId xmlns:a16="http://schemas.microsoft.com/office/drawing/2014/main" id="{41A5C94D-21D1-B27A-028D-62D9C6429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5900" y="5199063"/>
            <a:ext cx="1874838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en-US" sz="2400">
                <a:solidFill>
                  <a:srgbClr val="FFF30C"/>
                </a:solidFill>
                <a:latin typeface="Arial" panose="020B0604020202020204" pitchFamily="34" charset="0"/>
                <a:ea typeface="Times" panose="020F07020304040A0204" pitchFamily="34" charset="0"/>
                <a:cs typeface="Times" panose="020F07020304040A0204" pitchFamily="34" charset="0"/>
              </a:rPr>
              <a:t>Самсон</a:t>
            </a:r>
            <a:endParaRPr lang="en-US" altLang="en-US" sz="2400">
              <a:solidFill>
                <a:srgbClr val="FFF30C"/>
              </a:solidFill>
              <a:latin typeface="Arial" panose="020B0604020202020204" pitchFamily="34" charset="0"/>
              <a:ea typeface="Times" panose="020F07020304040A0204" pitchFamily="34" charset="0"/>
              <a:cs typeface="Times" panose="020F07020304040A0204" pitchFamily="34" charset="0"/>
            </a:endParaRPr>
          </a:p>
        </p:txBody>
      </p:sp>
      <p:sp>
        <p:nvSpPr>
          <p:cNvPr id="580647" name="Text Box 39">
            <a:extLst>
              <a:ext uri="{FF2B5EF4-FFF2-40B4-BE49-F238E27FC236}">
                <a16:creationId xmlns:a16="http://schemas.microsoft.com/office/drawing/2014/main" id="{B59D6691-D919-8115-ECF7-1CA259B17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31-32</a:t>
            </a:r>
          </a:p>
        </p:txBody>
      </p:sp>
      <p:sp>
        <p:nvSpPr>
          <p:cNvPr id="580650" name="Text Box 42">
            <a:extLst>
              <a:ext uri="{FF2B5EF4-FFF2-40B4-BE49-F238E27FC236}">
                <a16:creationId xmlns:a16="http://schemas.microsoft.com/office/drawing/2014/main" id="{9AB536A1-BF82-7BCE-93D6-250A6EC16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5825" y="15875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tx1"/>
                </a:solidFill>
              </a:rPr>
              <a:t>Суд</a:t>
            </a:r>
            <a:r>
              <a:rPr lang="en-US" altLang="en-US" sz="1600">
                <a:solidFill>
                  <a:schemeClr val="tx1"/>
                </a:solidFill>
              </a:rPr>
              <a:t>. 2:16-17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0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80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80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3" presetClass="entr" presetSubtype="27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0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0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0" presetID="23" presetClass="entr" presetSubtype="27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0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0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3" presetClass="entr" presetSubtype="27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0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0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0629" grpId="0" autoUpdateAnimBg="0"/>
      <p:bldP spid="580630" grpId="0" autoUpdateAnimBg="0"/>
      <p:bldP spid="580643" grpId="0" autoUpdateAnimBg="0"/>
      <p:bldP spid="580644" grpId="0" autoUpdateAnimBg="0"/>
      <p:bldP spid="580645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Rectangle 2">
            <a:extLst>
              <a:ext uri="{FF2B5EF4-FFF2-40B4-BE49-F238E27FC236}">
                <a16:creationId xmlns:a16="http://schemas.microsoft.com/office/drawing/2014/main" id="{67EDFA69-EE9F-3DEE-DD6F-F0168DA92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450" y="828675"/>
            <a:ext cx="2208213" cy="222408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ru-RU" altLang="en-US" sz="2800">
                <a:solidFill>
                  <a:srgbClr val="51DC00"/>
                </a:solidFill>
                <a:latin typeface="Helvetica" pitchFamily="2" charset="0"/>
              </a:rPr>
              <a:t>НО ИЗ </a:t>
            </a:r>
          </a:p>
          <a:p>
            <a:pPr algn="ctr"/>
            <a:r>
              <a:rPr lang="ru-RU" altLang="en-US" sz="2800">
                <a:solidFill>
                  <a:srgbClr val="51DC00"/>
                </a:solidFill>
                <a:latin typeface="Helvetica" pitchFamily="2" charset="0"/>
              </a:rPr>
              <a:t>МНОГИХ</a:t>
            </a:r>
            <a:endParaRPr lang="en-US" altLang="en-US" sz="2800">
              <a:solidFill>
                <a:srgbClr val="51DC00"/>
              </a:solidFill>
              <a:latin typeface="Helvetica" pitchFamily="2" charset="0"/>
            </a:endParaRPr>
          </a:p>
          <a:p>
            <a:pPr algn="ctr"/>
            <a:r>
              <a:rPr lang="ru-RU" altLang="en-US" sz="2800">
                <a:solidFill>
                  <a:srgbClr val="FAFD00"/>
                </a:solidFill>
                <a:latin typeface="Helvetica" pitchFamily="2" charset="0"/>
              </a:rPr>
              <a:t>СУДЕЙ</a:t>
            </a:r>
            <a:endParaRPr lang="en-US" altLang="en-US" sz="2800">
              <a:solidFill>
                <a:srgbClr val="FAFD00"/>
              </a:solidFill>
              <a:latin typeface="Helvetica" pitchFamily="2" charset="0"/>
            </a:endParaRPr>
          </a:p>
          <a:p>
            <a:pPr algn="ctr"/>
            <a:r>
              <a:rPr lang="ru-RU" altLang="en-US" sz="2800">
                <a:solidFill>
                  <a:srgbClr val="FAFD00"/>
                </a:solidFill>
                <a:latin typeface="Helvetica" pitchFamily="2" charset="0"/>
              </a:rPr>
              <a:t>ИЗРАИЛЯ</a:t>
            </a:r>
            <a:r>
              <a:rPr lang="en-US" altLang="en-US" sz="2800">
                <a:solidFill>
                  <a:srgbClr val="FAFD00"/>
                </a:solidFill>
                <a:latin typeface="Helvetica" pitchFamily="2" charset="0"/>
              </a:rPr>
              <a:t>...</a:t>
            </a:r>
          </a:p>
          <a:p>
            <a:pPr algn="ctr"/>
            <a:endParaRPr lang="en-US" altLang="en-US" sz="2800">
              <a:solidFill>
                <a:srgbClr val="51DC00"/>
              </a:solidFill>
              <a:latin typeface="Helvetica" pitchFamily="2" charset="0"/>
            </a:endParaRPr>
          </a:p>
        </p:txBody>
      </p:sp>
      <p:sp>
        <p:nvSpPr>
          <p:cNvPr id="581635" name="Text Box 3">
            <a:extLst>
              <a:ext uri="{FF2B5EF4-FFF2-40B4-BE49-F238E27FC236}">
                <a16:creationId xmlns:a16="http://schemas.microsoft.com/office/drawing/2014/main" id="{E5A9EC4B-64F8-3437-EC30-344AB5D03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0" y="2640013"/>
            <a:ext cx="6188075" cy="137318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en-US" sz="2800">
                <a:solidFill>
                  <a:srgbClr val="51DC00"/>
                </a:solidFill>
                <a:latin typeface="Helvetica" pitchFamily="2" charset="0"/>
              </a:rPr>
              <a:t>ПОСЛЕДНИМ И ВЕЛИЧАЙШИМ</a:t>
            </a:r>
            <a:r>
              <a:rPr lang="en-US" altLang="en-US" sz="2800">
                <a:solidFill>
                  <a:srgbClr val="51DC00"/>
                </a:solidFill>
                <a:latin typeface="Helvetica" pitchFamily="2" charset="0"/>
              </a:rPr>
              <a:t>,</a:t>
            </a:r>
          </a:p>
          <a:p>
            <a:pPr algn="ctr"/>
            <a:r>
              <a:rPr lang="en-US" altLang="en-US" sz="2800">
                <a:solidFill>
                  <a:srgbClr val="FAFD00"/>
                </a:solidFill>
                <a:latin typeface="Helvetica" pitchFamily="2" charset="0"/>
              </a:rPr>
              <a:t>“</a:t>
            </a:r>
            <a:r>
              <a:rPr lang="ru-RU" altLang="en-US" sz="2800">
                <a:solidFill>
                  <a:srgbClr val="FAFD00"/>
                </a:solidFill>
                <a:latin typeface="Helvetica" pitchFamily="2" charset="0"/>
              </a:rPr>
              <a:t>ЦЕНТРАЛЬНЫМ ПЕРСОНАЖЕМ</a:t>
            </a:r>
            <a:r>
              <a:rPr lang="en-US" altLang="en-US" sz="2800">
                <a:solidFill>
                  <a:srgbClr val="FAFD00"/>
                </a:solidFill>
                <a:latin typeface="Helvetica" pitchFamily="2" charset="0"/>
              </a:rPr>
              <a:t>,” </a:t>
            </a:r>
            <a:r>
              <a:rPr lang="ru-RU" altLang="en-US" sz="2800">
                <a:solidFill>
                  <a:srgbClr val="51DC00"/>
                </a:solidFill>
                <a:latin typeface="Helvetica" pitchFamily="2" charset="0"/>
              </a:rPr>
              <a:t>БЫЛ</a:t>
            </a:r>
            <a:r>
              <a:rPr lang="en-US" altLang="en-US" sz="2800">
                <a:solidFill>
                  <a:srgbClr val="51DC00"/>
                </a:solidFill>
                <a:latin typeface="Helvetica" pitchFamily="2" charset="0"/>
              </a:rPr>
              <a:t>...</a:t>
            </a:r>
          </a:p>
        </p:txBody>
      </p:sp>
      <p:sp>
        <p:nvSpPr>
          <p:cNvPr id="581638" name="WordArt 6">
            <a:extLst>
              <a:ext uri="{FF2B5EF4-FFF2-40B4-BE49-F238E27FC236}">
                <a16:creationId xmlns:a16="http://schemas.microsoft.com/office/drawing/2014/main" id="{8D0B8395-A184-BD56-A0BC-2E85BEFF56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-76200" y="2741613"/>
            <a:ext cx="8685213" cy="358298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az-Cyrl-AZ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САМУИЛ</a:t>
            </a:r>
            <a:endParaRPr lang="en-US" sz="3600" kern="1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 panose="020B0806030902050204" pitchFamily="34" charset="0"/>
            </a:endParaRPr>
          </a:p>
        </p:txBody>
      </p:sp>
      <p:sp>
        <p:nvSpPr>
          <p:cNvPr id="581639" name="Rectangle 7">
            <a:extLst>
              <a:ext uri="{FF2B5EF4-FFF2-40B4-BE49-F238E27FC236}">
                <a16:creationId xmlns:a16="http://schemas.microsoft.com/office/drawing/2014/main" id="{E7CDADE8-F3B1-F0A9-1DFF-4551BA5E2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1640" name="Text Box 8">
            <a:extLst>
              <a:ext uri="{FF2B5EF4-FFF2-40B4-BE49-F238E27FC236}">
                <a16:creationId xmlns:a16="http://schemas.microsoft.com/office/drawing/2014/main" id="{1F7675DB-9082-D418-49FA-36E9B5AAF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300" y="19050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chemeClr val="tx1"/>
                </a:solidFill>
              </a:rPr>
              <a:t>1 </a:t>
            </a:r>
            <a:r>
              <a:rPr lang="ru-RU" altLang="en-US" sz="1600">
                <a:solidFill>
                  <a:schemeClr val="tx1"/>
                </a:solidFill>
              </a:rPr>
              <a:t>Цар</a:t>
            </a:r>
            <a:r>
              <a:rPr lang="en-US" altLang="en-US" sz="1600">
                <a:solidFill>
                  <a:schemeClr val="tx1"/>
                </a:solidFill>
              </a:rPr>
              <a:t>. 7:15</a:t>
            </a:r>
          </a:p>
        </p:txBody>
      </p:sp>
      <p:grpSp>
        <p:nvGrpSpPr>
          <p:cNvPr id="581641" name="Group 9">
            <a:extLst>
              <a:ext uri="{FF2B5EF4-FFF2-40B4-BE49-F238E27FC236}">
                <a16:creationId xmlns:a16="http://schemas.microsoft.com/office/drawing/2014/main" id="{AB55D8C1-1E53-0C1A-804B-3CEA276E17AE}"/>
              </a:ext>
            </a:extLst>
          </p:cNvPr>
          <p:cNvGrpSpPr>
            <a:grpSpLocks/>
          </p:cNvGrpSpPr>
          <p:nvPr/>
        </p:nvGrpSpPr>
        <p:grpSpPr bwMode="auto">
          <a:xfrm>
            <a:off x="7983538" y="3429000"/>
            <a:ext cx="974725" cy="633413"/>
            <a:chOff x="5029" y="2160"/>
            <a:chExt cx="614" cy="399"/>
          </a:xfrm>
        </p:grpSpPr>
        <p:sp>
          <p:nvSpPr>
            <p:cNvPr id="581642" name="Freeform 10">
              <a:extLst>
                <a:ext uri="{FF2B5EF4-FFF2-40B4-BE49-F238E27FC236}">
                  <a16:creationId xmlns:a16="http://schemas.microsoft.com/office/drawing/2014/main" id="{97767AFB-5312-B281-62D2-443AFB9AE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" y="22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1643" name="Freeform 11">
              <a:extLst>
                <a:ext uri="{FF2B5EF4-FFF2-40B4-BE49-F238E27FC236}">
                  <a16:creationId xmlns:a16="http://schemas.microsoft.com/office/drawing/2014/main" id="{49D9D4EC-92A7-A5D1-2872-761065F63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3" y="226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1644" name="Rectangle 12">
              <a:extLst>
                <a:ext uri="{FF2B5EF4-FFF2-40B4-BE49-F238E27FC236}">
                  <a16:creationId xmlns:a16="http://schemas.microsoft.com/office/drawing/2014/main" id="{B9A804BF-0306-2BDB-04A3-4DB979B868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6" y="2426"/>
              <a:ext cx="22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350</a:t>
              </a:r>
            </a:p>
          </p:txBody>
        </p:sp>
        <p:sp>
          <p:nvSpPr>
            <p:cNvPr id="581645" name="Freeform 13">
              <a:extLst>
                <a:ext uri="{FF2B5EF4-FFF2-40B4-BE49-F238E27FC236}">
                  <a16:creationId xmlns:a16="http://schemas.microsoft.com/office/drawing/2014/main" id="{1F61B48F-D3E7-93FA-32C3-4044433395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" y="22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1646" name="AutoShape 14">
              <a:extLst>
                <a:ext uri="{FF2B5EF4-FFF2-40B4-BE49-F238E27FC236}">
                  <a16:creationId xmlns:a16="http://schemas.microsoft.com/office/drawing/2014/main" id="{0E1D319D-9853-81D7-CEF3-8BE6BE763F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7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1647" name="Rectangle 15">
              <a:extLst>
                <a:ext uri="{FF2B5EF4-FFF2-40B4-BE49-F238E27FC236}">
                  <a16:creationId xmlns:a16="http://schemas.microsoft.com/office/drawing/2014/main" id="{79CDA5B7-1351-D548-1D2B-0212A4A2D8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" y="227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1648" name="AutoShape 16">
              <a:extLst>
                <a:ext uri="{FF2B5EF4-FFF2-40B4-BE49-F238E27FC236}">
                  <a16:creationId xmlns:a16="http://schemas.microsoft.com/office/drawing/2014/main" id="{28969B0D-87A3-B722-7AE6-B9E2672CF0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18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1649" name="Line 17">
              <a:extLst>
                <a:ext uri="{FF2B5EF4-FFF2-40B4-BE49-F238E27FC236}">
                  <a16:creationId xmlns:a16="http://schemas.microsoft.com/office/drawing/2014/main" id="{E2677ABD-D20C-D074-D633-254A98F427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4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1650" name="Line 18">
              <a:extLst>
                <a:ext uri="{FF2B5EF4-FFF2-40B4-BE49-F238E27FC236}">
                  <a16:creationId xmlns:a16="http://schemas.microsoft.com/office/drawing/2014/main" id="{0CF57EA5-54FC-5854-54C1-0F1BBA3339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5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1651" name="Rectangle 19">
              <a:extLst>
                <a:ext uri="{FF2B5EF4-FFF2-40B4-BE49-F238E27FC236}">
                  <a16:creationId xmlns:a16="http://schemas.microsoft.com/office/drawing/2014/main" id="{06366044-A892-DD1B-2909-196D835EAF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2278"/>
              <a:ext cx="36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1000">
                  <a:solidFill>
                    <a:srgbClr val="000000"/>
                  </a:solidFill>
                  <a:latin typeface="Helvetica" pitchFamily="2" charset="0"/>
                </a:rPr>
                <a:t>Судьи</a:t>
              </a:r>
              <a:endParaRPr lang="en-US" altLang="en-US" sz="1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581652" name="Rectangle 20">
              <a:extLst>
                <a:ext uri="{FF2B5EF4-FFF2-40B4-BE49-F238E27FC236}">
                  <a16:creationId xmlns:a16="http://schemas.microsoft.com/office/drawing/2014/main" id="{8AEC887A-58C0-1E3D-DD4F-91DE380FAD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9" y="2160"/>
              <a:ext cx="47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Chicago" charset="0"/>
                </a:rPr>
                <a:t>АНАРХИЯ</a:t>
              </a:r>
              <a:endParaRPr lang="en-US" altLang="en-US" sz="900">
                <a:solidFill>
                  <a:srgbClr val="000000"/>
                </a:solidFill>
                <a:latin typeface="Chicago" charset="0"/>
              </a:endParaRPr>
            </a:p>
          </p:txBody>
        </p:sp>
      </p:grpSp>
      <p:sp>
        <p:nvSpPr>
          <p:cNvPr id="581653" name="Text Box 21">
            <a:extLst>
              <a:ext uri="{FF2B5EF4-FFF2-40B4-BE49-F238E27FC236}">
                <a16:creationId xmlns:a16="http://schemas.microsoft.com/office/drawing/2014/main" id="{41FD5E0F-771A-51C5-69E1-550ED2C3C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81654" name="Rectangle 22">
            <a:extLst>
              <a:ext uri="{FF2B5EF4-FFF2-40B4-BE49-F238E27FC236}">
                <a16:creationId xmlns:a16="http://schemas.microsoft.com/office/drawing/2014/main" id="{70F59BE0-77C3-08CA-73A0-03C330E3D6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581658" name="Text Box 26">
            <a:extLst>
              <a:ext uri="{FF2B5EF4-FFF2-40B4-BE49-F238E27FC236}">
                <a16:creationId xmlns:a16="http://schemas.microsoft.com/office/drawing/2014/main" id="{3A2048DD-4AF8-53FA-10C8-BA357F7C1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9300" y="6384925"/>
            <a:ext cx="77470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en-US">
              <a:solidFill>
                <a:schemeClr val="tx1"/>
              </a:solidFill>
            </a:endParaRPr>
          </a:p>
        </p:txBody>
      </p:sp>
      <p:sp>
        <p:nvSpPr>
          <p:cNvPr id="581681" name="Text Box 49">
            <a:extLst>
              <a:ext uri="{FF2B5EF4-FFF2-40B4-BE49-F238E27FC236}">
                <a16:creationId xmlns:a16="http://schemas.microsoft.com/office/drawing/2014/main" id="{EAEA2042-5647-4931-13B6-223AD4BB5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31-32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1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581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81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1635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4" name="Rectangle 4">
            <a:extLst>
              <a:ext uri="{FF2B5EF4-FFF2-40B4-BE49-F238E27FC236}">
                <a16:creationId xmlns:a16="http://schemas.microsoft.com/office/drawing/2014/main" id="{D9F6426B-6865-D48A-BC63-6E51ED6CD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8800">
                <a:solidFill>
                  <a:schemeClr val="tx2"/>
                </a:solidFill>
                <a:latin typeface="Times" panose="020F07020304040A0204" pitchFamily="34" charset="0"/>
              </a:rPr>
              <a:t>7</a:t>
            </a:r>
          </a:p>
        </p:txBody>
      </p:sp>
      <p:sp>
        <p:nvSpPr>
          <p:cNvPr id="599045" name="Line 5">
            <a:extLst>
              <a:ext uri="{FF2B5EF4-FFF2-40B4-BE49-F238E27FC236}">
                <a16:creationId xmlns:a16="http://schemas.microsoft.com/office/drawing/2014/main" id="{0CCE963D-E80D-3601-6FFD-C2DA579547D2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47" name="Rectangle 7">
            <a:extLst>
              <a:ext uri="{FF2B5EF4-FFF2-40B4-BE49-F238E27FC236}">
                <a16:creationId xmlns:a16="http://schemas.microsoft.com/office/drawing/2014/main" id="{E020EA81-E561-2A23-927D-35F7767C4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99049" name="Group 9">
            <a:extLst>
              <a:ext uri="{FF2B5EF4-FFF2-40B4-BE49-F238E27FC236}">
                <a16:creationId xmlns:a16="http://schemas.microsoft.com/office/drawing/2014/main" id="{40833F13-0D6A-F7E1-B3BD-11B8AB5072E2}"/>
              </a:ext>
            </a:extLst>
          </p:cNvPr>
          <p:cNvGrpSpPr>
            <a:grpSpLocks/>
          </p:cNvGrpSpPr>
          <p:nvPr/>
        </p:nvGrpSpPr>
        <p:grpSpPr bwMode="auto">
          <a:xfrm>
            <a:off x="7983538" y="3429000"/>
            <a:ext cx="974725" cy="633413"/>
            <a:chOff x="5029" y="2160"/>
            <a:chExt cx="614" cy="399"/>
          </a:xfrm>
        </p:grpSpPr>
        <p:sp>
          <p:nvSpPr>
            <p:cNvPr id="599050" name="Freeform 10">
              <a:extLst>
                <a:ext uri="{FF2B5EF4-FFF2-40B4-BE49-F238E27FC236}">
                  <a16:creationId xmlns:a16="http://schemas.microsoft.com/office/drawing/2014/main" id="{8E9756AC-4658-282F-F11F-5CB5C97CFE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" y="22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9051" name="Freeform 11">
              <a:extLst>
                <a:ext uri="{FF2B5EF4-FFF2-40B4-BE49-F238E27FC236}">
                  <a16:creationId xmlns:a16="http://schemas.microsoft.com/office/drawing/2014/main" id="{83602A13-2036-C2A6-EE47-5BE264C006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3" y="226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9052" name="Rectangle 12">
              <a:extLst>
                <a:ext uri="{FF2B5EF4-FFF2-40B4-BE49-F238E27FC236}">
                  <a16:creationId xmlns:a16="http://schemas.microsoft.com/office/drawing/2014/main" id="{38F53F1A-2F68-898A-B9F1-4AAC23081B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6" y="2426"/>
              <a:ext cx="22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350</a:t>
              </a:r>
            </a:p>
          </p:txBody>
        </p:sp>
        <p:sp>
          <p:nvSpPr>
            <p:cNvPr id="599053" name="Freeform 13">
              <a:extLst>
                <a:ext uri="{FF2B5EF4-FFF2-40B4-BE49-F238E27FC236}">
                  <a16:creationId xmlns:a16="http://schemas.microsoft.com/office/drawing/2014/main" id="{05D02736-FFF3-6362-5A73-74749BD00B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" y="22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9054" name="AutoShape 14">
              <a:extLst>
                <a:ext uri="{FF2B5EF4-FFF2-40B4-BE49-F238E27FC236}">
                  <a16:creationId xmlns:a16="http://schemas.microsoft.com/office/drawing/2014/main" id="{6AFC8BDC-E785-9CF5-56BB-7392C88AB8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7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9055" name="Rectangle 15">
              <a:extLst>
                <a:ext uri="{FF2B5EF4-FFF2-40B4-BE49-F238E27FC236}">
                  <a16:creationId xmlns:a16="http://schemas.microsoft.com/office/drawing/2014/main" id="{49B11BDD-D95C-63FC-06D1-6C045C8A6F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" y="227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9056" name="AutoShape 16">
              <a:extLst>
                <a:ext uri="{FF2B5EF4-FFF2-40B4-BE49-F238E27FC236}">
                  <a16:creationId xmlns:a16="http://schemas.microsoft.com/office/drawing/2014/main" id="{EC36355A-8923-44DF-596A-C866911600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18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9057" name="Line 17">
              <a:extLst>
                <a:ext uri="{FF2B5EF4-FFF2-40B4-BE49-F238E27FC236}">
                  <a16:creationId xmlns:a16="http://schemas.microsoft.com/office/drawing/2014/main" id="{27E208F9-E197-B477-DF07-78275F78B5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4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9058" name="Line 18">
              <a:extLst>
                <a:ext uri="{FF2B5EF4-FFF2-40B4-BE49-F238E27FC236}">
                  <a16:creationId xmlns:a16="http://schemas.microsoft.com/office/drawing/2014/main" id="{145C2780-844F-7FF2-8954-19E0911F85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5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9059" name="Rectangle 19">
              <a:extLst>
                <a:ext uri="{FF2B5EF4-FFF2-40B4-BE49-F238E27FC236}">
                  <a16:creationId xmlns:a16="http://schemas.microsoft.com/office/drawing/2014/main" id="{47D6A489-45FA-A6C0-F46D-BE56FEE2E9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2278"/>
              <a:ext cx="39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1000">
                  <a:solidFill>
                    <a:srgbClr val="000000"/>
                  </a:solidFill>
                  <a:latin typeface="Helvetica" pitchFamily="2" charset="0"/>
                </a:rPr>
                <a:t>Judges</a:t>
              </a:r>
            </a:p>
          </p:txBody>
        </p:sp>
        <p:sp>
          <p:nvSpPr>
            <p:cNvPr id="599060" name="Rectangle 20">
              <a:extLst>
                <a:ext uri="{FF2B5EF4-FFF2-40B4-BE49-F238E27FC236}">
                  <a16:creationId xmlns:a16="http://schemas.microsoft.com/office/drawing/2014/main" id="{3308C6A5-FB2B-ED46-CFA8-5F8102C15C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9" y="2160"/>
              <a:ext cx="498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900">
                  <a:solidFill>
                    <a:srgbClr val="000000"/>
                  </a:solidFill>
                  <a:latin typeface="Chicago" charset="0"/>
                </a:rPr>
                <a:t>ANARCHY</a:t>
              </a:r>
            </a:p>
          </p:txBody>
        </p:sp>
      </p:grpSp>
      <p:sp>
        <p:nvSpPr>
          <p:cNvPr id="599061" name="Text Box 21">
            <a:extLst>
              <a:ext uri="{FF2B5EF4-FFF2-40B4-BE49-F238E27FC236}">
                <a16:creationId xmlns:a16="http://schemas.microsoft.com/office/drawing/2014/main" id="{6B5BAB97-4470-EFAF-06B5-4E96F06D4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99063" name="Rectangle 23" hidden="1">
            <a:extLst>
              <a:ext uri="{FF2B5EF4-FFF2-40B4-BE49-F238E27FC236}">
                <a16:creationId xmlns:a16="http://schemas.microsoft.com/office/drawing/2014/main" id="{863AD7E0-9613-AAF4-3CAA-A6F123FEBA31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600075"/>
            <a:ext cx="7772400" cy="114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East Jerusalem and Mt of Olives aerial from s</a:t>
            </a: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99064" name="Picture 24">
            <a:extLst>
              <a:ext uri="{FF2B5EF4-FFF2-40B4-BE49-F238E27FC236}">
                <a16:creationId xmlns:a16="http://schemas.microsoft.com/office/drawing/2014/main" id="{0186472E-E5D1-ED77-BBB8-264A5C5F8DB9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9065" name="Rectangle 25">
            <a:extLst>
              <a:ext uri="{FF2B5EF4-FFF2-40B4-BE49-F238E27FC236}">
                <a16:creationId xmlns:a16="http://schemas.microsoft.com/office/drawing/2014/main" id="{7D08C5E1-AD78-A5BF-3465-0CE974C05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238" y="4016375"/>
            <a:ext cx="1236662" cy="592138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66" name="Rectangle 26">
            <a:extLst>
              <a:ext uri="{FF2B5EF4-FFF2-40B4-BE49-F238E27FC236}">
                <a16:creationId xmlns:a16="http://schemas.microsoft.com/office/drawing/2014/main" id="{80CE1C84-7E66-B6AB-5042-54C4FC313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0638" y="3876675"/>
            <a:ext cx="1490662" cy="382588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68" name="Line 28">
            <a:extLst>
              <a:ext uri="{FF2B5EF4-FFF2-40B4-BE49-F238E27FC236}">
                <a16:creationId xmlns:a16="http://schemas.microsoft.com/office/drawing/2014/main" id="{410594C3-6C3A-69E4-4B77-9E58A27920A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29000" y="4257675"/>
            <a:ext cx="685800" cy="533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9069" name="Text Box 29">
            <a:extLst>
              <a:ext uri="{FF2B5EF4-FFF2-40B4-BE49-F238E27FC236}">
                <a16:creationId xmlns:a16="http://schemas.microsoft.com/office/drawing/2014/main" id="{8728F76A-F609-EB73-F253-B330B0409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7688" y="212725"/>
            <a:ext cx="5051425" cy="519113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en-US" sz="2800">
                <a:solidFill>
                  <a:schemeClr val="bg2"/>
                </a:solidFill>
                <a:latin typeface="Arial" panose="020B0604020202020204" pitchFamily="34" charset="0"/>
              </a:rPr>
              <a:t>Нави</a:t>
            </a:r>
            <a:r>
              <a:rPr lang="en-US" altLang="en-US" sz="2800">
                <a:solidFill>
                  <a:schemeClr val="bg2"/>
                </a:solidFill>
                <a:latin typeface="Arial" panose="020B0604020202020204" pitchFamily="34" charset="0"/>
              </a:rPr>
              <a:t> </a:t>
            </a:r>
            <a:r>
              <a:rPr lang="ru-RU" altLang="en-US" sz="2800">
                <a:solidFill>
                  <a:schemeClr val="bg2"/>
                </a:solidFill>
                <a:latin typeface="Arial" panose="020B0604020202020204" pitchFamily="34" charset="0"/>
              </a:rPr>
              <a:t>Самвил</a:t>
            </a:r>
            <a:r>
              <a:rPr lang="en-US" altLang="en-US" sz="2800">
                <a:solidFill>
                  <a:schemeClr val="bg2"/>
                </a:solidFill>
                <a:latin typeface="Arial" panose="020B0604020202020204" pitchFamily="34" charset="0"/>
              </a:rPr>
              <a:t> (</a:t>
            </a:r>
            <a:r>
              <a:rPr lang="ru-RU" altLang="en-US" sz="2800">
                <a:solidFill>
                  <a:schemeClr val="bg2"/>
                </a:solidFill>
                <a:latin typeface="Arial" panose="020B0604020202020204" pitchFamily="34" charset="0"/>
              </a:rPr>
              <a:t>около Рамы</a:t>
            </a:r>
            <a:r>
              <a:rPr lang="en-US" altLang="en-US" sz="2800">
                <a:solidFill>
                  <a:schemeClr val="bg2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599070" name="Text Box 30">
            <a:extLst>
              <a:ext uri="{FF2B5EF4-FFF2-40B4-BE49-F238E27FC236}">
                <a16:creationId xmlns:a16="http://schemas.microsoft.com/office/drawing/2014/main" id="{4A247EDF-0CB8-C65B-FF38-D491CDEBA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3852863"/>
            <a:ext cx="1230313" cy="366712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1C1C1C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en-US" sz="1800">
                <a:solidFill>
                  <a:schemeClr val="tx1"/>
                </a:solidFill>
                <a:latin typeface="Arial" panose="020B0604020202020204" pitchFamily="34" charset="0"/>
              </a:rPr>
              <a:t>Вифания</a:t>
            </a: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99071" name="Line 31">
            <a:extLst>
              <a:ext uri="{FF2B5EF4-FFF2-40B4-BE49-F238E27FC236}">
                <a16:creationId xmlns:a16="http://schemas.microsoft.com/office/drawing/2014/main" id="{E514FAE7-D568-7750-4B5B-D9F69E44E8E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2400" y="2733675"/>
            <a:ext cx="304800" cy="4572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9072" name="Text Box 32">
            <a:extLst>
              <a:ext uri="{FF2B5EF4-FFF2-40B4-BE49-F238E27FC236}">
                <a16:creationId xmlns:a16="http://schemas.microsoft.com/office/drawing/2014/main" id="{94C43107-3448-80E1-903C-0AE983AC0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51125"/>
            <a:ext cx="1381125" cy="64135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1C1C1C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en-US" sz="1800">
                <a:solidFill>
                  <a:schemeClr val="tx1"/>
                </a:solidFill>
                <a:latin typeface="Arial" panose="020B0604020202020204" pitchFamily="34" charset="0"/>
              </a:rPr>
              <a:t>Храмовая гора</a:t>
            </a:r>
            <a:endParaRPr lang="en-US" altLang="en-US" sz="1800" b="0">
              <a:solidFill>
                <a:srgbClr val="FFEA18"/>
              </a:solidFill>
              <a:latin typeface="Arial" panose="020B0604020202020204" pitchFamily="34" charset="0"/>
            </a:endParaRPr>
          </a:p>
        </p:txBody>
      </p:sp>
      <p:sp>
        <p:nvSpPr>
          <p:cNvPr id="599073" name="Rectangle 33">
            <a:extLst>
              <a:ext uri="{FF2B5EF4-FFF2-40B4-BE49-F238E27FC236}">
                <a16:creationId xmlns:a16="http://schemas.microsoft.com/office/drawing/2014/main" id="{AE6C01EC-573E-26DB-DBB6-BBB5B5F80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588" y="3627438"/>
            <a:ext cx="1490662" cy="382587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74" name="Text Box 34">
            <a:extLst>
              <a:ext uri="{FF2B5EF4-FFF2-40B4-BE49-F238E27FC236}">
                <a16:creationId xmlns:a16="http://schemas.microsoft.com/office/drawing/2014/main" id="{03971024-7F5A-7ABD-8E87-E8393C499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213" y="3552825"/>
            <a:ext cx="1987550" cy="366713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1C1C1C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en-US" sz="1800">
                <a:solidFill>
                  <a:schemeClr val="tx1"/>
                </a:solidFill>
                <a:latin typeface="Arial" panose="020B0604020202020204" pitchFamily="34" charset="0"/>
              </a:rPr>
              <a:t>Гора Елеонская</a:t>
            </a: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99075" name="Text Box 35">
            <a:extLst>
              <a:ext uri="{FF2B5EF4-FFF2-40B4-BE49-F238E27FC236}">
                <a16:creationId xmlns:a16="http://schemas.microsoft.com/office/drawing/2014/main" id="{B573A9D3-FB45-A897-AE96-04E70E477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" y="3965575"/>
            <a:ext cx="1303338" cy="64135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1C1C1C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en-US" sz="1800">
                <a:solidFill>
                  <a:schemeClr val="tx1"/>
                </a:solidFill>
                <a:latin typeface="Arial" panose="020B0604020202020204" pitchFamily="34" charset="0"/>
              </a:rPr>
              <a:t>Мечеть Омара</a:t>
            </a:r>
            <a:endParaRPr lang="en-US" altLang="en-US" sz="1800" b="0">
              <a:solidFill>
                <a:srgbClr val="FFEA18"/>
              </a:solidFill>
              <a:latin typeface="Arial" panose="020B0604020202020204" pitchFamily="34" charset="0"/>
            </a:endParaRPr>
          </a:p>
        </p:txBody>
      </p:sp>
      <p:sp>
        <p:nvSpPr>
          <p:cNvPr id="599076" name="Line 36">
            <a:extLst>
              <a:ext uri="{FF2B5EF4-FFF2-40B4-BE49-F238E27FC236}">
                <a16:creationId xmlns:a16="http://schemas.microsoft.com/office/drawing/2014/main" id="{5DF04C6C-E018-F0D1-F3C5-04C99DCD1238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" y="3692525"/>
            <a:ext cx="635000" cy="3492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83" name="Text Box 43">
            <a:extLst>
              <a:ext uri="{FF2B5EF4-FFF2-40B4-BE49-F238E27FC236}">
                <a16:creationId xmlns:a16="http://schemas.microsoft.com/office/drawing/2014/main" id="{1C61412A-9C69-F1ED-34FD-4B4882C4C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7701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©2004 TBBMI</a:t>
            </a:r>
          </a:p>
        </p:txBody>
      </p:sp>
      <p:sp>
        <p:nvSpPr>
          <p:cNvPr id="599084" name="Rectangle 44">
            <a:extLst>
              <a:ext uri="{FF2B5EF4-FFF2-40B4-BE49-F238E27FC236}">
                <a16:creationId xmlns:a16="http://schemas.microsoft.com/office/drawing/2014/main" id="{C775C7C9-7F41-D99E-C2D2-DD6F94560F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6025" y="6565900"/>
            <a:ext cx="736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7.2.03d.</a:t>
            </a:r>
          </a:p>
        </p:txBody>
      </p:sp>
      <p:sp>
        <p:nvSpPr>
          <p:cNvPr id="599085" name="Text Box 45">
            <a:extLst>
              <a:ext uri="{FF2B5EF4-FFF2-40B4-BE49-F238E27FC236}">
                <a16:creationId xmlns:a16="http://schemas.microsoft.com/office/drawing/2014/main" id="{FD999593-E2BE-CB76-B912-A93B0DCC4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9300" y="6384925"/>
            <a:ext cx="77470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en-US">
              <a:solidFill>
                <a:schemeClr val="tx1"/>
              </a:solidFill>
            </a:endParaRPr>
          </a:p>
        </p:txBody>
      </p:sp>
      <p:sp>
        <p:nvSpPr>
          <p:cNvPr id="599089" name="Rectangle 49">
            <a:extLst>
              <a:ext uri="{FF2B5EF4-FFF2-40B4-BE49-F238E27FC236}">
                <a16:creationId xmlns:a16="http://schemas.microsoft.com/office/drawing/2014/main" id="{1C67E5FE-EAD5-0C78-E9E2-F0F35371A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sp>
        <p:nvSpPr>
          <p:cNvPr id="599091" name="Rectangle 51">
            <a:extLst>
              <a:ext uri="{FF2B5EF4-FFF2-40B4-BE49-F238E27FC236}">
                <a16:creationId xmlns:a16="http://schemas.microsoft.com/office/drawing/2014/main" id="{6FB8BD0C-D776-59E3-258D-BA26085AD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8700" y="3876675"/>
            <a:ext cx="1490663" cy="635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92" name="Text Box 52">
            <a:extLst>
              <a:ext uri="{FF2B5EF4-FFF2-40B4-BE49-F238E27FC236}">
                <a16:creationId xmlns:a16="http://schemas.microsoft.com/office/drawing/2014/main" id="{065BA701-B6E9-6248-AD0D-0C7A7918B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2338" y="3852863"/>
            <a:ext cx="1503362" cy="641350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1C1C1C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ru-RU" altLang="en-US" sz="1800">
                <a:solidFill>
                  <a:schemeClr val="tx1"/>
                </a:solidFill>
                <a:latin typeface="Arial" panose="020B0604020202020204" pitchFamily="34" charset="0"/>
              </a:rPr>
              <a:t>Дорога на Иерихон</a:t>
            </a: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99094" name="Oval 54">
            <a:extLst>
              <a:ext uri="{FF2B5EF4-FFF2-40B4-BE49-F238E27FC236}">
                <a16:creationId xmlns:a16="http://schemas.microsoft.com/office/drawing/2014/main" id="{90540FA2-7528-D1AF-CAEF-5640D3731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" y="1050925"/>
            <a:ext cx="1165225" cy="454025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dist="50800" dir="54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95" name="Oval 55">
            <a:extLst>
              <a:ext uri="{FF2B5EF4-FFF2-40B4-BE49-F238E27FC236}">
                <a16:creationId xmlns:a16="http://schemas.microsoft.com/office/drawing/2014/main" id="{9DA8EC75-2F16-2E52-14CB-A53A4435B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" y="1296988"/>
            <a:ext cx="1165225" cy="454025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dist="50800" dir="54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96" name="Oval 56">
            <a:extLst>
              <a:ext uri="{FF2B5EF4-FFF2-40B4-BE49-F238E27FC236}">
                <a16:creationId xmlns:a16="http://schemas.microsoft.com/office/drawing/2014/main" id="{F23B172C-0D6B-DEA9-C753-E1725C18C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017588"/>
            <a:ext cx="1165225" cy="454025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50800" dir="54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97" name="Oval 57">
            <a:extLst>
              <a:ext uri="{FF2B5EF4-FFF2-40B4-BE49-F238E27FC236}">
                <a16:creationId xmlns:a16="http://schemas.microsoft.com/office/drawing/2014/main" id="{3798196F-03DC-7F99-CA1D-200DEE83D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0" y="1158875"/>
            <a:ext cx="1165225" cy="454025"/>
          </a:xfrm>
          <a:prstGeom prst="ellipse">
            <a:avLst/>
          </a:prstGeom>
          <a:noFill/>
          <a:ln w="57150">
            <a:solidFill>
              <a:srgbClr val="1CFF23"/>
            </a:solidFill>
            <a:round/>
            <a:headEnd/>
            <a:tailEnd/>
          </a:ln>
          <a:effectLst>
            <a:outerShdw dist="50800" dir="54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98" name="Oval 58">
            <a:extLst>
              <a:ext uri="{FF2B5EF4-FFF2-40B4-BE49-F238E27FC236}">
                <a16:creationId xmlns:a16="http://schemas.microsoft.com/office/drawing/2014/main" id="{089BFAC2-98F1-80C4-88EB-FC2477474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228725"/>
            <a:ext cx="1165225" cy="454025"/>
          </a:xfrm>
          <a:prstGeom prst="ellips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>
            <a:outerShdw dist="50800" dir="54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99" name="Oval 59">
            <a:extLst>
              <a:ext uri="{FF2B5EF4-FFF2-40B4-BE49-F238E27FC236}">
                <a16:creationId xmlns:a16="http://schemas.microsoft.com/office/drawing/2014/main" id="{3718B817-11E6-8F8A-88E6-F0ACE8258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038" y="1184275"/>
            <a:ext cx="1165225" cy="454025"/>
          </a:xfrm>
          <a:prstGeom prst="ellipse">
            <a:avLst/>
          </a:prstGeom>
          <a:noFill/>
          <a:ln w="57150">
            <a:solidFill>
              <a:schemeClr val="tx2"/>
            </a:solidFill>
            <a:round/>
            <a:headEnd/>
            <a:tailEnd/>
          </a:ln>
          <a:effectLst>
            <a:outerShdw dist="50800" dir="54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100" name="Oval 60">
            <a:extLst>
              <a:ext uri="{FF2B5EF4-FFF2-40B4-BE49-F238E27FC236}">
                <a16:creationId xmlns:a16="http://schemas.microsoft.com/office/drawing/2014/main" id="{B7E18C06-08D5-DDCE-45E1-E2D374CE9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038" y="1127125"/>
            <a:ext cx="1165225" cy="454025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dist="50800" dir="54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101" name="Oval 61">
            <a:extLst>
              <a:ext uri="{FF2B5EF4-FFF2-40B4-BE49-F238E27FC236}">
                <a16:creationId xmlns:a16="http://schemas.microsoft.com/office/drawing/2014/main" id="{194619D3-DEDF-9697-BBD8-C65D2DFEE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0" y="1198563"/>
            <a:ext cx="757238" cy="23336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67" name="Line 27">
            <a:extLst>
              <a:ext uri="{FF2B5EF4-FFF2-40B4-BE49-F238E27FC236}">
                <a16:creationId xmlns:a16="http://schemas.microsoft.com/office/drawing/2014/main" id="{4CBD219C-646C-25B1-0654-215E7C535AC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90600" y="652463"/>
            <a:ext cx="1538288" cy="6334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9103" name="Rectangle 63">
            <a:extLst>
              <a:ext uri="{FF2B5EF4-FFF2-40B4-BE49-F238E27FC236}">
                <a16:creationId xmlns:a16="http://schemas.microsoft.com/office/drawing/2014/main" id="{D4FBA7FD-613E-6244-B2C4-37E4E3D0C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1547813"/>
            <a:ext cx="5824538" cy="1525587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87" name="Text Box 47">
            <a:extLst>
              <a:ext uri="{FF2B5EF4-FFF2-40B4-BE49-F238E27FC236}">
                <a16:creationId xmlns:a16="http://schemas.microsoft.com/office/drawing/2014/main" id="{407BC7A0-5845-4A2A-5E91-C21DE5D10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3475" y="1414463"/>
            <a:ext cx="6065838" cy="18002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800">
                <a:solidFill>
                  <a:srgbClr val="FFEA18"/>
                </a:solidFill>
              </a:rPr>
              <a:t>Самуил</a:t>
            </a:r>
            <a:r>
              <a:rPr lang="en-US" altLang="en-US" sz="2800">
                <a:solidFill>
                  <a:srgbClr val="FFEA18"/>
                </a:solidFill>
              </a:rPr>
              <a:t>: </a:t>
            </a:r>
            <a:r>
              <a:rPr lang="ru-RU" altLang="en-US" sz="2800">
                <a:solidFill>
                  <a:srgbClr val="FFEA18"/>
                </a:solidFill>
              </a:rPr>
              <a:t>пророк и судья</a:t>
            </a:r>
            <a:r>
              <a:rPr lang="en-US" altLang="en-US" sz="2800">
                <a:solidFill>
                  <a:srgbClr val="FFEA18"/>
                </a:solidFill>
              </a:rPr>
              <a:t>; </a:t>
            </a:r>
            <a:r>
              <a:rPr lang="ru-RU" altLang="en-US" sz="2800">
                <a:solidFill>
                  <a:srgbClr val="FFEA18"/>
                </a:solidFill>
              </a:rPr>
              <a:t>его дом и место рождения традиционно относят к северу от Иерусалима</a:t>
            </a:r>
            <a:endParaRPr lang="en-US" altLang="en-US" sz="2800">
              <a:solidFill>
                <a:srgbClr val="FFEA18"/>
              </a:solidFill>
            </a:endParaRPr>
          </a:p>
        </p:txBody>
      </p:sp>
      <p:sp>
        <p:nvSpPr>
          <p:cNvPr id="599104" name="Text Box 64">
            <a:extLst>
              <a:ext uri="{FF2B5EF4-FFF2-40B4-BE49-F238E27FC236}">
                <a16:creationId xmlns:a16="http://schemas.microsoft.com/office/drawing/2014/main" id="{7C2CE2C2-0411-561E-A717-6F352F4A4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0" y="6445250"/>
            <a:ext cx="344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99105" name="Text Box 65">
            <a:extLst>
              <a:ext uri="{FF2B5EF4-FFF2-40B4-BE49-F238E27FC236}">
                <a16:creationId xmlns:a16="http://schemas.microsoft.com/office/drawing/2014/main" id="{871FC9E3-AA79-DB7C-0C01-28C6C0105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31-32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9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9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9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9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9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9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9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9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9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9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9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9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99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99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9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99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99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9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99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99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9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9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99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99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99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99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98" name="Oval 2">
            <a:extLst>
              <a:ext uri="{FF2B5EF4-FFF2-40B4-BE49-F238E27FC236}">
                <a16:creationId xmlns:a16="http://schemas.microsoft.com/office/drawing/2014/main" id="{928E3023-702F-0270-7014-09776067E107}"/>
              </a:ext>
            </a:extLst>
          </p:cNvPr>
          <p:cNvSpPr>
            <a:spLocks noChangeArrowheads="1"/>
          </p:cNvSpPr>
          <p:nvPr/>
        </p:nvSpPr>
        <p:spPr bwMode="auto">
          <a:xfrm rot="-3337920">
            <a:off x="7143750" y="577850"/>
            <a:ext cx="1492250" cy="1498600"/>
          </a:xfrm>
          <a:prstGeom prst="ellipse">
            <a:avLst/>
          </a:prstGeom>
          <a:noFill/>
          <a:ln w="57150">
            <a:solidFill>
              <a:srgbClr val="F8131B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17088" dir="2963922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20899" name="Group 3">
            <a:extLst>
              <a:ext uri="{FF2B5EF4-FFF2-40B4-BE49-F238E27FC236}">
                <a16:creationId xmlns:a16="http://schemas.microsoft.com/office/drawing/2014/main" id="{79FF6FD8-1AF3-D90A-CD10-1F9E8E0F5467}"/>
              </a:ext>
            </a:extLst>
          </p:cNvPr>
          <p:cNvGrpSpPr>
            <a:grpSpLocks/>
          </p:cNvGrpSpPr>
          <p:nvPr/>
        </p:nvGrpSpPr>
        <p:grpSpPr bwMode="auto">
          <a:xfrm>
            <a:off x="7102475" y="546100"/>
            <a:ext cx="1543050" cy="1558925"/>
            <a:chOff x="2300" y="1797"/>
            <a:chExt cx="1143" cy="1147"/>
          </a:xfrm>
        </p:grpSpPr>
        <p:sp>
          <p:nvSpPr>
            <p:cNvPr id="720900" name="AutoShape 4">
              <a:extLst>
                <a:ext uri="{FF2B5EF4-FFF2-40B4-BE49-F238E27FC236}">
                  <a16:creationId xmlns:a16="http://schemas.microsoft.com/office/drawing/2014/main" id="{1D9EFBEC-1B66-FEA7-5141-B92909D46F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294" y="1803"/>
              <a:ext cx="1146" cy="1134"/>
            </a:xfrm>
            <a:custGeom>
              <a:avLst/>
              <a:gdLst>
                <a:gd name="G0" fmla="+- 9894 0 0"/>
                <a:gd name="G1" fmla="+- 11724373 0 0"/>
                <a:gd name="G2" fmla="+- 0 0 11724373"/>
                <a:gd name="T0" fmla="*/ 0 256 1"/>
                <a:gd name="T1" fmla="*/ 180 256 1"/>
                <a:gd name="G3" fmla="+- 11724373 T0 T1"/>
                <a:gd name="T2" fmla="*/ 0 256 1"/>
                <a:gd name="T3" fmla="*/ 90 256 1"/>
                <a:gd name="G4" fmla="+- 11724373 T2 T3"/>
                <a:gd name="G5" fmla="*/ G4 2 1"/>
                <a:gd name="T4" fmla="*/ 90 256 1"/>
                <a:gd name="T5" fmla="*/ 0 256 1"/>
                <a:gd name="G6" fmla="+- 11724373 T4 T5"/>
                <a:gd name="G7" fmla="*/ G6 2 1"/>
                <a:gd name="G8" fmla="abs 11724373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894"/>
                <a:gd name="G18" fmla="*/ 9894 1 2"/>
                <a:gd name="G19" fmla="+- G18 5400 0"/>
                <a:gd name="G20" fmla="cos G19 11724373"/>
                <a:gd name="G21" fmla="sin G19 11724373"/>
                <a:gd name="G22" fmla="+- G20 10800 0"/>
                <a:gd name="G23" fmla="+- G21 10800 0"/>
                <a:gd name="G24" fmla="+- 10800 0 G20"/>
                <a:gd name="G25" fmla="+- 9894 10800 0"/>
                <a:gd name="G26" fmla="?: G9 G17 G25"/>
                <a:gd name="G27" fmla="?: G9 0 21600"/>
                <a:gd name="G28" fmla="cos 10800 11724373"/>
                <a:gd name="G29" fmla="sin 10800 11724373"/>
                <a:gd name="G30" fmla="sin 9894 11724373"/>
                <a:gd name="G31" fmla="+- G28 10800 0"/>
                <a:gd name="G32" fmla="+- G29 10800 0"/>
                <a:gd name="G33" fmla="+- G30 10800 0"/>
                <a:gd name="G34" fmla="?: G4 0 G31"/>
                <a:gd name="G35" fmla="?: 11724373 G34 0"/>
                <a:gd name="G36" fmla="?: G6 G35 G31"/>
                <a:gd name="G37" fmla="+- 21600 0 G36"/>
                <a:gd name="G38" fmla="?: G4 0 G33"/>
                <a:gd name="G39" fmla="?: 11724373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454 w 21600"/>
                <a:gd name="T15" fmla="*/ 10998 h 21600"/>
                <a:gd name="T16" fmla="*/ 10800 w 21600"/>
                <a:gd name="T17" fmla="*/ 906 h 21600"/>
                <a:gd name="T18" fmla="*/ 21146 w 21600"/>
                <a:gd name="T19" fmla="*/ 1099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907" y="10989"/>
                  </a:moveTo>
                  <a:cubicBezTo>
                    <a:pt x="906" y="10926"/>
                    <a:pt x="906" y="10863"/>
                    <a:pt x="906" y="10800"/>
                  </a:cubicBezTo>
                  <a:cubicBezTo>
                    <a:pt x="906" y="5335"/>
                    <a:pt x="5335" y="906"/>
                    <a:pt x="10800" y="906"/>
                  </a:cubicBezTo>
                  <a:cubicBezTo>
                    <a:pt x="16264" y="906"/>
                    <a:pt x="20694" y="5335"/>
                    <a:pt x="20694" y="10800"/>
                  </a:cubicBezTo>
                  <a:cubicBezTo>
                    <a:pt x="20694" y="10863"/>
                    <a:pt x="20693" y="10926"/>
                    <a:pt x="20692" y="10989"/>
                  </a:cubicBezTo>
                  <a:lnTo>
                    <a:pt x="21598" y="11007"/>
                  </a:lnTo>
                  <a:cubicBezTo>
                    <a:pt x="21599" y="10938"/>
                    <a:pt x="21600" y="1086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0869"/>
                    <a:pt x="0" y="10938"/>
                    <a:pt x="1" y="11007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>
              <a:outerShdw dist="56796" dir="3806097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901" name="AutoShape 5">
              <a:extLst>
                <a:ext uri="{FF2B5EF4-FFF2-40B4-BE49-F238E27FC236}">
                  <a16:creationId xmlns:a16="http://schemas.microsoft.com/office/drawing/2014/main" id="{5006A839-559F-3AC3-B8DF-1679F0EABDE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291585">
              <a:off x="2300" y="1810"/>
              <a:ext cx="1143" cy="1134"/>
            </a:xfrm>
            <a:custGeom>
              <a:avLst/>
              <a:gdLst>
                <a:gd name="G0" fmla="+- 9894 0 0"/>
                <a:gd name="G1" fmla="+- 11724373 0 0"/>
                <a:gd name="G2" fmla="+- 0 0 11724373"/>
                <a:gd name="T0" fmla="*/ 0 256 1"/>
                <a:gd name="T1" fmla="*/ 180 256 1"/>
                <a:gd name="G3" fmla="+- 11724373 T0 T1"/>
                <a:gd name="T2" fmla="*/ 0 256 1"/>
                <a:gd name="T3" fmla="*/ 90 256 1"/>
                <a:gd name="G4" fmla="+- 11724373 T2 T3"/>
                <a:gd name="G5" fmla="*/ G4 2 1"/>
                <a:gd name="T4" fmla="*/ 90 256 1"/>
                <a:gd name="T5" fmla="*/ 0 256 1"/>
                <a:gd name="G6" fmla="+- 11724373 T4 T5"/>
                <a:gd name="G7" fmla="*/ G6 2 1"/>
                <a:gd name="G8" fmla="abs 11724373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894"/>
                <a:gd name="G18" fmla="*/ 9894 1 2"/>
                <a:gd name="G19" fmla="+- G18 5400 0"/>
                <a:gd name="G20" fmla="cos G19 11724373"/>
                <a:gd name="G21" fmla="sin G19 11724373"/>
                <a:gd name="G22" fmla="+- G20 10800 0"/>
                <a:gd name="G23" fmla="+- G21 10800 0"/>
                <a:gd name="G24" fmla="+- 10800 0 G20"/>
                <a:gd name="G25" fmla="+- 9894 10800 0"/>
                <a:gd name="G26" fmla="?: G9 G17 G25"/>
                <a:gd name="G27" fmla="?: G9 0 21600"/>
                <a:gd name="G28" fmla="cos 10800 11724373"/>
                <a:gd name="G29" fmla="sin 10800 11724373"/>
                <a:gd name="G30" fmla="sin 9894 11724373"/>
                <a:gd name="G31" fmla="+- G28 10800 0"/>
                <a:gd name="G32" fmla="+- G29 10800 0"/>
                <a:gd name="G33" fmla="+- G30 10800 0"/>
                <a:gd name="G34" fmla="?: G4 0 G31"/>
                <a:gd name="G35" fmla="?: 11724373 G34 0"/>
                <a:gd name="G36" fmla="?: G6 G35 G31"/>
                <a:gd name="G37" fmla="+- 21600 0 G36"/>
                <a:gd name="G38" fmla="?: G4 0 G33"/>
                <a:gd name="G39" fmla="?: 11724373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454 w 21600"/>
                <a:gd name="T15" fmla="*/ 10998 h 21600"/>
                <a:gd name="T16" fmla="*/ 10800 w 21600"/>
                <a:gd name="T17" fmla="*/ 906 h 21600"/>
                <a:gd name="T18" fmla="*/ 21146 w 21600"/>
                <a:gd name="T19" fmla="*/ 1099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907" y="10989"/>
                  </a:moveTo>
                  <a:cubicBezTo>
                    <a:pt x="906" y="10926"/>
                    <a:pt x="906" y="10863"/>
                    <a:pt x="906" y="10800"/>
                  </a:cubicBezTo>
                  <a:cubicBezTo>
                    <a:pt x="906" y="5335"/>
                    <a:pt x="5335" y="906"/>
                    <a:pt x="10800" y="906"/>
                  </a:cubicBezTo>
                  <a:cubicBezTo>
                    <a:pt x="16264" y="906"/>
                    <a:pt x="20694" y="5335"/>
                    <a:pt x="20694" y="10800"/>
                  </a:cubicBezTo>
                  <a:cubicBezTo>
                    <a:pt x="20694" y="10863"/>
                    <a:pt x="20693" y="10926"/>
                    <a:pt x="20692" y="10989"/>
                  </a:cubicBezTo>
                  <a:lnTo>
                    <a:pt x="21598" y="11007"/>
                  </a:lnTo>
                  <a:cubicBezTo>
                    <a:pt x="21599" y="10938"/>
                    <a:pt x="21600" y="1086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0869"/>
                    <a:pt x="0" y="10938"/>
                    <a:pt x="1" y="11007"/>
                  </a:cubicBez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FFFF00"/>
              </a:solidFill>
              <a:miter lim="800000"/>
              <a:headEnd/>
              <a:tailEnd/>
            </a:ln>
            <a:effectLst>
              <a:outerShdw dist="56796" dir="3806097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20902" name="Rectangle 6">
            <a:extLst>
              <a:ext uri="{FF2B5EF4-FFF2-40B4-BE49-F238E27FC236}">
                <a16:creationId xmlns:a16="http://schemas.microsoft.com/office/drawing/2014/main" id="{588D05AC-FC5A-C8D3-43A2-EC66DFBBB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7863" y="477838"/>
            <a:ext cx="2071687" cy="11858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/>
            <a:r>
              <a:rPr lang="ru-RU" altLang="en-US" sz="7200" b="0">
                <a:solidFill>
                  <a:srgbClr val="51DC00"/>
                </a:solidFill>
                <a:latin typeface="Times" panose="020F07020304040A0204" pitchFamily="34" charset="0"/>
              </a:rPr>
              <a:t>А</a:t>
            </a:r>
            <a:r>
              <a:rPr lang="ru-RU" altLang="en-US" sz="4400" b="0">
                <a:solidFill>
                  <a:schemeClr val="tx2"/>
                </a:solidFill>
                <a:latin typeface="Times" panose="020F07020304040A0204" pitchFamily="34" charset="0"/>
              </a:rPr>
              <a:t> Ц П</a:t>
            </a:r>
            <a:endParaRPr lang="en-US" altLang="en-US" sz="4400" b="0">
              <a:solidFill>
                <a:schemeClr val="tx2"/>
              </a:solidFill>
              <a:latin typeface="Times" panose="020F07020304040A0204" pitchFamily="34" charset="0"/>
            </a:endParaRPr>
          </a:p>
        </p:txBody>
      </p:sp>
      <p:sp>
        <p:nvSpPr>
          <p:cNvPr id="720903" name="Rectangle 7">
            <a:extLst>
              <a:ext uri="{FF2B5EF4-FFF2-40B4-BE49-F238E27FC236}">
                <a16:creationId xmlns:a16="http://schemas.microsoft.com/office/drawing/2014/main" id="{AA512BA2-F246-1088-6DE6-EDF63690C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04" name="AutoShape 8">
            <a:extLst>
              <a:ext uri="{FF2B5EF4-FFF2-40B4-BE49-F238E27FC236}">
                <a16:creationId xmlns:a16="http://schemas.microsoft.com/office/drawing/2014/main" id="{F9BBC4C2-42D6-867A-26D6-E0495002E5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3725" y="1033463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05" name="Rectangle 9">
            <a:extLst>
              <a:ext uri="{FF2B5EF4-FFF2-40B4-BE49-F238E27FC236}">
                <a16:creationId xmlns:a16="http://schemas.microsoft.com/office/drawing/2014/main" id="{D82D3F47-23DD-1C31-EC2B-A9F691326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06" name="Rectangle 10">
            <a:extLst>
              <a:ext uri="{FF2B5EF4-FFF2-40B4-BE49-F238E27FC236}">
                <a16:creationId xmlns:a16="http://schemas.microsoft.com/office/drawing/2014/main" id="{4CDDDADF-1578-8D66-3DA6-4B22E5D59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9763" y="1011238"/>
            <a:ext cx="153035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>
                <a:solidFill>
                  <a:schemeClr val="accent2"/>
                </a:solidFill>
                <a:latin typeface="Times" panose="020F07020304040A0204" pitchFamily="34" charset="0"/>
              </a:rPr>
              <a:t> АНАРХИЯ</a:t>
            </a:r>
            <a:endParaRPr lang="en-US" altLang="en-US">
              <a:solidFill>
                <a:schemeClr val="accent2"/>
              </a:solidFill>
              <a:latin typeface="Times" panose="020F07020304040A0204" pitchFamily="34" charset="0"/>
            </a:endParaRPr>
          </a:p>
          <a:p>
            <a:endParaRPr lang="en-US" altLang="en-US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  <p:sp>
        <p:nvSpPr>
          <p:cNvPr id="720907" name="Freeform 11">
            <a:extLst>
              <a:ext uri="{FF2B5EF4-FFF2-40B4-BE49-F238E27FC236}">
                <a16:creationId xmlns:a16="http://schemas.microsoft.com/office/drawing/2014/main" id="{5BE7E3C2-06B8-F367-E7EF-4A08955C5102}"/>
              </a:ext>
            </a:extLst>
          </p:cNvPr>
          <p:cNvSpPr>
            <a:spLocks/>
          </p:cNvSpPr>
          <p:nvPr/>
        </p:nvSpPr>
        <p:spPr bwMode="auto">
          <a:xfrm>
            <a:off x="1885950" y="4191000"/>
            <a:ext cx="1011238" cy="954088"/>
          </a:xfrm>
          <a:custGeom>
            <a:avLst/>
            <a:gdLst>
              <a:gd name="T0" fmla="*/ 12 w 637"/>
              <a:gd name="T1" fmla="*/ 24 h 601"/>
              <a:gd name="T2" fmla="*/ 12 w 637"/>
              <a:gd name="T3" fmla="*/ 72 h 601"/>
              <a:gd name="T4" fmla="*/ 12 w 637"/>
              <a:gd name="T5" fmla="*/ 120 h 601"/>
              <a:gd name="T6" fmla="*/ 36 w 637"/>
              <a:gd name="T7" fmla="*/ 144 h 601"/>
              <a:gd name="T8" fmla="*/ 96 w 637"/>
              <a:gd name="T9" fmla="*/ 168 h 601"/>
              <a:gd name="T10" fmla="*/ 144 w 637"/>
              <a:gd name="T11" fmla="*/ 192 h 601"/>
              <a:gd name="T12" fmla="*/ 192 w 637"/>
              <a:gd name="T13" fmla="*/ 204 h 601"/>
              <a:gd name="T14" fmla="*/ 240 w 637"/>
              <a:gd name="T15" fmla="*/ 228 h 601"/>
              <a:gd name="T16" fmla="*/ 288 w 637"/>
              <a:gd name="T17" fmla="*/ 264 h 601"/>
              <a:gd name="T18" fmla="*/ 336 w 637"/>
              <a:gd name="T19" fmla="*/ 300 h 601"/>
              <a:gd name="T20" fmla="*/ 360 w 637"/>
              <a:gd name="T21" fmla="*/ 348 h 601"/>
              <a:gd name="T22" fmla="*/ 384 w 637"/>
              <a:gd name="T23" fmla="*/ 396 h 601"/>
              <a:gd name="T24" fmla="*/ 420 w 637"/>
              <a:gd name="T25" fmla="*/ 432 h 601"/>
              <a:gd name="T26" fmla="*/ 444 w 637"/>
              <a:gd name="T27" fmla="*/ 480 h 601"/>
              <a:gd name="T28" fmla="*/ 456 w 637"/>
              <a:gd name="T29" fmla="*/ 528 h 601"/>
              <a:gd name="T30" fmla="*/ 456 w 637"/>
              <a:gd name="T31" fmla="*/ 576 h 601"/>
              <a:gd name="T32" fmla="*/ 480 w 637"/>
              <a:gd name="T33" fmla="*/ 600 h 601"/>
              <a:gd name="T34" fmla="*/ 528 w 637"/>
              <a:gd name="T35" fmla="*/ 600 h 601"/>
              <a:gd name="T36" fmla="*/ 588 w 637"/>
              <a:gd name="T37" fmla="*/ 600 h 601"/>
              <a:gd name="T38" fmla="*/ 636 w 637"/>
              <a:gd name="T39" fmla="*/ 600 h 601"/>
              <a:gd name="T40" fmla="*/ 624 w 637"/>
              <a:gd name="T41" fmla="*/ 552 h 601"/>
              <a:gd name="T42" fmla="*/ 612 w 637"/>
              <a:gd name="T43" fmla="*/ 504 h 601"/>
              <a:gd name="T44" fmla="*/ 588 w 637"/>
              <a:gd name="T45" fmla="*/ 456 h 601"/>
              <a:gd name="T46" fmla="*/ 564 w 637"/>
              <a:gd name="T47" fmla="*/ 408 h 601"/>
              <a:gd name="T48" fmla="*/ 540 w 637"/>
              <a:gd name="T49" fmla="*/ 360 h 601"/>
              <a:gd name="T50" fmla="*/ 504 w 637"/>
              <a:gd name="T51" fmla="*/ 312 h 601"/>
              <a:gd name="T52" fmla="*/ 492 w 637"/>
              <a:gd name="T53" fmla="*/ 264 h 601"/>
              <a:gd name="T54" fmla="*/ 456 w 637"/>
              <a:gd name="T55" fmla="*/ 228 h 601"/>
              <a:gd name="T56" fmla="*/ 420 w 637"/>
              <a:gd name="T57" fmla="*/ 192 h 601"/>
              <a:gd name="T58" fmla="*/ 384 w 637"/>
              <a:gd name="T59" fmla="*/ 156 h 601"/>
              <a:gd name="T60" fmla="*/ 348 w 637"/>
              <a:gd name="T61" fmla="*/ 120 h 601"/>
              <a:gd name="T62" fmla="*/ 300 w 637"/>
              <a:gd name="T63" fmla="*/ 96 h 601"/>
              <a:gd name="T64" fmla="*/ 252 w 637"/>
              <a:gd name="T65" fmla="*/ 72 h 601"/>
              <a:gd name="T66" fmla="*/ 204 w 637"/>
              <a:gd name="T67" fmla="*/ 48 h 601"/>
              <a:gd name="T68" fmla="*/ 156 w 637"/>
              <a:gd name="T69" fmla="*/ 36 h 601"/>
              <a:gd name="T70" fmla="*/ 108 w 637"/>
              <a:gd name="T71" fmla="*/ 24 h 601"/>
              <a:gd name="T72" fmla="*/ 60 w 637"/>
              <a:gd name="T73" fmla="*/ 0 h 601"/>
              <a:gd name="T74" fmla="*/ 12 w 637"/>
              <a:gd name="T75" fmla="*/ 0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0908" name="Rectangle 12">
            <a:extLst>
              <a:ext uri="{FF2B5EF4-FFF2-40B4-BE49-F238E27FC236}">
                <a16:creationId xmlns:a16="http://schemas.microsoft.com/office/drawing/2014/main" id="{AF56DA67-508C-178E-D042-7CFF4519B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485933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09" name="Rectangle 13">
            <a:extLst>
              <a:ext uri="{FF2B5EF4-FFF2-40B4-BE49-F238E27FC236}">
                <a16:creationId xmlns:a16="http://schemas.microsoft.com/office/drawing/2014/main" id="{3DC0C66B-661C-D82A-A35C-FB9730DFC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1765300"/>
            <a:ext cx="14541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СУДЬИ</a:t>
            </a:r>
            <a:endParaRPr lang="en-US" altLang="en-US" sz="28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720910" name="Rectangle 14">
            <a:extLst>
              <a:ext uri="{FF2B5EF4-FFF2-40B4-BE49-F238E27FC236}">
                <a16:creationId xmlns:a16="http://schemas.microsoft.com/office/drawing/2014/main" id="{80FCC760-235E-0C71-84A4-E08528A97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5838" y="2233613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11" name="Line 15">
            <a:extLst>
              <a:ext uri="{FF2B5EF4-FFF2-40B4-BE49-F238E27FC236}">
                <a16:creationId xmlns:a16="http://schemas.microsoft.com/office/drawing/2014/main" id="{6AA6E3EE-A006-467A-A333-CE03EDB7B163}"/>
              </a:ext>
            </a:extLst>
          </p:cNvPr>
          <p:cNvSpPr>
            <a:spLocks noChangeShapeType="1"/>
          </p:cNvSpPr>
          <p:nvPr/>
        </p:nvSpPr>
        <p:spPr bwMode="auto">
          <a:xfrm>
            <a:off x="3473450" y="26685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12" name="Line 16">
            <a:extLst>
              <a:ext uri="{FF2B5EF4-FFF2-40B4-BE49-F238E27FC236}">
                <a16:creationId xmlns:a16="http://schemas.microsoft.com/office/drawing/2014/main" id="{7E8A8F52-95D0-069C-92B3-F002D2E52B12}"/>
              </a:ext>
            </a:extLst>
          </p:cNvPr>
          <p:cNvSpPr>
            <a:spLocks noChangeShapeType="1"/>
          </p:cNvSpPr>
          <p:nvPr/>
        </p:nvSpPr>
        <p:spPr bwMode="auto">
          <a:xfrm>
            <a:off x="3459163" y="22320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13" name="Rectangle 17">
            <a:extLst>
              <a:ext uri="{FF2B5EF4-FFF2-40B4-BE49-F238E27FC236}">
                <a16:creationId xmlns:a16="http://schemas.microsoft.com/office/drawing/2014/main" id="{38C25295-D03D-B41F-3D99-C35F5FA4D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14" name="Text Box 18">
            <a:extLst>
              <a:ext uri="{FF2B5EF4-FFF2-40B4-BE49-F238E27FC236}">
                <a16:creationId xmlns:a16="http://schemas.microsoft.com/office/drawing/2014/main" id="{6BE06DE1-7638-334C-7372-6BF49B7DEC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en-US" sz="1600">
              <a:solidFill>
                <a:schemeClr val="tx1"/>
              </a:solidFill>
            </a:endParaRPr>
          </a:p>
        </p:txBody>
      </p:sp>
      <p:grpSp>
        <p:nvGrpSpPr>
          <p:cNvPr id="720915" name="Group 19">
            <a:extLst>
              <a:ext uri="{FF2B5EF4-FFF2-40B4-BE49-F238E27FC236}">
                <a16:creationId xmlns:a16="http://schemas.microsoft.com/office/drawing/2014/main" id="{FD3EFD0F-4A8B-2C0C-CE75-C795910A365E}"/>
              </a:ext>
            </a:extLst>
          </p:cNvPr>
          <p:cNvGrpSpPr>
            <a:grpSpLocks/>
          </p:cNvGrpSpPr>
          <p:nvPr/>
        </p:nvGrpSpPr>
        <p:grpSpPr bwMode="auto">
          <a:xfrm>
            <a:off x="749300" y="15875"/>
            <a:ext cx="8331200" cy="5864225"/>
            <a:chOff x="256" y="0"/>
            <a:chExt cx="5248" cy="3694"/>
          </a:xfrm>
        </p:grpSpPr>
        <p:sp>
          <p:nvSpPr>
            <p:cNvPr id="720916" name="Text Box 20">
              <a:extLst>
                <a:ext uri="{FF2B5EF4-FFF2-40B4-BE49-F238E27FC236}">
                  <a16:creationId xmlns:a16="http://schemas.microsoft.com/office/drawing/2014/main" id="{E8E72C4A-206F-FA81-31DC-181500A983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" y="2368"/>
              <a:ext cx="5248" cy="132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6600" i="1">
                  <a:solidFill>
                    <a:srgbClr val="FFFF00"/>
                  </a:solidFill>
                </a:rPr>
                <a:t>“</a:t>
              </a:r>
              <a:r>
                <a:rPr lang="ru-RU" altLang="en-US" sz="6600" i="1">
                  <a:solidFill>
                    <a:srgbClr val="FFFF00"/>
                  </a:solidFill>
                </a:rPr>
                <a:t>МЫ ХОТИМ ЦАРЯ!</a:t>
              </a:r>
              <a:r>
                <a:rPr lang="en-US" altLang="en-US" sz="6600" i="1">
                  <a:solidFill>
                    <a:srgbClr val="FFFF00"/>
                  </a:solidFill>
                </a:rPr>
                <a:t>”</a:t>
              </a:r>
            </a:p>
          </p:txBody>
        </p:sp>
        <p:sp>
          <p:nvSpPr>
            <p:cNvPr id="720917" name="Text Box 21">
              <a:extLst>
                <a:ext uri="{FF2B5EF4-FFF2-40B4-BE49-F238E27FC236}">
                  <a16:creationId xmlns:a16="http://schemas.microsoft.com/office/drawing/2014/main" id="{61056091-7407-00A4-DC6B-45E3C9D0DD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8" y="0"/>
              <a:ext cx="1256" cy="212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600">
                  <a:solidFill>
                    <a:schemeClr val="tx1"/>
                  </a:solidFill>
                </a:rPr>
                <a:t>1 </a:t>
              </a:r>
              <a:r>
                <a:rPr lang="ru-RU" altLang="en-US" sz="1600">
                  <a:solidFill>
                    <a:schemeClr val="tx1"/>
                  </a:solidFill>
                </a:rPr>
                <a:t>Цар</a:t>
              </a:r>
              <a:r>
                <a:rPr lang="en-US" altLang="en-US" sz="1600">
                  <a:solidFill>
                    <a:schemeClr val="tx1"/>
                  </a:solidFill>
                </a:rPr>
                <a:t>. 8:4-19</a:t>
              </a:r>
            </a:p>
          </p:txBody>
        </p:sp>
      </p:grpSp>
      <p:sp>
        <p:nvSpPr>
          <p:cNvPr id="720932" name="Rectangle 36">
            <a:extLst>
              <a:ext uri="{FF2B5EF4-FFF2-40B4-BE49-F238E27FC236}">
                <a16:creationId xmlns:a16="http://schemas.microsoft.com/office/drawing/2014/main" id="{2B29CE46-436D-A325-5288-B439B3D558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4663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sp>
        <p:nvSpPr>
          <p:cNvPr id="720933" name="Text Box 37">
            <a:extLst>
              <a:ext uri="{FF2B5EF4-FFF2-40B4-BE49-F238E27FC236}">
                <a16:creationId xmlns:a16="http://schemas.microsoft.com/office/drawing/2014/main" id="{8F8D6406-D966-A744-B70D-CB7DAE9F7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4088" y="64468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</a:rPr>
              <a:t>2</a:t>
            </a:r>
            <a:endParaRPr lang="en-US" altLang="en-US" b="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720934" name="Rectangle 38">
            <a:extLst>
              <a:ext uri="{FF2B5EF4-FFF2-40B4-BE49-F238E27FC236}">
                <a16:creationId xmlns:a16="http://schemas.microsoft.com/office/drawing/2014/main" id="{78C9FACE-334F-7CE2-1BC7-248E41835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0" y="2222500"/>
            <a:ext cx="7143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350</a:t>
            </a:r>
          </a:p>
        </p:txBody>
      </p:sp>
      <p:sp>
        <p:nvSpPr>
          <p:cNvPr id="720935" name="Oval 39">
            <a:extLst>
              <a:ext uri="{FF2B5EF4-FFF2-40B4-BE49-F238E27FC236}">
                <a16:creationId xmlns:a16="http://schemas.microsoft.com/office/drawing/2014/main" id="{2A03F330-F0BE-69D2-3A93-8A0D9B896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9700" y="2168525"/>
            <a:ext cx="1397000" cy="617538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36" name="Text Box 40">
            <a:extLst>
              <a:ext uri="{FF2B5EF4-FFF2-40B4-BE49-F238E27FC236}">
                <a16:creationId xmlns:a16="http://schemas.microsoft.com/office/drawing/2014/main" id="{EF4A316B-79A2-E72C-2E57-5B8A5D01D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31-32</a:t>
            </a:r>
          </a:p>
        </p:txBody>
      </p:sp>
      <p:sp>
        <p:nvSpPr>
          <p:cNvPr id="720937" name="Text Box 41">
            <a:extLst>
              <a:ext uri="{FF2B5EF4-FFF2-40B4-BE49-F238E27FC236}">
                <a16:creationId xmlns:a16="http://schemas.microsoft.com/office/drawing/2014/main" id="{DBF23EB3-A2A9-71CB-AA3C-6C04D0BE5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3479800"/>
            <a:ext cx="7461250" cy="2559050"/>
          </a:xfrm>
          <a:prstGeom prst="rect">
            <a:avLst/>
          </a:prstGeom>
          <a:noFill/>
          <a:ln>
            <a:noFill/>
          </a:ln>
          <a:effectLst>
            <a:outerShdw dist="9158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5400" i="1">
                <a:solidFill>
                  <a:schemeClr val="hlink"/>
                </a:solidFill>
              </a:rPr>
              <a:t>“</a:t>
            </a:r>
            <a:r>
              <a:rPr lang="ru-RU" altLang="en-US" sz="5400" i="1">
                <a:solidFill>
                  <a:schemeClr val="hlink"/>
                </a:solidFill>
              </a:rPr>
              <a:t>ВЫ УВЕРЕНЫ, ЧТО ХОТИТЕ ТАК ПОСТУПИТЬ</a:t>
            </a:r>
            <a:r>
              <a:rPr lang="en-US" altLang="en-US" sz="5400" i="1">
                <a:solidFill>
                  <a:schemeClr val="hlink"/>
                </a:solidFill>
              </a:rPr>
              <a:t>?”</a:t>
            </a:r>
          </a:p>
        </p:txBody>
      </p:sp>
      <p:grpSp>
        <p:nvGrpSpPr>
          <p:cNvPr id="720918" name="Group 22">
            <a:extLst>
              <a:ext uri="{FF2B5EF4-FFF2-40B4-BE49-F238E27FC236}">
                <a16:creationId xmlns:a16="http://schemas.microsoft.com/office/drawing/2014/main" id="{94B0A18B-3B87-4F76-7296-5E97181AA6EB}"/>
              </a:ext>
            </a:extLst>
          </p:cNvPr>
          <p:cNvGrpSpPr>
            <a:grpSpLocks/>
          </p:cNvGrpSpPr>
          <p:nvPr/>
        </p:nvGrpSpPr>
        <p:grpSpPr bwMode="auto">
          <a:xfrm>
            <a:off x="7983538" y="3429000"/>
            <a:ext cx="974725" cy="633413"/>
            <a:chOff x="5029" y="2160"/>
            <a:chExt cx="614" cy="399"/>
          </a:xfrm>
        </p:grpSpPr>
        <p:sp>
          <p:nvSpPr>
            <p:cNvPr id="720919" name="Freeform 23">
              <a:extLst>
                <a:ext uri="{FF2B5EF4-FFF2-40B4-BE49-F238E27FC236}">
                  <a16:creationId xmlns:a16="http://schemas.microsoft.com/office/drawing/2014/main" id="{C5792FDF-3A90-5624-83B9-BCAF1A248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" y="22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920" name="Freeform 24">
              <a:extLst>
                <a:ext uri="{FF2B5EF4-FFF2-40B4-BE49-F238E27FC236}">
                  <a16:creationId xmlns:a16="http://schemas.microsoft.com/office/drawing/2014/main" id="{5DD6993B-FE7D-C9AE-0B4E-AE7D6EF4F0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3" y="226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921" name="Rectangle 25">
              <a:extLst>
                <a:ext uri="{FF2B5EF4-FFF2-40B4-BE49-F238E27FC236}">
                  <a16:creationId xmlns:a16="http://schemas.microsoft.com/office/drawing/2014/main" id="{B04CE9A5-871C-0CE6-BF57-A74CDEC994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6" y="2426"/>
              <a:ext cx="22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350</a:t>
              </a:r>
            </a:p>
          </p:txBody>
        </p:sp>
        <p:sp>
          <p:nvSpPr>
            <p:cNvPr id="720922" name="Freeform 26">
              <a:extLst>
                <a:ext uri="{FF2B5EF4-FFF2-40B4-BE49-F238E27FC236}">
                  <a16:creationId xmlns:a16="http://schemas.microsoft.com/office/drawing/2014/main" id="{2EE4B847-6352-D19C-84B0-ECCBB548D3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" y="22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923" name="AutoShape 27">
              <a:extLst>
                <a:ext uri="{FF2B5EF4-FFF2-40B4-BE49-F238E27FC236}">
                  <a16:creationId xmlns:a16="http://schemas.microsoft.com/office/drawing/2014/main" id="{6006187C-0EE2-88EA-2E4E-B3EFC6B7E5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7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924" name="Rectangle 28">
              <a:extLst>
                <a:ext uri="{FF2B5EF4-FFF2-40B4-BE49-F238E27FC236}">
                  <a16:creationId xmlns:a16="http://schemas.microsoft.com/office/drawing/2014/main" id="{11EA9CC5-2B22-3F3F-6B84-CF315AA602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" y="227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925" name="AutoShape 29">
              <a:extLst>
                <a:ext uri="{FF2B5EF4-FFF2-40B4-BE49-F238E27FC236}">
                  <a16:creationId xmlns:a16="http://schemas.microsoft.com/office/drawing/2014/main" id="{1F2A3379-29DB-6147-B94E-F4CDEFC682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18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926" name="Line 30">
              <a:extLst>
                <a:ext uri="{FF2B5EF4-FFF2-40B4-BE49-F238E27FC236}">
                  <a16:creationId xmlns:a16="http://schemas.microsoft.com/office/drawing/2014/main" id="{C224B37D-0668-5D5F-BA9E-37899B3CF0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4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927" name="Line 31">
              <a:extLst>
                <a:ext uri="{FF2B5EF4-FFF2-40B4-BE49-F238E27FC236}">
                  <a16:creationId xmlns:a16="http://schemas.microsoft.com/office/drawing/2014/main" id="{1872F987-AA98-4DF6-0622-499673508E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5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928" name="Rectangle 32">
              <a:extLst>
                <a:ext uri="{FF2B5EF4-FFF2-40B4-BE49-F238E27FC236}">
                  <a16:creationId xmlns:a16="http://schemas.microsoft.com/office/drawing/2014/main" id="{FC44CBF7-B69F-4C77-23F0-F2B1C02CE6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0" y="2390"/>
              <a:ext cx="24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1000">
                  <a:solidFill>
                    <a:srgbClr val="000000"/>
                  </a:solidFill>
                  <a:latin typeface="Helvetica" pitchFamily="2" charset="0"/>
                </a:rPr>
                <a:t>350</a:t>
              </a:r>
            </a:p>
          </p:txBody>
        </p:sp>
        <p:sp>
          <p:nvSpPr>
            <p:cNvPr id="720929" name="Rectangle 33">
              <a:extLst>
                <a:ext uri="{FF2B5EF4-FFF2-40B4-BE49-F238E27FC236}">
                  <a16:creationId xmlns:a16="http://schemas.microsoft.com/office/drawing/2014/main" id="{AEA41B93-5A1D-1430-D411-040D4BB55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2278"/>
              <a:ext cx="36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1000">
                  <a:solidFill>
                    <a:srgbClr val="000000"/>
                  </a:solidFill>
                  <a:latin typeface="Helvetica" pitchFamily="2" charset="0"/>
                </a:rPr>
                <a:t>Судьи</a:t>
              </a:r>
              <a:endParaRPr lang="en-US" altLang="en-US" sz="1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720930" name="Rectangle 34">
              <a:extLst>
                <a:ext uri="{FF2B5EF4-FFF2-40B4-BE49-F238E27FC236}">
                  <a16:creationId xmlns:a16="http://schemas.microsoft.com/office/drawing/2014/main" id="{23AA205E-C33F-F046-81DC-6A0A0928A0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9" y="2160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Chicago" charset="0"/>
                </a:rPr>
                <a:t> АНАРХИЯ</a:t>
              </a:r>
              <a:endParaRPr lang="en-US" altLang="en-US" sz="900">
                <a:solidFill>
                  <a:srgbClr val="000000"/>
                </a:solidFill>
                <a:latin typeface="Chicago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72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720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209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0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20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0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0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20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20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20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902" grpId="0"/>
      <p:bldP spid="720934" grpId="0" autoUpdateAnimBg="0"/>
      <p:bldP spid="7209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Rectangle 2">
            <a:extLst>
              <a:ext uri="{FF2B5EF4-FFF2-40B4-BE49-F238E27FC236}">
                <a16:creationId xmlns:a16="http://schemas.microsoft.com/office/drawing/2014/main" id="{6073536B-E393-FCD6-340D-1531E344D6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450" y="828675"/>
            <a:ext cx="2208213" cy="179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4D4D4D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ru-RU" altLang="en-US" sz="2800">
                <a:solidFill>
                  <a:srgbClr val="4D4D4D"/>
                </a:solidFill>
                <a:latin typeface="Helvetica" pitchFamily="2" charset="0"/>
              </a:rPr>
              <a:t>ИЗ</a:t>
            </a:r>
            <a:endParaRPr lang="en-US" altLang="en-US" sz="2800">
              <a:solidFill>
                <a:srgbClr val="4D4D4D"/>
              </a:solidFill>
              <a:latin typeface="Helvetica" pitchFamily="2" charset="0"/>
            </a:endParaRPr>
          </a:p>
          <a:p>
            <a:pPr algn="ctr"/>
            <a:r>
              <a:rPr lang="en-US" altLang="en-US" sz="2800">
                <a:solidFill>
                  <a:srgbClr val="4D4D4D"/>
                </a:solidFill>
                <a:latin typeface="Helvetica" pitchFamily="2" charset="0"/>
              </a:rPr>
              <a:t>13 </a:t>
            </a:r>
            <a:r>
              <a:rPr lang="ru-RU" altLang="en-US" sz="2800">
                <a:solidFill>
                  <a:srgbClr val="4D4D4D"/>
                </a:solidFill>
                <a:latin typeface="Helvetica" pitchFamily="2" charset="0"/>
              </a:rPr>
              <a:t>СУДЕЙ</a:t>
            </a:r>
            <a:r>
              <a:rPr lang="en-US" altLang="en-US" sz="2800">
                <a:solidFill>
                  <a:srgbClr val="4D4D4D"/>
                </a:solidFill>
                <a:latin typeface="Helvetica" pitchFamily="2" charset="0"/>
              </a:rPr>
              <a:t> </a:t>
            </a:r>
          </a:p>
          <a:p>
            <a:pPr algn="ctr"/>
            <a:r>
              <a:rPr lang="ru-RU" altLang="en-US" sz="2800">
                <a:solidFill>
                  <a:srgbClr val="4D4D4D"/>
                </a:solidFill>
                <a:latin typeface="Helvetica" pitchFamily="2" charset="0"/>
              </a:rPr>
              <a:t>ИЗРАИЛЯ</a:t>
            </a:r>
            <a:r>
              <a:rPr lang="en-US" altLang="en-US" sz="2800">
                <a:solidFill>
                  <a:srgbClr val="4D4D4D"/>
                </a:solidFill>
                <a:latin typeface="Helvetica" pitchFamily="2" charset="0"/>
              </a:rPr>
              <a:t>...</a:t>
            </a:r>
          </a:p>
          <a:p>
            <a:pPr algn="ctr"/>
            <a:endParaRPr lang="en-US" altLang="en-US" sz="2800">
              <a:solidFill>
                <a:srgbClr val="4D4D4D"/>
              </a:solidFill>
              <a:latin typeface="Helvetica" pitchFamily="2" charset="0"/>
            </a:endParaRPr>
          </a:p>
        </p:txBody>
      </p:sp>
      <p:sp>
        <p:nvSpPr>
          <p:cNvPr id="585731" name="Text Box 3">
            <a:extLst>
              <a:ext uri="{FF2B5EF4-FFF2-40B4-BE49-F238E27FC236}">
                <a16:creationId xmlns:a16="http://schemas.microsoft.com/office/drawing/2014/main" id="{78EE3441-AFA0-8DAE-B7B8-2DE0E3D698D4}"/>
              </a:ext>
            </a:extLst>
          </p:cNvPr>
          <p:cNvSpPr txBox="1">
            <a:spLocks noChangeArrowheads="1"/>
          </p:cNvSpPr>
          <p:nvPr/>
        </p:nvSpPr>
        <p:spPr bwMode="auto">
          <a:xfrm rot="-1263965">
            <a:off x="320675" y="2193925"/>
            <a:ext cx="26765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3080412" algn="ctr" rotWithShape="0">
                    <a:srgbClr val="4D4D4D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3200">
                <a:solidFill>
                  <a:srgbClr val="4D4D4D"/>
                </a:solidFill>
              </a:rPr>
              <a:t>ГИДЕОН</a:t>
            </a:r>
            <a:endParaRPr lang="en-US" altLang="en-US" sz="3200">
              <a:solidFill>
                <a:srgbClr val="4D4D4D"/>
              </a:solidFill>
            </a:endParaRPr>
          </a:p>
        </p:txBody>
      </p:sp>
      <p:sp>
        <p:nvSpPr>
          <p:cNvPr id="585732" name="Text Box 4">
            <a:extLst>
              <a:ext uri="{FF2B5EF4-FFF2-40B4-BE49-F238E27FC236}">
                <a16:creationId xmlns:a16="http://schemas.microsoft.com/office/drawing/2014/main" id="{FC86776E-B8D3-F93E-B2D1-D5E346086EE8}"/>
              </a:ext>
            </a:extLst>
          </p:cNvPr>
          <p:cNvSpPr txBox="1">
            <a:spLocks noChangeArrowheads="1"/>
          </p:cNvSpPr>
          <p:nvPr/>
        </p:nvSpPr>
        <p:spPr bwMode="auto">
          <a:xfrm rot="-478559">
            <a:off x="1504950" y="600075"/>
            <a:ext cx="26765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3080412" algn="ctr" rotWithShape="0">
                    <a:srgbClr val="4D4D4D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3200">
                <a:solidFill>
                  <a:srgbClr val="4D4D4D"/>
                </a:solidFill>
              </a:rPr>
              <a:t>САМСОН</a:t>
            </a:r>
            <a:endParaRPr lang="en-US" altLang="en-US" sz="3200">
              <a:solidFill>
                <a:srgbClr val="4D4D4D"/>
              </a:solidFill>
            </a:endParaRPr>
          </a:p>
        </p:txBody>
      </p:sp>
      <p:sp>
        <p:nvSpPr>
          <p:cNvPr id="585733" name="Text Box 5">
            <a:extLst>
              <a:ext uri="{FF2B5EF4-FFF2-40B4-BE49-F238E27FC236}">
                <a16:creationId xmlns:a16="http://schemas.microsoft.com/office/drawing/2014/main" id="{5CD27FB4-2C67-A1C6-6769-C105257F1BFD}"/>
              </a:ext>
            </a:extLst>
          </p:cNvPr>
          <p:cNvSpPr txBox="1">
            <a:spLocks noChangeArrowheads="1"/>
          </p:cNvSpPr>
          <p:nvPr/>
        </p:nvSpPr>
        <p:spPr bwMode="auto">
          <a:xfrm rot="1442299">
            <a:off x="6483350" y="1254125"/>
            <a:ext cx="26765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3080412" algn="ctr" rotWithShape="0">
                    <a:srgbClr val="4D4D4D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3200">
                <a:solidFill>
                  <a:srgbClr val="4D4D4D"/>
                </a:solidFill>
              </a:rPr>
              <a:t>ДЕВОРА</a:t>
            </a:r>
            <a:endParaRPr lang="en-US" altLang="en-US" sz="3200">
              <a:solidFill>
                <a:srgbClr val="4D4D4D"/>
              </a:solidFill>
            </a:endParaRPr>
          </a:p>
        </p:txBody>
      </p:sp>
      <p:sp>
        <p:nvSpPr>
          <p:cNvPr id="585734" name="Text Box 6">
            <a:extLst>
              <a:ext uri="{FF2B5EF4-FFF2-40B4-BE49-F238E27FC236}">
                <a16:creationId xmlns:a16="http://schemas.microsoft.com/office/drawing/2014/main" id="{AAEFDC8F-B548-47FF-603B-33F03D020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0" y="2640013"/>
            <a:ext cx="6188075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4D4D4D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en-US" sz="2800">
                <a:solidFill>
                  <a:srgbClr val="4D4D4D"/>
                </a:solidFill>
                <a:latin typeface="Helvetica" pitchFamily="2" charset="0"/>
              </a:rPr>
              <a:t>ПОСЛЕДНИМ И ВЕЛИЧАЙШИМ</a:t>
            </a:r>
            <a:r>
              <a:rPr lang="en-US" altLang="en-US" sz="2800">
                <a:solidFill>
                  <a:srgbClr val="4D4D4D"/>
                </a:solidFill>
                <a:latin typeface="Helvetica" pitchFamily="2" charset="0"/>
              </a:rPr>
              <a:t>,</a:t>
            </a:r>
          </a:p>
          <a:p>
            <a:pPr algn="ctr"/>
            <a:r>
              <a:rPr lang="ru-RU" altLang="en-US" sz="2800">
                <a:solidFill>
                  <a:srgbClr val="4D4D4D"/>
                </a:solidFill>
                <a:latin typeface="Helvetica" pitchFamily="2" charset="0"/>
              </a:rPr>
              <a:t>«ЦЕНТРАЛЬНЫМ ПЕРСОНАЖЕМ</a:t>
            </a:r>
            <a:r>
              <a:rPr lang="en-US" altLang="en-US" sz="2800">
                <a:solidFill>
                  <a:srgbClr val="4D4D4D"/>
                </a:solidFill>
                <a:latin typeface="Helvetica" pitchFamily="2" charset="0"/>
              </a:rPr>
              <a:t>” </a:t>
            </a:r>
            <a:r>
              <a:rPr lang="ru-RU" altLang="en-US" sz="2800">
                <a:solidFill>
                  <a:srgbClr val="4D4D4D"/>
                </a:solidFill>
                <a:latin typeface="Helvetica" pitchFamily="2" charset="0"/>
              </a:rPr>
              <a:t>БЫЛ</a:t>
            </a:r>
            <a:r>
              <a:rPr lang="en-US" altLang="en-US" sz="2800">
                <a:solidFill>
                  <a:srgbClr val="4D4D4D"/>
                </a:solidFill>
                <a:latin typeface="Helvetica" pitchFamily="2" charset="0"/>
              </a:rPr>
              <a:t>...</a:t>
            </a:r>
          </a:p>
        </p:txBody>
      </p:sp>
      <p:sp>
        <p:nvSpPr>
          <p:cNvPr id="585737" name="WordArt 9">
            <a:extLst>
              <a:ext uri="{FF2B5EF4-FFF2-40B4-BE49-F238E27FC236}">
                <a16:creationId xmlns:a16="http://schemas.microsoft.com/office/drawing/2014/main" id="{87E0F69B-7DCD-FAB5-F604-8CAA8F0362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-166688" y="2886075"/>
            <a:ext cx="8685213" cy="358298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az-Cyrl-AZ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САМУИЛ</a:t>
            </a:r>
            <a:endParaRPr lang="en-US" sz="3600" kern="1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 panose="020B0806030902050204" pitchFamily="34" charset="0"/>
            </a:endParaRPr>
          </a:p>
        </p:txBody>
      </p:sp>
      <p:sp>
        <p:nvSpPr>
          <p:cNvPr id="585738" name="AutoShape 10">
            <a:extLst>
              <a:ext uri="{FF2B5EF4-FFF2-40B4-BE49-F238E27FC236}">
                <a16:creationId xmlns:a16="http://schemas.microsoft.com/office/drawing/2014/main" id="{A6F7E239-7C18-7DA0-C30D-42C2CEAA5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300" y="1041400"/>
            <a:ext cx="6705600" cy="1485900"/>
          </a:xfrm>
          <a:prstGeom prst="curvedDownArrow">
            <a:avLst>
              <a:gd name="adj1" fmla="val 90256"/>
              <a:gd name="adj2" fmla="val 180513"/>
              <a:gd name="adj3" fmla="val 33333"/>
            </a:avLst>
          </a:prstGeom>
          <a:gradFill rotWithShape="0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0" scaled="1"/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739" name="Text Box 11">
            <a:extLst>
              <a:ext uri="{FF2B5EF4-FFF2-40B4-BE49-F238E27FC236}">
                <a16:creationId xmlns:a16="http://schemas.microsoft.com/office/drawing/2014/main" id="{D53233D5-7343-A8BE-049F-38CDD642C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0" y="2832100"/>
            <a:ext cx="3848100" cy="668338"/>
          </a:xfrm>
          <a:prstGeom prst="rect">
            <a:avLst/>
          </a:prstGeom>
          <a:noFill/>
          <a:ln>
            <a:noFill/>
          </a:ln>
          <a:effectLst>
            <a:outerShdw dist="9158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en-US" sz="5400">
                <a:solidFill>
                  <a:srgbClr val="F83949"/>
                </a:solidFill>
              </a:rPr>
              <a:t>АНАРХИЯ</a:t>
            </a:r>
            <a:endParaRPr lang="en-US" altLang="en-US" sz="5400">
              <a:solidFill>
                <a:srgbClr val="F83949"/>
              </a:solidFill>
            </a:endParaRPr>
          </a:p>
        </p:txBody>
      </p:sp>
      <p:sp>
        <p:nvSpPr>
          <p:cNvPr id="585740" name="Text Box 12">
            <a:extLst>
              <a:ext uri="{FF2B5EF4-FFF2-40B4-BE49-F238E27FC236}">
                <a16:creationId xmlns:a16="http://schemas.microsoft.com/office/drawing/2014/main" id="{E65E8140-9797-7C42-C4D6-0FDCB3EF9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0300" y="2806700"/>
            <a:ext cx="3556000" cy="668338"/>
          </a:xfrm>
          <a:prstGeom prst="rect">
            <a:avLst/>
          </a:prstGeom>
          <a:noFill/>
          <a:ln>
            <a:noFill/>
          </a:ln>
          <a:effectLst>
            <a:outerShdw dist="99190" dir="301166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en-US" sz="5400">
                <a:solidFill>
                  <a:srgbClr val="25A5FA"/>
                </a:solidFill>
              </a:rPr>
              <a:t>ЦАРСТВО</a:t>
            </a:r>
            <a:endParaRPr lang="en-US" altLang="en-US" sz="5400">
              <a:solidFill>
                <a:srgbClr val="25A5FA"/>
              </a:solidFill>
            </a:endParaRPr>
          </a:p>
        </p:txBody>
      </p:sp>
      <p:sp>
        <p:nvSpPr>
          <p:cNvPr id="585741" name="Text Box 13">
            <a:extLst>
              <a:ext uri="{FF2B5EF4-FFF2-40B4-BE49-F238E27FC236}">
                <a16:creationId xmlns:a16="http://schemas.microsoft.com/office/drawing/2014/main" id="{F894550D-FDCA-EA55-91DE-06987DAEB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en-US" sz="1600">
              <a:solidFill>
                <a:schemeClr val="tx1"/>
              </a:solidFill>
            </a:endParaRPr>
          </a:p>
        </p:txBody>
      </p:sp>
      <p:sp>
        <p:nvSpPr>
          <p:cNvPr id="585742" name="Text Box 14">
            <a:extLst>
              <a:ext uri="{FF2B5EF4-FFF2-40B4-BE49-F238E27FC236}">
                <a16:creationId xmlns:a16="http://schemas.microsoft.com/office/drawing/2014/main" id="{ED19E84E-D666-8F84-EF6C-55C66F32D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300" y="15875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chemeClr val="tx1"/>
                </a:solidFill>
              </a:rPr>
              <a:t>1 </a:t>
            </a:r>
            <a:r>
              <a:rPr lang="ru-RU" altLang="en-US" sz="1600">
                <a:solidFill>
                  <a:schemeClr val="tx1"/>
                </a:solidFill>
              </a:rPr>
              <a:t>Цар</a:t>
            </a:r>
            <a:r>
              <a:rPr lang="en-US" altLang="en-US" sz="1600">
                <a:solidFill>
                  <a:schemeClr val="tx1"/>
                </a:solidFill>
              </a:rPr>
              <a:t>. 9:17</a:t>
            </a:r>
          </a:p>
        </p:txBody>
      </p:sp>
      <p:sp>
        <p:nvSpPr>
          <p:cNvPr id="585743" name="Text Box 15">
            <a:extLst>
              <a:ext uri="{FF2B5EF4-FFF2-40B4-BE49-F238E27FC236}">
                <a16:creationId xmlns:a16="http://schemas.microsoft.com/office/drawing/2014/main" id="{F8663907-BC2C-51AC-ACAA-8F69A7309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85744" name="Rectangle 16">
            <a:extLst>
              <a:ext uri="{FF2B5EF4-FFF2-40B4-BE49-F238E27FC236}">
                <a16:creationId xmlns:a16="http://schemas.microsoft.com/office/drawing/2014/main" id="{EB63737C-8DFD-50B7-9731-31CA7BE07C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4663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585746" name="Text Box 18">
            <a:extLst>
              <a:ext uri="{FF2B5EF4-FFF2-40B4-BE49-F238E27FC236}">
                <a16:creationId xmlns:a16="http://schemas.microsoft.com/office/drawing/2014/main" id="{3BE93560-893B-D7C1-D5EA-0EAE110CE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5675" y="6446838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</a:rPr>
              <a:t>1</a:t>
            </a:r>
            <a:endParaRPr lang="en-US" altLang="en-US" b="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85747" name="Text Box 19">
            <a:extLst>
              <a:ext uri="{FF2B5EF4-FFF2-40B4-BE49-F238E27FC236}">
                <a16:creationId xmlns:a16="http://schemas.microsoft.com/office/drawing/2014/main" id="{068AA1AA-FEE2-0226-2071-E6F837D48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31-32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5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85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85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5739" grpId="0" autoUpdateAnimBg="0"/>
      <p:bldP spid="585740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85" name="Oval 13">
            <a:extLst>
              <a:ext uri="{FF2B5EF4-FFF2-40B4-BE49-F238E27FC236}">
                <a16:creationId xmlns:a16="http://schemas.microsoft.com/office/drawing/2014/main" id="{6BC8E582-76B5-056F-F597-A2F3827859E1}"/>
              </a:ext>
            </a:extLst>
          </p:cNvPr>
          <p:cNvSpPr>
            <a:spLocks noChangeArrowheads="1"/>
          </p:cNvSpPr>
          <p:nvPr/>
        </p:nvSpPr>
        <p:spPr bwMode="auto">
          <a:xfrm rot="-3337920">
            <a:off x="2270919" y="972344"/>
            <a:ext cx="4959350" cy="4954588"/>
          </a:xfrm>
          <a:prstGeom prst="ellipse">
            <a:avLst/>
          </a:prstGeom>
          <a:noFill/>
          <a:ln w="98425">
            <a:solidFill>
              <a:srgbClr val="F8131B"/>
            </a:solidFill>
            <a:prstDash val="sysDot"/>
            <a:round/>
            <a:headEnd/>
            <a:tailEnd/>
          </a:ln>
          <a:effectLst>
            <a:outerShdw dist="96720" dir="679191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19886" name="Group 14">
            <a:extLst>
              <a:ext uri="{FF2B5EF4-FFF2-40B4-BE49-F238E27FC236}">
                <a16:creationId xmlns:a16="http://schemas.microsoft.com/office/drawing/2014/main" id="{05B2AAA7-21AF-35CD-7F26-E8FCCBC71A01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855663"/>
            <a:ext cx="5243512" cy="5137150"/>
            <a:chOff x="2300" y="1797"/>
            <a:chExt cx="1143" cy="1147"/>
          </a:xfrm>
        </p:grpSpPr>
        <p:sp>
          <p:nvSpPr>
            <p:cNvPr id="719887" name="AutoShape 15">
              <a:extLst>
                <a:ext uri="{FF2B5EF4-FFF2-40B4-BE49-F238E27FC236}">
                  <a16:creationId xmlns:a16="http://schemas.microsoft.com/office/drawing/2014/main" id="{D6FFCA33-D09A-B1B8-1A17-E86EEE8564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294" y="1803"/>
              <a:ext cx="1146" cy="1134"/>
            </a:xfrm>
            <a:custGeom>
              <a:avLst/>
              <a:gdLst>
                <a:gd name="G0" fmla="+- 9894 0 0"/>
                <a:gd name="G1" fmla="+- 11724373 0 0"/>
                <a:gd name="G2" fmla="+- 0 0 11724373"/>
                <a:gd name="T0" fmla="*/ 0 256 1"/>
                <a:gd name="T1" fmla="*/ 180 256 1"/>
                <a:gd name="G3" fmla="+- 11724373 T0 T1"/>
                <a:gd name="T2" fmla="*/ 0 256 1"/>
                <a:gd name="T3" fmla="*/ 90 256 1"/>
                <a:gd name="G4" fmla="+- 11724373 T2 T3"/>
                <a:gd name="G5" fmla="*/ G4 2 1"/>
                <a:gd name="T4" fmla="*/ 90 256 1"/>
                <a:gd name="T5" fmla="*/ 0 256 1"/>
                <a:gd name="G6" fmla="+- 11724373 T4 T5"/>
                <a:gd name="G7" fmla="*/ G6 2 1"/>
                <a:gd name="G8" fmla="abs 11724373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894"/>
                <a:gd name="G18" fmla="*/ 9894 1 2"/>
                <a:gd name="G19" fmla="+- G18 5400 0"/>
                <a:gd name="G20" fmla="cos G19 11724373"/>
                <a:gd name="G21" fmla="sin G19 11724373"/>
                <a:gd name="G22" fmla="+- G20 10800 0"/>
                <a:gd name="G23" fmla="+- G21 10800 0"/>
                <a:gd name="G24" fmla="+- 10800 0 G20"/>
                <a:gd name="G25" fmla="+- 9894 10800 0"/>
                <a:gd name="G26" fmla="?: G9 G17 G25"/>
                <a:gd name="G27" fmla="?: G9 0 21600"/>
                <a:gd name="G28" fmla="cos 10800 11724373"/>
                <a:gd name="G29" fmla="sin 10800 11724373"/>
                <a:gd name="G30" fmla="sin 9894 11724373"/>
                <a:gd name="G31" fmla="+- G28 10800 0"/>
                <a:gd name="G32" fmla="+- G29 10800 0"/>
                <a:gd name="G33" fmla="+- G30 10800 0"/>
                <a:gd name="G34" fmla="?: G4 0 G31"/>
                <a:gd name="G35" fmla="?: 11724373 G34 0"/>
                <a:gd name="G36" fmla="?: G6 G35 G31"/>
                <a:gd name="G37" fmla="+- 21600 0 G36"/>
                <a:gd name="G38" fmla="?: G4 0 G33"/>
                <a:gd name="G39" fmla="?: 11724373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454 w 21600"/>
                <a:gd name="T15" fmla="*/ 10998 h 21600"/>
                <a:gd name="T16" fmla="*/ 10800 w 21600"/>
                <a:gd name="T17" fmla="*/ 906 h 21600"/>
                <a:gd name="T18" fmla="*/ 21146 w 21600"/>
                <a:gd name="T19" fmla="*/ 1099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907" y="10989"/>
                  </a:moveTo>
                  <a:cubicBezTo>
                    <a:pt x="906" y="10926"/>
                    <a:pt x="906" y="10863"/>
                    <a:pt x="906" y="10800"/>
                  </a:cubicBezTo>
                  <a:cubicBezTo>
                    <a:pt x="906" y="5335"/>
                    <a:pt x="5335" y="906"/>
                    <a:pt x="10800" y="906"/>
                  </a:cubicBezTo>
                  <a:cubicBezTo>
                    <a:pt x="16264" y="906"/>
                    <a:pt x="20694" y="5335"/>
                    <a:pt x="20694" y="10800"/>
                  </a:cubicBezTo>
                  <a:cubicBezTo>
                    <a:pt x="20694" y="10863"/>
                    <a:pt x="20693" y="10926"/>
                    <a:pt x="20692" y="10989"/>
                  </a:cubicBezTo>
                  <a:lnTo>
                    <a:pt x="21598" y="11007"/>
                  </a:lnTo>
                  <a:cubicBezTo>
                    <a:pt x="21599" y="10938"/>
                    <a:pt x="21600" y="1086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0869"/>
                    <a:pt x="0" y="10938"/>
                    <a:pt x="1" y="110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6796" dir="3806097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888" name="AutoShape 16">
              <a:extLst>
                <a:ext uri="{FF2B5EF4-FFF2-40B4-BE49-F238E27FC236}">
                  <a16:creationId xmlns:a16="http://schemas.microsoft.com/office/drawing/2014/main" id="{E3FD8F22-9909-DBEC-3A6E-4965A752DA9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291585">
              <a:off x="2300" y="1810"/>
              <a:ext cx="1143" cy="1134"/>
            </a:xfrm>
            <a:custGeom>
              <a:avLst/>
              <a:gdLst>
                <a:gd name="G0" fmla="+- 9894 0 0"/>
                <a:gd name="G1" fmla="+- 11724373 0 0"/>
                <a:gd name="G2" fmla="+- 0 0 11724373"/>
                <a:gd name="T0" fmla="*/ 0 256 1"/>
                <a:gd name="T1" fmla="*/ 180 256 1"/>
                <a:gd name="G3" fmla="+- 11724373 T0 T1"/>
                <a:gd name="T2" fmla="*/ 0 256 1"/>
                <a:gd name="T3" fmla="*/ 90 256 1"/>
                <a:gd name="G4" fmla="+- 11724373 T2 T3"/>
                <a:gd name="G5" fmla="*/ G4 2 1"/>
                <a:gd name="T4" fmla="*/ 90 256 1"/>
                <a:gd name="T5" fmla="*/ 0 256 1"/>
                <a:gd name="G6" fmla="+- 11724373 T4 T5"/>
                <a:gd name="G7" fmla="*/ G6 2 1"/>
                <a:gd name="G8" fmla="abs 11724373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894"/>
                <a:gd name="G18" fmla="*/ 9894 1 2"/>
                <a:gd name="G19" fmla="+- G18 5400 0"/>
                <a:gd name="G20" fmla="cos G19 11724373"/>
                <a:gd name="G21" fmla="sin G19 11724373"/>
                <a:gd name="G22" fmla="+- G20 10800 0"/>
                <a:gd name="G23" fmla="+- G21 10800 0"/>
                <a:gd name="G24" fmla="+- 10800 0 G20"/>
                <a:gd name="G25" fmla="+- 9894 10800 0"/>
                <a:gd name="G26" fmla="?: G9 G17 G25"/>
                <a:gd name="G27" fmla="?: G9 0 21600"/>
                <a:gd name="G28" fmla="cos 10800 11724373"/>
                <a:gd name="G29" fmla="sin 10800 11724373"/>
                <a:gd name="G30" fmla="sin 9894 11724373"/>
                <a:gd name="G31" fmla="+- G28 10800 0"/>
                <a:gd name="G32" fmla="+- G29 10800 0"/>
                <a:gd name="G33" fmla="+- G30 10800 0"/>
                <a:gd name="G34" fmla="?: G4 0 G31"/>
                <a:gd name="G35" fmla="?: 11724373 G34 0"/>
                <a:gd name="G36" fmla="?: G6 G35 G31"/>
                <a:gd name="G37" fmla="+- 21600 0 G36"/>
                <a:gd name="G38" fmla="?: G4 0 G33"/>
                <a:gd name="G39" fmla="?: 11724373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454 w 21600"/>
                <a:gd name="T15" fmla="*/ 10998 h 21600"/>
                <a:gd name="T16" fmla="*/ 10800 w 21600"/>
                <a:gd name="T17" fmla="*/ 906 h 21600"/>
                <a:gd name="T18" fmla="*/ 21146 w 21600"/>
                <a:gd name="T19" fmla="*/ 1099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907" y="10989"/>
                  </a:moveTo>
                  <a:cubicBezTo>
                    <a:pt x="906" y="10926"/>
                    <a:pt x="906" y="10863"/>
                    <a:pt x="906" y="10800"/>
                  </a:cubicBezTo>
                  <a:cubicBezTo>
                    <a:pt x="906" y="5335"/>
                    <a:pt x="5335" y="906"/>
                    <a:pt x="10800" y="906"/>
                  </a:cubicBezTo>
                  <a:cubicBezTo>
                    <a:pt x="16264" y="906"/>
                    <a:pt x="20694" y="5335"/>
                    <a:pt x="20694" y="10800"/>
                  </a:cubicBezTo>
                  <a:cubicBezTo>
                    <a:pt x="20694" y="10863"/>
                    <a:pt x="20693" y="10926"/>
                    <a:pt x="20692" y="10989"/>
                  </a:cubicBezTo>
                  <a:lnTo>
                    <a:pt x="21598" y="11007"/>
                  </a:lnTo>
                  <a:cubicBezTo>
                    <a:pt x="21599" y="10938"/>
                    <a:pt x="21600" y="1086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0869"/>
                    <a:pt x="0" y="10938"/>
                    <a:pt x="1" y="110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6796" dir="3806097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9879" name="Text Box 7">
            <a:extLst>
              <a:ext uri="{FF2B5EF4-FFF2-40B4-BE49-F238E27FC236}">
                <a16:creationId xmlns:a16="http://schemas.microsoft.com/office/drawing/2014/main" id="{6B3F2671-0CF0-6250-6541-6FD43097D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4113" y="1485900"/>
            <a:ext cx="2228850" cy="3581400"/>
          </a:xfrm>
          <a:prstGeom prst="rect">
            <a:avLst/>
          </a:prstGeom>
          <a:noFill/>
          <a:ln>
            <a:noFill/>
          </a:ln>
          <a:effectLst>
            <a:outerShdw dist="109250" dir="2132261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2900" b="0">
                <a:solidFill>
                  <a:srgbClr val="FA0532"/>
                </a:solidFill>
                <a:latin typeface="Times" panose="020F07020304040A0204" pitchFamily="34" charset="0"/>
              </a:rPr>
              <a:t>Ц</a:t>
            </a:r>
            <a:endParaRPr lang="en-US" altLang="en-US" sz="22900" b="0">
              <a:solidFill>
                <a:srgbClr val="FA0532"/>
              </a:solidFill>
              <a:latin typeface="Times" panose="020F07020304040A0204" pitchFamily="34" charset="0"/>
            </a:endParaRPr>
          </a:p>
        </p:txBody>
      </p:sp>
      <p:sp>
        <p:nvSpPr>
          <p:cNvPr id="719880" name="Rectangle 8">
            <a:extLst>
              <a:ext uri="{FF2B5EF4-FFF2-40B4-BE49-F238E27FC236}">
                <a16:creationId xmlns:a16="http://schemas.microsoft.com/office/drawing/2014/main" id="{A6925D5D-25A3-8A75-7A81-69ABEEB32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1688" y="4630738"/>
            <a:ext cx="5311775" cy="11858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altLang="en-US" sz="7200" b="0" i="1">
                <a:solidFill>
                  <a:srgbClr val="00FF00"/>
                </a:solidFill>
                <a:latin typeface="Times" panose="020F07020304040A0204" pitchFamily="34" charset="0"/>
              </a:rPr>
              <a:t>“</a:t>
            </a:r>
            <a:r>
              <a:rPr lang="ru-RU" altLang="en-US" sz="7200" b="0" i="1">
                <a:solidFill>
                  <a:srgbClr val="00FF00"/>
                </a:solidFill>
                <a:latin typeface="Times" panose="020F07020304040A0204" pitchFamily="34" charset="0"/>
              </a:rPr>
              <a:t>ЦАРСТВО</a:t>
            </a:r>
            <a:r>
              <a:rPr lang="en-US" altLang="en-US" sz="7200" b="0" i="1">
                <a:solidFill>
                  <a:srgbClr val="00FF00"/>
                </a:solidFill>
                <a:latin typeface="Times" panose="020F07020304040A0204" pitchFamily="34" charset="0"/>
              </a:rPr>
              <a:t>”</a:t>
            </a:r>
          </a:p>
        </p:txBody>
      </p:sp>
      <p:sp>
        <p:nvSpPr>
          <p:cNvPr id="719881" name="Text Box 9">
            <a:extLst>
              <a:ext uri="{FF2B5EF4-FFF2-40B4-BE49-F238E27FC236}">
                <a16:creationId xmlns:a16="http://schemas.microsoft.com/office/drawing/2014/main" id="{4ACB0022-3EE2-A4EA-BB53-02FEF7F4E4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7263" y="64468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</a:rPr>
              <a:t>2</a:t>
            </a:r>
            <a:endParaRPr lang="en-US" altLang="en-US" b="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719882" name="Rectangle 10">
            <a:extLst>
              <a:ext uri="{FF2B5EF4-FFF2-40B4-BE49-F238E27FC236}">
                <a16:creationId xmlns:a16="http://schemas.microsoft.com/office/drawing/2014/main" id="{6D281C1C-6B0E-511E-7050-C06A01D9A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9425" y="6567488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719883" name="Rectangle 11">
            <a:extLst>
              <a:ext uri="{FF2B5EF4-FFF2-40B4-BE49-F238E27FC236}">
                <a16:creationId xmlns:a16="http://schemas.microsoft.com/office/drawing/2014/main" id="{3824F032-46B3-520D-51C4-BAE3DAF54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0" y="2370138"/>
            <a:ext cx="5167313" cy="24669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5600" b="0">
                <a:solidFill>
                  <a:srgbClr val="FAFD00"/>
                </a:solidFill>
                <a:latin typeface="Times" panose="020F07020304040A0204" pitchFamily="34" charset="0"/>
              </a:rPr>
              <a:t>А</a:t>
            </a:r>
            <a:r>
              <a:rPr lang="en-US" altLang="en-US" sz="14200" b="0">
                <a:solidFill>
                  <a:srgbClr val="FA0532"/>
                </a:solidFill>
                <a:latin typeface="Times" panose="020F07020304040A0204" pitchFamily="34" charset="0"/>
              </a:rPr>
              <a:t> </a:t>
            </a:r>
            <a:r>
              <a:rPr lang="ru-RU" altLang="en-US" sz="14200" b="0">
                <a:solidFill>
                  <a:srgbClr val="FA0532"/>
                </a:solidFill>
                <a:latin typeface="Times" panose="020F07020304040A0204" pitchFamily="34" charset="0"/>
              </a:rPr>
              <a:t> </a:t>
            </a:r>
            <a:r>
              <a:rPr lang="en-US" altLang="en-US" sz="14200" b="0">
                <a:solidFill>
                  <a:srgbClr val="FA0532"/>
                </a:solidFill>
                <a:latin typeface="Times" panose="020F07020304040A0204" pitchFamily="34" charset="0"/>
              </a:rPr>
              <a:t> </a:t>
            </a:r>
            <a:r>
              <a:rPr lang="en-US" altLang="en-US" sz="14200" b="0">
                <a:solidFill>
                  <a:srgbClr val="51DC00"/>
                </a:solidFill>
                <a:latin typeface="Times" panose="020F07020304040A0204" pitchFamily="34" charset="0"/>
              </a:rPr>
              <a:t> </a:t>
            </a:r>
            <a:r>
              <a:rPr lang="ru-RU" altLang="en-US" sz="14200" b="0">
                <a:solidFill>
                  <a:srgbClr val="51DC00"/>
                </a:solidFill>
                <a:latin typeface="Times" panose="020F07020304040A0204" pitchFamily="34" charset="0"/>
              </a:rPr>
              <a:t> </a:t>
            </a:r>
            <a:r>
              <a:rPr lang="ru-RU" altLang="en-US" sz="14200" b="0">
                <a:solidFill>
                  <a:srgbClr val="FAFD00"/>
                </a:solidFill>
                <a:latin typeface="Times" panose="020F07020304040A0204" pitchFamily="34" charset="0"/>
              </a:rPr>
              <a:t>П</a:t>
            </a:r>
            <a:endParaRPr lang="en-US" altLang="en-US" sz="14200" b="0">
              <a:solidFill>
                <a:srgbClr val="FAFD00"/>
              </a:solidFill>
              <a:latin typeface="Times" panose="020F07020304040A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719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98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98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98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98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19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879" grpId="0" autoUpdateAnimBg="0"/>
      <p:bldP spid="719880" grpId="0" autoUpdateAnimBg="0"/>
      <p:bldP spid="719883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2" name="Rectangle 4">
            <a:extLst>
              <a:ext uri="{FF2B5EF4-FFF2-40B4-BE49-F238E27FC236}">
                <a16:creationId xmlns:a16="http://schemas.microsoft.com/office/drawing/2014/main" id="{804EE401-1A83-C921-2F24-E26AB5C54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0613" y="1968500"/>
            <a:ext cx="9445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(2000 </a:t>
            </a:r>
            <a:r>
              <a:rPr lang="ru-RU" altLang="en-US" sz="1000">
                <a:solidFill>
                  <a:srgbClr val="FFFF00"/>
                </a:solidFill>
                <a:latin typeface="Times" panose="020F07020304040A0204" pitchFamily="34" charset="0"/>
              </a:rPr>
              <a:t>до Р.Х.)</a:t>
            </a:r>
            <a:endParaRPr lang="en-US" altLang="en-US" sz="1000">
              <a:solidFill>
                <a:srgbClr val="FFFF00"/>
              </a:solidFill>
              <a:latin typeface="Times" panose="020F07020304040A0204" pitchFamily="34" charset="0"/>
            </a:endParaRPr>
          </a:p>
        </p:txBody>
      </p:sp>
      <p:sp>
        <p:nvSpPr>
          <p:cNvPr id="565253" name="Rectangle 5">
            <a:extLst>
              <a:ext uri="{FF2B5EF4-FFF2-40B4-BE49-F238E27FC236}">
                <a16:creationId xmlns:a16="http://schemas.microsoft.com/office/drawing/2014/main" id="{5C9838E1-BBD0-AD70-1BF6-BDE7A1446E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54" name="Freeform 6">
            <a:extLst>
              <a:ext uri="{FF2B5EF4-FFF2-40B4-BE49-F238E27FC236}">
                <a16:creationId xmlns:a16="http://schemas.microsoft.com/office/drawing/2014/main" id="{47BB2652-E61F-797A-7AAC-364FE02D01AF}"/>
              </a:ext>
            </a:extLst>
          </p:cNvPr>
          <p:cNvSpPr>
            <a:spLocks/>
          </p:cNvSpPr>
          <p:nvPr/>
        </p:nvSpPr>
        <p:spPr bwMode="auto">
          <a:xfrm>
            <a:off x="4941888" y="21558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255" name="AutoShape 7">
            <a:extLst>
              <a:ext uri="{FF2B5EF4-FFF2-40B4-BE49-F238E27FC236}">
                <a16:creationId xmlns:a16="http://schemas.microsoft.com/office/drawing/2014/main" id="{418181CA-8321-EAE8-0EF1-2B6B00DB1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0688" y="20478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56" name="Rectangle 8">
            <a:extLst>
              <a:ext uri="{FF2B5EF4-FFF2-40B4-BE49-F238E27FC236}">
                <a16:creationId xmlns:a16="http://schemas.microsoft.com/office/drawing/2014/main" id="{71FAFC9C-084C-5ED4-47E0-C612308E3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100" y="22050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57" name="Freeform 9">
            <a:extLst>
              <a:ext uri="{FF2B5EF4-FFF2-40B4-BE49-F238E27FC236}">
                <a16:creationId xmlns:a16="http://schemas.microsoft.com/office/drawing/2014/main" id="{3779CB1E-BCCA-7417-18F7-775D4EC14281}"/>
              </a:ext>
            </a:extLst>
          </p:cNvPr>
          <p:cNvSpPr>
            <a:spLocks/>
          </p:cNvSpPr>
          <p:nvPr/>
        </p:nvSpPr>
        <p:spPr bwMode="auto">
          <a:xfrm>
            <a:off x="4824413" y="35687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258" name="Rectangle 10">
            <a:extLst>
              <a:ext uri="{FF2B5EF4-FFF2-40B4-BE49-F238E27FC236}">
                <a16:creationId xmlns:a16="http://schemas.microsoft.com/office/drawing/2014/main" id="{46A36588-1759-6BC3-35DC-9222ECACC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5313" y="38989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59" name="Freeform 11">
            <a:extLst>
              <a:ext uri="{FF2B5EF4-FFF2-40B4-BE49-F238E27FC236}">
                <a16:creationId xmlns:a16="http://schemas.microsoft.com/office/drawing/2014/main" id="{5E3655D9-94F0-EFC9-CA5F-3E535A48BA78}"/>
              </a:ext>
            </a:extLst>
          </p:cNvPr>
          <p:cNvSpPr>
            <a:spLocks/>
          </p:cNvSpPr>
          <p:nvPr/>
        </p:nvSpPr>
        <p:spPr bwMode="auto">
          <a:xfrm>
            <a:off x="4819650" y="35290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260" name="AutoShape 12">
            <a:extLst>
              <a:ext uri="{FF2B5EF4-FFF2-40B4-BE49-F238E27FC236}">
                <a16:creationId xmlns:a16="http://schemas.microsoft.com/office/drawing/2014/main" id="{61466CB8-1345-DEEF-F4A1-5578579F0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34432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61" name="Rectangle 13">
            <a:extLst>
              <a:ext uri="{FF2B5EF4-FFF2-40B4-BE49-F238E27FC236}">
                <a16:creationId xmlns:a16="http://schemas.microsoft.com/office/drawing/2014/main" id="{E66B20E5-DC77-87F4-3A7E-BB80E20E2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3388" y="35909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62" name="Rectangle 14">
            <a:extLst>
              <a:ext uri="{FF2B5EF4-FFF2-40B4-BE49-F238E27FC236}">
                <a16:creationId xmlns:a16="http://schemas.microsoft.com/office/drawing/2014/main" id="{52B9448B-00DD-32CA-92FD-2D1C40A83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38496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63" name="AutoShape 15">
            <a:extLst>
              <a:ext uri="{FF2B5EF4-FFF2-40B4-BE49-F238E27FC236}">
                <a16:creationId xmlns:a16="http://schemas.microsoft.com/office/drawing/2014/main" id="{9D06BB59-6337-2603-4E65-0C891CC60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9413" y="563563"/>
            <a:ext cx="730250" cy="10906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64" name="Rectangle 16">
            <a:extLst>
              <a:ext uri="{FF2B5EF4-FFF2-40B4-BE49-F238E27FC236}">
                <a16:creationId xmlns:a16="http://schemas.microsoft.com/office/drawing/2014/main" id="{B6759057-C432-AD8F-F70F-262AC9D2E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7825" y="747713"/>
            <a:ext cx="952500" cy="113188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65" name="AutoShape 17">
            <a:extLst>
              <a:ext uri="{FF2B5EF4-FFF2-40B4-BE49-F238E27FC236}">
                <a16:creationId xmlns:a16="http://schemas.microsoft.com/office/drawing/2014/main" id="{F554443C-4F7C-40A2-7C81-0E76341B4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5288" y="585788"/>
            <a:ext cx="695325" cy="10890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66" name="AutoShape 18">
            <a:extLst>
              <a:ext uri="{FF2B5EF4-FFF2-40B4-BE49-F238E27FC236}">
                <a16:creationId xmlns:a16="http://schemas.microsoft.com/office/drawing/2014/main" id="{6D9DCFEF-4816-BEBD-810A-867E1A42E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6563" y="2073275"/>
            <a:ext cx="695325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67" name="AutoShape 19">
            <a:extLst>
              <a:ext uri="{FF2B5EF4-FFF2-40B4-BE49-F238E27FC236}">
                <a16:creationId xmlns:a16="http://schemas.microsoft.com/office/drawing/2014/main" id="{EE8558CA-26DA-35AC-3E38-2189797B9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4025" y="3475038"/>
            <a:ext cx="688975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68" name="Rectangle 20">
            <a:extLst>
              <a:ext uri="{FF2B5EF4-FFF2-40B4-BE49-F238E27FC236}">
                <a16:creationId xmlns:a16="http://schemas.microsoft.com/office/drawing/2014/main" id="{BCAAC9C6-5A3C-DFA9-88F9-94FFB3BAF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8813" y="5219700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69" name="Rectangle 21">
            <a:extLst>
              <a:ext uri="{FF2B5EF4-FFF2-40B4-BE49-F238E27FC236}">
                <a16:creationId xmlns:a16="http://schemas.microsoft.com/office/drawing/2014/main" id="{A8A909AA-87A7-C31D-7BF3-1883CB36C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0" y="5172075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565270" name="AutoShape 22">
            <a:extLst>
              <a:ext uri="{FF2B5EF4-FFF2-40B4-BE49-F238E27FC236}">
                <a16:creationId xmlns:a16="http://schemas.microsoft.com/office/drawing/2014/main" id="{F84E3A76-22B6-FAA8-65D6-E9D71C93DC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71" name="Rectangle 23">
            <a:extLst>
              <a:ext uri="{FF2B5EF4-FFF2-40B4-BE49-F238E27FC236}">
                <a16:creationId xmlns:a16="http://schemas.microsoft.com/office/drawing/2014/main" id="{4AC945AB-7D00-4349-62E2-C2F3B70B6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0213" y="4432300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72" name="AutoShape 24">
            <a:extLst>
              <a:ext uri="{FF2B5EF4-FFF2-40B4-BE49-F238E27FC236}">
                <a16:creationId xmlns:a16="http://schemas.microsoft.com/office/drawing/2014/main" id="{D0486325-703B-ABCB-19BE-38243B9D8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0850" y="4302125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73" name="Freeform 25">
            <a:extLst>
              <a:ext uri="{FF2B5EF4-FFF2-40B4-BE49-F238E27FC236}">
                <a16:creationId xmlns:a16="http://schemas.microsoft.com/office/drawing/2014/main" id="{5C9191D7-33C4-CF94-0D7A-B96AB4D050A1}"/>
              </a:ext>
            </a:extLst>
          </p:cNvPr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274" name="Rectangle 26">
            <a:extLst>
              <a:ext uri="{FF2B5EF4-FFF2-40B4-BE49-F238E27FC236}">
                <a16:creationId xmlns:a16="http://schemas.microsoft.com/office/drawing/2014/main" id="{B0C6B962-1F09-1183-5AD2-5210A0C49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8488" y="6118225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75" name="Freeform 27">
            <a:extLst>
              <a:ext uri="{FF2B5EF4-FFF2-40B4-BE49-F238E27FC236}">
                <a16:creationId xmlns:a16="http://schemas.microsoft.com/office/drawing/2014/main" id="{9ABA4EE9-7F88-8C5B-0B00-5174D8C4DC93}"/>
              </a:ext>
            </a:extLst>
          </p:cNvPr>
          <p:cNvSpPr>
            <a:spLocks/>
          </p:cNvSpPr>
          <p:nvPr/>
        </p:nvSpPr>
        <p:spPr bwMode="auto">
          <a:xfrm>
            <a:off x="4822825" y="5748338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276" name="AutoShape 28">
            <a:extLst>
              <a:ext uri="{FF2B5EF4-FFF2-40B4-BE49-F238E27FC236}">
                <a16:creationId xmlns:a16="http://schemas.microsoft.com/office/drawing/2014/main" id="{D6C6020E-7FE4-0107-A965-04A27E8D8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77" name="Rectangle 29">
            <a:extLst>
              <a:ext uri="{FF2B5EF4-FFF2-40B4-BE49-F238E27FC236}">
                <a16:creationId xmlns:a16="http://schemas.microsoft.com/office/drawing/2014/main" id="{C31B15AB-6AC6-2BC3-1E8E-A48A24510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78" name="Rectangle 30">
            <a:extLst>
              <a:ext uri="{FF2B5EF4-FFF2-40B4-BE49-F238E27FC236}">
                <a16:creationId xmlns:a16="http://schemas.microsoft.com/office/drawing/2014/main" id="{FD574E6F-6159-1BB2-530A-FE68B6233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7688" y="6069013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79" name="AutoShape 31">
            <a:extLst>
              <a:ext uri="{FF2B5EF4-FFF2-40B4-BE49-F238E27FC236}">
                <a16:creationId xmlns:a16="http://schemas.microsoft.com/office/drawing/2014/main" id="{765C7CA2-A816-74EF-0A79-4B8927B40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688013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80" name="Rectangle 32">
            <a:extLst>
              <a:ext uri="{FF2B5EF4-FFF2-40B4-BE49-F238E27FC236}">
                <a16:creationId xmlns:a16="http://schemas.microsoft.com/office/drawing/2014/main" id="{BD4060DF-0831-CA3E-A16A-06D12273D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3313" y="4203700"/>
            <a:ext cx="9445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(1500 </a:t>
            </a:r>
            <a:r>
              <a:rPr lang="ru-RU" altLang="en-US" sz="1000">
                <a:solidFill>
                  <a:srgbClr val="FFFF00"/>
                </a:solidFill>
                <a:latin typeface="Times" panose="020F07020304040A0204" pitchFamily="34" charset="0"/>
              </a:rPr>
              <a:t>до Р.Х.</a:t>
            </a:r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)</a:t>
            </a:r>
          </a:p>
        </p:txBody>
      </p:sp>
      <p:sp>
        <p:nvSpPr>
          <p:cNvPr id="565281" name="Line 33">
            <a:extLst>
              <a:ext uri="{FF2B5EF4-FFF2-40B4-BE49-F238E27FC236}">
                <a16:creationId xmlns:a16="http://schemas.microsoft.com/office/drawing/2014/main" id="{0E97EEFE-6DA6-CDA6-BA51-EF1C6BBF134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0223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82" name="Line 34">
            <a:extLst>
              <a:ext uri="{FF2B5EF4-FFF2-40B4-BE49-F238E27FC236}">
                <a16:creationId xmlns:a16="http://schemas.microsoft.com/office/drawing/2014/main" id="{1CC279C5-5EAB-A585-BDB1-9F4BCB75A2E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187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83" name="Line 35">
            <a:extLst>
              <a:ext uri="{FF2B5EF4-FFF2-40B4-BE49-F238E27FC236}">
                <a16:creationId xmlns:a16="http://schemas.microsoft.com/office/drawing/2014/main" id="{A9D74A8A-219C-06BE-4DC7-A89419C80D5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3398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84" name="Line 36">
            <a:extLst>
              <a:ext uri="{FF2B5EF4-FFF2-40B4-BE49-F238E27FC236}">
                <a16:creationId xmlns:a16="http://schemas.microsoft.com/office/drawing/2014/main" id="{31796C30-2C1C-E115-19D1-A74626DF30A1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8625" y="15049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85" name="Line 37">
            <a:extLst>
              <a:ext uri="{FF2B5EF4-FFF2-40B4-BE49-F238E27FC236}">
                <a16:creationId xmlns:a16="http://schemas.microsoft.com/office/drawing/2014/main" id="{6E8596BB-C872-7F61-7CD9-8A46DF61CBFA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6700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86" name="Line 38">
            <a:extLst>
              <a:ext uri="{FF2B5EF4-FFF2-40B4-BE49-F238E27FC236}">
                <a16:creationId xmlns:a16="http://schemas.microsoft.com/office/drawing/2014/main" id="{B1678AC2-D8CE-259D-C70B-79C1EBEA130A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822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87" name="Rectangle 39">
            <a:extLst>
              <a:ext uri="{FF2B5EF4-FFF2-40B4-BE49-F238E27FC236}">
                <a16:creationId xmlns:a16="http://schemas.microsoft.com/office/drawing/2014/main" id="{D71EA735-D811-D5DC-0464-D61E1E334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1338" y="854075"/>
            <a:ext cx="6286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1-й грех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5288" name="Rectangle 40">
            <a:extLst>
              <a:ext uri="{FF2B5EF4-FFF2-40B4-BE49-F238E27FC236}">
                <a16:creationId xmlns:a16="http://schemas.microsoft.com/office/drawing/2014/main" id="{FB41C10E-CEB8-B904-9A49-E0DE1B4069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6713" y="1006475"/>
            <a:ext cx="97313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1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-е Евангелие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5289" name="Rectangle 41">
            <a:extLst>
              <a:ext uri="{FF2B5EF4-FFF2-40B4-BE49-F238E27FC236}">
                <a16:creationId xmlns:a16="http://schemas.microsoft.com/office/drawing/2014/main" id="{4D41601B-FC9B-CA56-0190-68660C5C6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8313" y="1171575"/>
            <a:ext cx="72866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1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-я семья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5290" name="Rectangle 42">
            <a:extLst>
              <a:ext uri="{FF2B5EF4-FFF2-40B4-BE49-F238E27FC236}">
                <a16:creationId xmlns:a16="http://schemas.microsoft.com/office/drawing/2014/main" id="{C4CE28BD-E88C-B140-4A84-D65E79CCD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1336675"/>
            <a:ext cx="90963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1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-е убийство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5291" name="Rectangle 43">
            <a:extLst>
              <a:ext uri="{FF2B5EF4-FFF2-40B4-BE49-F238E27FC236}">
                <a16:creationId xmlns:a16="http://schemas.microsoft.com/office/drawing/2014/main" id="{97DFFB57-C104-6B71-CCBA-E12953859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0363" y="1489075"/>
            <a:ext cx="9398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Потоп</a:t>
            </a:r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/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радуга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5292" name="Rectangle 44">
            <a:extLst>
              <a:ext uri="{FF2B5EF4-FFF2-40B4-BE49-F238E27FC236}">
                <a16:creationId xmlns:a16="http://schemas.microsoft.com/office/drawing/2014/main" id="{ADA9EF9F-72DC-4D7B-A983-76DA0AF46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4838" y="1654175"/>
            <a:ext cx="5572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Башня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5293" name="Rectangle 45">
            <a:extLst>
              <a:ext uri="{FF2B5EF4-FFF2-40B4-BE49-F238E27FC236}">
                <a16:creationId xmlns:a16="http://schemas.microsoft.com/office/drawing/2014/main" id="{846C78EC-CADC-E7B6-2297-84C9940C7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8613" y="546100"/>
            <a:ext cx="804862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700">
                <a:solidFill>
                  <a:srgbClr val="000000"/>
                </a:solidFill>
                <a:latin typeface="Chicago" charset="0"/>
              </a:rPr>
              <a:t>СОТВОРЕНИЕ</a:t>
            </a:r>
            <a:endParaRPr lang="en-US" altLang="en-US" sz="7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65294" name="Rectangle 46">
            <a:extLst>
              <a:ext uri="{FF2B5EF4-FFF2-40B4-BE49-F238E27FC236}">
                <a16:creationId xmlns:a16="http://schemas.microsoft.com/office/drawing/2014/main" id="{AE1C4604-3F78-3493-0283-8157EE8D2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5" y="727075"/>
            <a:ext cx="9271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1</a:t>
            </a:r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-е муж. и жен.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5295" name="Line 47">
            <a:extLst>
              <a:ext uri="{FF2B5EF4-FFF2-40B4-BE49-F238E27FC236}">
                <a16:creationId xmlns:a16="http://schemas.microsoft.com/office/drawing/2014/main" id="{C7FF1C7F-2F30-D865-6C2F-03054DE9532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1013" y="26066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96" name="Line 48">
            <a:extLst>
              <a:ext uri="{FF2B5EF4-FFF2-40B4-BE49-F238E27FC236}">
                <a16:creationId xmlns:a16="http://schemas.microsoft.com/office/drawing/2014/main" id="{6E739EAF-EFDE-9A28-008E-2CE5A5A7604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1013" y="28098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97" name="Rectangle 49">
            <a:extLst>
              <a:ext uri="{FF2B5EF4-FFF2-40B4-BE49-F238E27FC236}">
                <a16:creationId xmlns:a16="http://schemas.microsoft.com/office/drawing/2014/main" id="{C103F6A6-D3A5-BAD1-DE30-4D1F343E4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4863" y="26511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98" name="Rectangle 50">
            <a:extLst>
              <a:ext uri="{FF2B5EF4-FFF2-40B4-BE49-F238E27FC236}">
                <a16:creationId xmlns:a16="http://schemas.microsoft.com/office/drawing/2014/main" id="{2F6F240D-E31A-B35B-591B-C6F11AD20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4038" y="2430463"/>
            <a:ext cx="6699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З </a:t>
            </a:r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- </a:t>
            </a:r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П</a:t>
            </a:r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Б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5299" name="Rectangle 51">
            <a:extLst>
              <a:ext uri="{FF2B5EF4-FFF2-40B4-BE49-F238E27FC236}">
                <a16:creationId xmlns:a16="http://schemas.microsoft.com/office/drawing/2014/main" id="{2F4A2D28-8309-8402-4818-0E64E146E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4050" y="2811463"/>
            <a:ext cx="4778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И</a:t>
            </a:r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И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5300" name="Rectangle 52">
            <a:extLst>
              <a:ext uri="{FF2B5EF4-FFF2-40B4-BE49-F238E27FC236}">
                <a16:creationId xmlns:a16="http://schemas.microsoft.com/office/drawing/2014/main" id="{4CD3FBE2-1FF4-61F5-3961-119CD156D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8025" y="3001963"/>
            <a:ext cx="3206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12</a:t>
            </a:r>
          </a:p>
        </p:txBody>
      </p:sp>
      <p:sp>
        <p:nvSpPr>
          <p:cNvPr id="565301" name="Rectangle 53">
            <a:extLst>
              <a:ext uri="{FF2B5EF4-FFF2-40B4-BE49-F238E27FC236}">
                <a16:creationId xmlns:a16="http://schemas.microsoft.com/office/drawing/2014/main" id="{B09D41F0-1268-3325-C6CA-027540343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2925" y="2244725"/>
            <a:ext cx="6873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ПРИЗЫВ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5302" name="Rectangle 54">
            <a:extLst>
              <a:ext uri="{FF2B5EF4-FFF2-40B4-BE49-F238E27FC236}">
                <a16:creationId xmlns:a16="http://schemas.microsoft.com/office/drawing/2014/main" id="{16D3D060-6041-6AA3-3985-E1E45330A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1475" y="2022475"/>
            <a:ext cx="682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АВРААМ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65303" name="Rectangle 55">
            <a:extLst>
              <a:ext uri="{FF2B5EF4-FFF2-40B4-BE49-F238E27FC236}">
                <a16:creationId xmlns:a16="http://schemas.microsoft.com/office/drawing/2014/main" id="{6549FAB4-D36E-2BC2-583C-6F2C7BEC2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0400" y="2624138"/>
            <a:ext cx="4778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И</a:t>
            </a:r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И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5304" name="Line 56">
            <a:extLst>
              <a:ext uri="{FF2B5EF4-FFF2-40B4-BE49-F238E27FC236}">
                <a16:creationId xmlns:a16="http://schemas.microsoft.com/office/drawing/2014/main" id="{D2ADCDB9-30F7-F493-0BEF-9575FA55030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7838" y="38274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305" name="Line 57">
            <a:extLst>
              <a:ext uri="{FF2B5EF4-FFF2-40B4-BE49-F238E27FC236}">
                <a16:creationId xmlns:a16="http://schemas.microsoft.com/office/drawing/2014/main" id="{A9E593B3-D2FA-FD20-9ED3-E9BCFED845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40132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306" name="Rectangle 58">
            <a:extLst>
              <a:ext uri="{FF2B5EF4-FFF2-40B4-BE49-F238E27FC236}">
                <a16:creationId xmlns:a16="http://schemas.microsoft.com/office/drawing/2014/main" id="{A0A55687-A095-D630-721A-DC5177B68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6725" y="3416300"/>
            <a:ext cx="61436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ИОСИФ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65307" name="Rectangle 59">
            <a:extLst>
              <a:ext uri="{FF2B5EF4-FFF2-40B4-BE49-F238E27FC236}">
                <a16:creationId xmlns:a16="http://schemas.microsoft.com/office/drawing/2014/main" id="{88512282-3FB7-109C-8EA7-303AA54D0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4350" y="3652838"/>
            <a:ext cx="6492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Рабство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5308" name="Rectangle 60">
            <a:extLst>
              <a:ext uri="{FF2B5EF4-FFF2-40B4-BE49-F238E27FC236}">
                <a16:creationId xmlns:a16="http://schemas.microsoft.com/office/drawing/2014/main" id="{399267AC-6F9E-E5DB-F248-65C5B8467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3900" y="3841750"/>
            <a:ext cx="371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430</a:t>
            </a:r>
          </a:p>
        </p:txBody>
      </p:sp>
      <p:sp>
        <p:nvSpPr>
          <p:cNvPr id="565309" name="Line 61">
            <a:extLst>
              <a:ext uri="{FF2B5EF4-FFF2-40B4-BE49-F238E27FC236}">
                <a16:creationId xmlns:a16="http://schemas.microsoft.com/office/drawing/2014/main" id="{3F5B73CB-1989-3080-4E08-8A8CE41C21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24161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310" name="Line 62">
            <a:extLst>
              <a:ext uri="{FF2B5EF4-FFF2-40B4-BE49-F238E27FC236}">
                <a16:creationId xmlns:a16="http://schemas.microsoft.com/office/drawing/2014/main" id="{9DF73877-094A-BE63-20D2-66984BA8CA5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299402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311" name="Line 63">
            <a:extLst>
              <a:ext uri="{FF2B5EF4-FFF2-40B4-BE49-F238E27FC236}">
                <a16:creationId xmlns:a16="http://schemas.microsoft.com/office/drawing/2014/main" id="{211F40DD-D230-6DED-2EC9-88DA5D0AF2A7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31908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312" name="Line 64">
            <a:extLst>
              <a:ext uri="{FF2B5EF4-FFF2-40B4-BE49-F238E27FC236}">
                <a16:creationId xmlns:a16="http://schemas.microsoft.com/office/drawing/2014/main" id="{227F9A3A-A7E4-2366-6D9C-A8657916085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46545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313" name="Line 65">
            <a:extLst>
              <a:ext uri="{FF2B5EF4-FFF2-40B4-BE49-F238E27FC236}">
                <a16:creationId xmlns:a16="http://schemas.microsoft.com/office/drawing/2014/main" id="{4AAB3DE1-48AC-9907-4A0E-AE9ED56547D9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48323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314" name="Line 66">
            <a:extLst>
              <a:ext uri="{FF2B5EF4-FFF2-40B4-BE49-F238E27FC236}">
                <a16:creationId xmlns:a16="http://schemas.microsoft.com/office/drawing/2014/main" id="{83CDF2A7-1F8C-BDED-329D-9A6B88BF598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50101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315" name="Line 67">
            <a:extLst>
              <a:ext uri="{FF2B5EF4-FFF2-40B4-BE49-F238E27FC236}">
                <a16:creationId xmlns:a16="http://schemas.microsoft.com/office/drawing/2014/main" id="{00123B5E-E94C-0013-CFF5-A8B87E9A0C2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51879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316" name="Line 68">
            <a:extLst>
              <a:ext uri="{FF2B5EF4-FFF2-40B4-BE49-F238E27FC236}">
                <a16:creationId xmlns:a16="http://schemas.microsoft.com/office/drawing/2014/main" id="{CD52A58F-4C1B-BF6E-F83F-BB78DE2D6AA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7363" y="53657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317" name="Rectangle 69">
            <a:extLst>
              <a:ext uri="{FF2B5EF4-FFF2-40B4-BE49-F238E27FC236}">
                <a16:creationId xmlns:a16="http://schemas.microsoft.com/office/drawing/2014/main" id="{DCAC19FE-0B62-EE4B-B08E-D16E89929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950" y="4244975"/>
            <a:ext cx="688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МОИСЕЙ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65318" name="Rectangle 70">
            <a:extLst>
              <a:ext uri="{FF2B5EF4-FFF2-40B4-BE49-F238E27FC236}">
                <a16:creationId xmlns:a16="http://schemas.microsoft.com/office/drawing/2014/main" id="{4AE4CB7A-320D-A024-A9DA-0D390D9216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8175" y="4657725"/>
            <a:ext cx="5349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Синай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5319" name="Rectangle 71">
            <a:extLst>
              <a:ext uri="{FF2B5EF4-FFF2-40B4-BE49-F238E27FC236}">
                <a16:creationId xmlns:a16="http://schemas.microsoft.com/office/drawing/2014/main" id="{2D296500-5BDA-8622-CA30-BE3E2229E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213" y="4841875"/>
            <a:ext cx="61436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Н</a:t>
            </a:r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Г</a:t>
            </a:r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Б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5320" name="Rectangle 72">
            <a:extLst>
              <a:ext uri="{FF2B5EF4-FFF2-40B4-BE49-F238E27FC236}">
                <a16:creationId xmlns:a16="http://schemas.microsoft.com/office/drawing/2014/main" id="{F13A00ED-B229-406A-4DE8-5D4512536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3700" y="5013325"/>
            <a:ext cx="900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Кадес Варни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5321" name="Rectangle 73">
            <a:extLst>
              <a:ext uri="{FF2B5EF4-FFF2-40B4-BE49-F238E27FC236}">
                <a16:creationId xmlns:a16="http://schemas.microsoft.com/office/drawing/2014/main" id="{3BD5F7BB-0E6E-6069-01FB-6E03597BC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9300" y="5197475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565322" name="Rectangle 74">
            <a:extLst>
              <a:ext uri="{FF2B5EF4-FFF2-40B4-BE49-F238E27FC236}">
                <a16:creationId xmlns:a16="http://schemas.microsoft.com/office/drawing/2014/main" id="{19FFC452-CA60-1377-E1C2-CB6164C11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5613" y="5334000"/>
            <a:ext cx="962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5 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проповедей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5323" name="Line 75">
            <a:extLst>
              <a:ext uri="{FF2B5EF4-FFF2-40B4-BE49-F238E27FC236}">
                <a16:creationId xmlns:a16="http://schemas.microsoft.com/office/drawing/2014/main" id="{966BEA42-4DA1-2214-A0FA-4742BF78290A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8313" y="5543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324" name="Rectangle 76">
            <a:extLst>
              <a:ext uri="{FF2B5EF4-FFF2-40B4-BE49-F238E27FC236}">
                <a16:creationId xmlns:a16="http://schemas.microsoft.com/office/drawing/2014/main" id="{A0F06FF9-C4B9-BD3B-9AC1-94E4764CA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1663" y="4486275"/>
            <a:ext cx="533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Исход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5325" name="Line 77">
            <a:extLst>
              <a:ext uri="{FF2B5EF4-FFF2-40B4-BE49-F238E27FC236}">
                <a16:creationId xmlns:a16="http://schemas.microsoft.com/office/drawing/2014/main" id="{6E3D394F-A8FA-A02C-53CF-950D97B99B5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8890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326" name="Line 78">
            <a:extLst>
              <a:ext uri="{FF2B5EF4-FFF2-40B4-BE49-F238E27FC236}">
                <a16:creationId xmlns:a16="http://schemas.microsoft.com/office/drawing/2014/main" id="{0238E19A-6FE1-1FE6-EF44-8F03079C4E0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8313" y="603250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327" name="Line 79">
            <a:extLst>
              <a:ext uri="{FF2B5EF4-FFF2-40B4-BE49-F238E27FC236}">
                <a16:creationId xmlns:a16="http://schemas.microsoft.com/office/drawing/2014/main" id="{317941E3-C079-250E-9D7C-C629086BFC5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8313" y="622300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328" name="Rectangle 80">
            <a:extLst>
              <a:ext uri="{FF2B5EF4-FFF2-40B4-BE49-F238E27FC236}">
                <a16:creationId xmlns:a16="http://schemas.microsoft.com/office/drawing/2014/main" id="{5518EB27-E9C7-3C16-D37E-7A2677FE46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5635625"/>
            <a:ext cx="708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И.НАВИН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65329" name="Rectangle 81">
            <a:extLst>
              <a:ext uri="{FF2B5EF4-FFF2-40B4-BE49-F238E27FC236}">
                <a16:creationId xmlns:a16="http://schemas.microsoft.com/office/drawing/2014/main" id="{8943ADCF-A077-C98A-4E91-4FE42C0AC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6725" y="5827713"/>
            <a:ext cx="898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Иерихон</a:t>
            </a:r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/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Гай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5330" name="Rectangle 82">
            <a:extLst>
              <a:ext uri="{FF2B5EF4-FFF2-40B4-BE49-F238E27FC236}">
                <a16:creationId xmlns:a16="http://schemas.microsoft.com/office/drawing/2014/main" id="{E72C050A-037A-6A54-C783-957AE8C2F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2588" y="6007100"/>
            <a:ext cx="106203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Земля разделена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grpSp>
        <p:nvGrpSpPr>
          <p:cNvPr id="565331" name="Group 83">
            <a:extLst>
              <a:ext uri="{FF2B5EF4-FFF2-40B4-BE49-F238E27FC236}">
                <a16:creationId xmlns:a16="http://schemas.microsoft.com/office/drawing/2014/main" id="{A0A55EF8-4981-8511-C5F5-975A62D881CA}"/>
              </a:ext>
            </a:extLst>
          </p:cNvPr>
          <p:cNvGrpSpPr>
            <a:grpSpLocks/>
          </p:cNvGrpSpPr>
          <p:nvPr/>
        </p:nvGrpSpPr>
        <p:grpSpPr bwMode="auto">
          <a:xfrm>
            <a:off x="6573838" y="558800"/>
            <a:ext cx="974725" cy="633413"/>
            <a:chOff x="4141" y="352"/>
            <a:chExt cx="614" cy="399"/>
          </a:xfrm>
        </p:grpSpPr>
        <p:sp>
          <p:nvSpPr>
            <p:cNvPr id="565332" name="Freeform 84">
              <a:extLst>
                <a:ext uri="{FF2B5EF4-FFF2-40B4-BE49-F238E27FC236}">
                  <a16:creationId xmlns:a16="http://schemas.microsoft.com/office/drawing/2014/main" id="{0C82C280-6DB2-0FFE-1FE4-590419858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452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5333" name="Freeform 85">
              <a:extLst>
                <a:ext uri="{FF2B5EF4-FFF2-40B4-BE49-F238E27FC236}">
                  <a16:creationId xmlns:a16="http://schemas.microsoft.com/office/drawing/2014/main" id="{854CCA1A-5D8E-5B6F-205F-E73CA611D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5" y="452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5334" name="Rectangle 86">
              <a:extLst>
                <a:ext uri="{FF2B5EF4-FFF2-40B4-BE49-F238E27FC236}">
                  <a16:creationId xmlns:a16="http://schemas.microsoft.com/office/drawing/2014/main" id="{8792632E-7D12-C2E7-35E7-3F2206BC9F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8" y="618"/>
              <a:ext cx="22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350</a:t>
              </a:r>
            </a:p>
          </p:txBody>
        </p:sp>
        <p:sp>
          <p:nvSpPr>
            <p:cNvPr id="565335" name="Freeform 87">
              <a:extLst>
                <a:ext uri="{FF2B5EF4-FFF2-40B4-BE49-F238E27FC236}">
                  <a16:creationId xmlns:a16="http://schemas.microsoft.com/office/drawing/2014/main" id="{E4061EF2-CC2C-A247-ACEF-F83C5F0EA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4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5336" name="AutoShape 88">
              <a:extLst>
                <a:ext uri="{FF2B5EF4-FFF2-40B4-BE49-F238E27FC236}">
                  <a16:creationId xmlns:a16="http://schemas.microsoft.com/office/drawing/2014/main" id="{31F9C0D3-140E-5681-F8A3-4B08A747C3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6" y="364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337" name="Rectangle 89">
              <a:extLst>
                <a:ext uri="{FF2B5EF4-FFF2-40B4-BE49-F238E27FC236}">
                  <a16:creationId xmlns:a16="http://schemas.microsoft.com/office/drawing/2014/main" id="{2AF756B4-DF6D-35D8-349F-246488A30C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5" y="463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338" name="AutoShape 90">
              <a:extLst>
                <a:ext uri="{FF2B5EF4-FFF2-40B4-BE49-F238E27FC236}">
                  <a16:creationId xmlns:a16="http://schemas.microsoft.com/office/drawing/2014/main" id="{2F5B1807-4E02-4A98-0B2B-76A4C4A9F5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8" y="380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339" name="Line 91">
              <a:extLst>
                <a:ext uri="{FF2B5EF4-FFF2-40B4-BE49-F238E27FC236}">
                  <a16:creationId xmlns:a16="http://schemas.microsoft.com/office/drawing/2014/main" id="{EB1705EE-9D76-F127-83B8-327C846424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9" y="5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340" name="Line 92">
              <a:extLst>
                <a:ext uri="{FF2B5EF4-FFF2-40B4-BE49-F238E27FC236}">
                  <a16:creationId xmlns:a16="http://schemas.microsoft.com/office/drawing/2014/main" id="{C4EC9F37-B408-163E-20E3-4D881AF231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7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341" name="Rectangle 93">
              <a:extLst>
                <a:ext uri="{FF2B5EF4-FFF2-40B4-BE49-F238E27FC236}">
                  <a16:creationId xmlns:a16="http://schemas.microsoft.com/office/drawing/2014/main" id="{9FB4A892-1E6F-D237-5437-4AABA3507A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2" y="586"/>
              <a:ext cx="24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1000">
                  <a:solidFill>
                    <a:srgbClr val="000000"/>
                  </a:solidFill>
                  <a:latin typeface="Helvetica" pitchFamily="2" charset="0"/>
                </a:rPr>
                <a:t>350</a:t>
              </a:r>
            </a:p>
          </p:txBody>
        </p:sp>
        <p:sp>
          <p:nvSpPr>
            <p:cNvPr id="565342" name="Rectangle 94">
              <a:extLst>
                <a:ext uri="{FF2B5EF4-FFF2-40B4-BE49-F238E27FC236}">
                  <a16:creationId xmlns:a16="http://schemas.microsoft.com/office/drawing/2014/main" id="{39C51860-7054-F757-1848-A43BE99E02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8" y="480"/>
              <a:ext cx="36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1000">
                  <a:solidFill>
                    <a:srgbClr val="000000"/>
                  </a:solidFill>
                  <a:latin typeface="Helvetica" pitchFamily="2" charset="0"/>
                </a:rPr>
                <a:t>Судьи</a:t>
              </a:r>
              <a:endParaRPr lang="en-US" altLang="en-US" sz="1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565343" name="Rectangle 95">
              <a:extLst>
                <a:ext uri="{FF2B5EF4-FFF2-40B4-BE49-F238E27FC236}">
                  <a16:creationId xmlns:a16="http://schemas.microsoft.com/office/drawing/2014/main" id="{01EFED36-4430-2FA3-C45C-73810ECC5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1" y="352"/>
              <a:ext cx="47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Chicago" charset="0"/>
                </a:rPr>
                <a:t>АНАРХИЯ</a:t>
              </a:r>
              <a:endParaRPr lang="en-US" altLang="en-US" sz="900">
                <a:solidFill>
                  <a:srgbClr val="000000"/>
                </a:solidFill>
                <a:latin typeface="Chicago" charset="0"/>
              </a:endParaRPr>
            </a:p>
          </p:txBody>
        </p:sp>
      </p:grpSp>
      <p:sp>
        <p:nvSpPr>
          <p:cNvPr id="565344" name="AutoShape 96">
            <a:extLst>
              <a:ext uri="{FF2B5EF4-FFF2-40B4-BE49-F238E27FC236}">
                <a16:creationId xmlns:a16="http://schemas.microsoft.com/office/drawing/2014/main" id="{1359C47B-6BEE-7003-5262-4829BAB2C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345" name="Freeform 97">
            <a:extLst>
              <a:ext uri="{FF2B5EF4-FFF2-40B4-BE49-F238E27FC236}">
                <a16:creationId xmlns:a16="http://schemas.microsoft.com/office/drawing/2014/main" id="{4BDE9F4D-571E-4C36-C06F-23A9685458CF}"/>
              </a:ext>
            </a:extLst>
          </p:cNvPr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46" name="Freeform 98">
            <a:extLst>
              <a:ext uri="{FF2B5EF4-FFF2-40B4-BE49-F238E27FC236}">
                <a16:creationId xmlns:a16="http://schemas.microsoft.com/office/drawing/2014/main" id="{43C1C7C5-DC31-1061-1198-48E69F838352}"/>
              </a:ext>
            </a:extLst>
          </p:cNvPr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47" name="Freeform 99">
            <a:extLst>
              <a:ext uri="{FF2B5EF4-FFF2-40B4-BE49-F238E27FC236}">
                <a16:creationId xmlns:a16="http://schemas.microsoft.com/office/drawing/2014/main" id="{9D5E328D-1635-1B8E-259E-4F2612FB1111}"/>
              </a:ext>
            </a:extLst>
          </p:cNvPr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48" name="Freeform 100">
            <a:extLst>
              <a:ext uri="{FF2B5EF4-FFF2-40B4-BE49-F238E27FC236}">
                <a16:creationId xmlns:a16="http://schemas.microsoft.com/office/drawing/2014/main" id="{3379E6F3-DBBC-3336-51C9-23321E7AEC0F}"/>
              </a:ext>
            </a:extLst>
          </p:cNvPr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49" name="Freeform 101">
            <a:extLst>
              <a:ext uri="{FF2B5EF4-FFF2-40B4-BE49-F238E27FC236}">
                <a16:creationId xmlns:a16="http://schemas.microsoft.com/office/drawing/2014/main" id="{FC6E42DD-A44B-11ED-2570-F6F61387418C}"/>
              </a:ext>
            </a:extLst>
          </p:cNvPr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50" name="Freeform 102">
            <a:extLst>
              <a:ext uri="{FF2B5EF4-FFF2-40B4-BE49-F238E27FC236}">
                <a16:creationId xmlns:a16="http://schemas.microsoft.com/office/drawing/2014/main" id="{71852977-F650-9608-665F-A860E4BF517C}"/>
              </a:ext>
            </a:extLst>
          </p:cNvPr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51" name="Freeform 103">
            <a:extLst>
              <a:ext uri="{FF2B5EF4-FFF2-40B4-BE49-F238E27FC236}">
                <a16:creationId xmlns:a16="http://schemas.microsoft.com/office/drawing/2014/main" id="{42672223-DA3A-5A8B-9B2C-488B65EDBA7E}"/>
              </a:ext>
            </a:extLst>
          </p:cNvPr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52" name="Freeform 104">
            <a:extLst>
              <a:ext uri="{FF2B5EF4-FFF2-40B4-BE49-F238E27FC236}">
                <a16:creationId xmlns:a16="http://schemas.microsoft.com/office/drawing/2014/main" id="{44698387-C30B-97DF-64F5-33AD145F62F5}"/>
              </a:ext>
            </a:extLst>
          </p:cNvPr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53" name="Freeform 105">
            <a:extLst>
              <a:ext uri="{FF2B5EF4-FFF2-40B4-BE49-F238E27FC236}">
                <a16:creationId xmlns:a16="http://schemas.microsoft.com/office/drawing/2014/main" id="{859D6447-AA36-84BC-CD13-8C074B40A652}"/>
              </a:ext>
            </a:extLst>
          </p:cNvPr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54" name="Freeform 106">
            <a:extLst>
              <a:ext uri="{FF2B5EF4-FFF2-40B4-BE49-F238E27FC236}">
                <a16:creationId xmlns:a16="http://schemas.microsoft.com/office/drawing/2014/main" id="{81B05ECC-A73E-A061-3E63-9925F598F44C}"/>
              </a:ext>
            </a:extLst>
          </p:cNvPr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55" name="Freeform 107">
            <a:extLst>
              <a:ext uri="{FF2B5EF4-FFF2-40B4-BE49-F238E27FC236}">
                <a16:creationId xmlns:a16="http://schemas.microsoft.com/office/drawing/2014/main" id="{F1EC71F6-B9F7-8620-A5A2-EFE3977A802C}"/>
              </a:ext>
            </a:extLst>
          </p:cNvPr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56" name="Freeform 108">
            <a:extLst>
              <a:ext uri="{FF2B5EF4-FFF2-40B4-BE49-F238E27FC236}">
                <a16:creationId xmlns:a16="http://schemas.microsoft.com/office/drawing/2014/main" id="{94DFEFFE-93A4-3A76-E830-4F9CA9F4AC9B}"/>
              </a:ext>
            </a:extLst>
          </p:cNvPr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57" name="Freeform 109">
            <a:extLst>
              <a:ext uri="{FF2B5EF4-FFF2-40B4-BE49-F238E27FC236}">
                <a16:creationId xmlns:a16="http://schemas.microsoft.com/office/drawing/2014/main" id="{9405E9E2-D3AE-20A9-2DF1-F200A57D97CA}"/>
              </a:ext>
            </a:extLst>
          </p:cNvPr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58" name="Freeform 110">
            <a:extLst>
              <a:ext uri="{FF2B5EF4-FFF2-40B4-BE49-F238E27FC236}">
                <a16:creationId xmlns:a16="http://schemas.microsoft.com/office/drawing/2014/main" id="{42732F29-891D-1F21-FF37-18E0E30ECD77}"/>
              </a:ext>
            </a:extLst>
          </p:cNvPr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59" name="Freeform 111">
            <a:extLst>
              <a:ext uri="{FF2B5EF4-FFF2-40B4-BE49-F238E27FC236}">
                <a16:creationId xmlns:a16="http://schemas.microsoft.com/office/drawing/2014/main" id="{3E62AEA2-9A78-C9BF-E88B-56F7E02F7634}"/>
              </a:ext>
            </a:extLst>
          </p:cNvPr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60" name="Freeform 112">
            <a:extLst>
              <a:ext uri="{FF2B5EF4-FFF2-40B4-BE49-F238E27FC236}">
                <a16:creationId xmlns:a16="http://schemas.microsoft.com/office/drawing/2014/main" id="{814B0E29-025D-AAE9-B63C-AE64D952FBC3}"/>
              </a:ext>
            </a:extLst>
          </p:cNvPr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61" name="Freeform 113">
            <a:extLst>
              <a:ext uri="{FF2B5EF4-FFF2-40B4-BE49-F238E27FC236}">
                <a16:creationId xmlns:a16="http://schemas.microsoft.com/office/drawing/2014/main" id="{6DA6969B-B121-3C70-EB03-FAE4B61CDE41}"/>
              </a:ext>
            </a:extLst>
          </p:cNvPr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62" name="Freeform 114">
            <a:extLst>
              <a:ext uri="{FF2B5EF4-FFF2-40B4-BE49-F238E27FC236}">
                <a16:creationId xmlns:a16="http://schemas.microsoft.com/office/drawing/2014/main" id="{FCF8DD9C-465C-5AF8-9769-89E18FE88844}"/>
              </a:ext>
            </a:extLst>
          </p:cNvPr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63" name="Freeform 115">
            <a:extLst>
              <a:ext uri="{FF2B5EF4-FFF2-40B4-BE49-F238E27FC236}">
                <a16:creationId xmlns:a16="http://schemas.microsoft.com/office/drawing/2014/main" id="{EADDDAEE-F33F-DCE3-284F-2238F53D1DBB}"/>
              </a:ext>
            </a:extLst>
          </p:cNvPr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64" name="Freeform 116">
            <a:extLst>
              <a:ext uri="{FF2B5EF4-FFF2-40B4-BE49-F238E27FC236}">
                <a16:creationId xmlns:a16="http://schemas.microsoft.com/office/drawing/2014/main" id="{A17928FE-123E-194E-FEA7-896FFF5FB09A}"/>
              </a:ext>
            </a:extLst>
          </p:cNvPr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65" name="Freeform 117">
            <a:extLst>
              <a:ext uri="{FF2B5EF4-FFF2-40B4-BE49-F238E27FC236}">
                <a16:creationId xmlns:a16="http://schemas.microsoft.com/office/drawing/2014/main" id="{62E3A027-0672-ABF2-9D4E-59CD5DA8FDDC}"/>
              </a:ext>
            </a:extLst>
          </p:cNvPr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66" name="Freeform 118">
            <a:extLst>
              <a:ext uri="{FF2B5EF4-FFF2-40B4-BE49-F238E27FC236}">
                <a16:creationId xmlns:a16="http://schemas.microsoft.com/office/drawing/2014/main" id="{AA6D8D91-666A-850C-0112-D86399379991}"/>
              </a:ext>
            </a:extLst>
          </p:cNvPr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67" name="Freeform 119">
            <a:extLst>
              <a:ext uri="{FF2B5EF4-FFF2-40B4-BE49-F238E27FC236}">
                <a16:creationId xmlns:a16="http://schemas.microsoft.com/office/drawing/2014/main" id="{0307F9E6-0A63-D566-6DE2-CF1A5AD285BA}"/>
              </a:ext>
            </a:extLst>
          </p:cNvPr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68" name="Freeform 120">
            <a:extLst>
              <a:ext uri="{FF2B5EF4-FFF2-40B4-BE49-F238E27FC236}">
                <a16:creationId xmlns:a16="http://schemas.microsoft.com/office/drawing/2014/main" id="{24AE02D1-2E48-B128-A0F9-5204BBC558B3}"/>
              </a:ext>
            </a:extLst>
          </p:cNvPr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69" name="Freeform 121">
            <a:extLst>
              <a:ext uri="{FF2B5EF4-FFF2-40B4-BE49-F238E27FC236}">
                <a16:creationId xmlns:a16="http://schemas.microsoft.com/office/drawing/2014/main" id="{EBBA4CDA-FA7E-B636-17E5-97F753ACA56F}"/>
              </a:ext>
            </a:extLst>
          </p:cNvPr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70" name="Freeform 122">
            <a:extLst>
              <a:ext uri="{FF2B5EF4-FFF2-40B4-BE49-F238E27FC236}">
                <a16:creationId xmlns:a16="http://schemas.microsoft.com/office/drawing/2014/main" id="{059B9D5D-1876-D0AB-A186-5E5A94C2C926}"/>
              </a:ext>
            </a:extLst>
          </p:cNvPr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71" name="Freeform 123">
            <a:extLst>
              <a:ext uri="{FF2B5EF4-FFF2-40B4-BE49-F238E27FC236}">
                <a16:creationId xmlns:a16="http://schemas.microsoft.com/office/drawing/2014/main" id="{1A3F683B-0F13-3640-C33E-593B407B8900}"/>
              </a:ext>
            </a:extLst>
          </p:cNvPr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72" name="Freeform 124">
            <a:extLst>
              <a:ext uri="{FF2B5EF4-FFF2-40B4-BE49-F238E27FC236}">
                <a16:creationId xmlns:a16="http://schemas.microsoft.com/office/drawing/2014/main" id="{EAF0D53C-8741-02D0-F46E-2BCDD9F4DC01}"/>
              </a:ext>
            </a:extLst>
          </p:cNvPr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73" name="Freeform 125">
            <a:extLst>
              <a:ext uri="{FF2B5EF4-FFF2-40B4-BE49-F238E27FC236}">
                <a16:creationId xmlns:a16="http://schemas.microsoft.com/office/drawing/2014/main" id="{8B28C8A6-3911-BBBC-D766-9C57C363A82C}"/>
              </a:ext>
            </a:extLst>
          </p:cNvPr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74" name="Freeform 126">
            <a:extLst>
              <a:ext uri="{FF2B5EF4-FFF2-40B4-BE49-F238E27FC236}">
                <a16:creationId xmlns:a16="http://schemas.microsoft.com/office/drawing/2014/main" id="{DCBF1313-A044-DF99-5CB3-B17F44DBB311}"/>
              </a:ext>
            </a:extLst>
          </p:cNvPr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75" name="Freeform 127">
            <a:extLst>
              <a:ext uri="{FF2B5EF4-FFF2-40B4-BE49-F238E27FC236}">
                <a16:creationId xmlns:a16="http://schemas.microsoft.com/office/drawing/2014/main" id="{5A69AA1C-13BD-7C86-30D9-174398AC25AF}"/>
              </a:ext>
            </a:extLst>
          </p:cNvPr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76" name="Freeform 128">
            <a:extLst>
              <a:ext uri="{FF2B5EF4-FFF2-40B4-BE49-F238E27FC236}">
                <a16:creationId xmlns:a16="http://schemas.microsoft.com/office/drawing/2014/main" id="{410088DF-C91A-5E1B-F9E9-494C6C91DEEA}"/>
              </a:ext>
            </a:extLst>
          </p:cNvPr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77" name="Freeform 129">
            <a:extLst>
              <a:ext uri="{FF2B5EF4-FFF2-40B4-BE49-F238E27FC236}">
                <a16:creationId xmlns:a16="http://schemas.microsoft.com/office/drawing/2014/main" id="{6A69966A-FC99-206D-B498-364427C94947}"/>
              </a:ext>
            </a:extLst>
          </p:cNvPr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78" name="Freeform 130">
            <a:extLst>
              <a:ext uri="{FF2B5EF4-FFF2-40B4-BE49-F238E27FC236}">
                <a16:creationId xmlns:a16="http://schemas.microsoft.com/office/drawing/2014/main" id="{F145A8B2-8CFE-137E-74B1-575086DED19C}"/>
              </a:ext>
            </a:extLst>
          </p:cNvPr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79" name="Freeform 131">
            <a:extLst>
              <a:ext uri="{FF2B5EF4-FFF2-40B4-BE49-F238E27FC236}">
                <a16:creationId xmlns:a16="http://schemas.microsoft.com/office/drawing/2014/main" id="{484C3EDF-385A-7E1B-BF38-8DBFA275DC69}"/>
              </a:ext>
            </a:extLst>
          </p:cNvPr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83" name="Freeform 135">
            <a:extLst>
              <a:ext uri="{FF2B5EF4-FFF2-40B4-BE49-F238E27FC236}">
                <a16:creationId xmlns:a16="http://schemas.microsoft.com/office/drawing/2014/main" id="{DDC298A3-0292-16E4-C217-0F161FC78127}"/>
              </a:ext>
            </a:extLst>
          </p:cNvPr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65384" name="Picture 136">
            <a:extLst>
              <a:ext uri="{FF2B5EF4-FFF2-40B4-BE49-F238E27FC236}">
                <a16:creationId xmlns:a16="http://schemas.microsoft.com/office/drawing/2014/main" id="{027C10C7-4D72-6ECF-123B-ABFF2FF0DC1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5385" name="Picture 137">
            <a:extLst>
              <a:ext uri="{FF2B5EF4-FFF2-40B4-BE49-F238E27FC236}">
                <a16:creationId xmlns:a16="http://schemas.microsoft.com/office/drawing/2014/main" id="{B400FBCE-00D8-7A0D-8766-EFC37CC75C1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5386" name="Line 138">
            <a:extLst>
              <a:ext uri="{FF2B5EF4-FFF2-40B4-BE49-F238E27FC236}">
                <a16:creationId xmlns:a16="http://schemas.microsoft.com/office/drawing/2014/main" id="{4DF10E48-05C4-58A9-30A5-1FBC44E1CE4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387" name="Freeform 139">
            <a:extLst>
              <a:ext uri="{FF2B5EF4-FFF2-40B4-BE49-F238E27FC236}">
                <a16:creationId xmlns:a16="http://schemas.microsoft.com/office/drawing/2014/main" id="{C1212524-1A45-5EDC-68D6-6605D251B104}"/>
              </a:ext>
            </a:extLst>
          </p:cNvPr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88" name="Rectangle 140">
            <a:extLst>
              <a:ext uri="{FF2B5EF4-FFF2-40B4-BE49-F238E27FC236}">
                <a16:creationId xmlns:a16="http://schemas.microsoft.com/office/drawing/2014/main" id="{ED15BE55-556B-8A1E-F990-4F4C1495E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Times" panose="020F07020304040A0204" pitchFamily="34" charset="0"/>
              </a:rPr>
              <a:t> </a:t>
            </a:r>
          </a:p>
        </p:txBody>
      </p:sp>
      <p:sp>
        <p:nvSpPr>
          <p:cNvPr id="565389" name="Rectangle 141">
            <a:extLst>
              <a:ext uri="{FF2B5EF4-FFF2-40B4-BE49-F238E27FC236}">
                <a16:creationId xmlns:a16="http://schemas.microsoft.com/office/drawing/2014/main" id="{9FB39BA9-45A1-8418-16B4-EBBBF9FEFF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390" name="Rectangle 142">
            <a:extLst>
              <a:ext uri="{FF2B5EF4-FFF2-40B4-BE49-F238E27FC236}">
                <a16:creationId xmlns:a16="http://schemas.microsoft.com/office/drawing/2014/main" id="{8D867067-F23B-1C40-DA5C-C1B0730CE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391" name="Rectangle 143">
            <a:extLst>
              <a:ext uri="{FF2B5EF4-FFF2-40B4-BE49-F238E27FC236}">
                <a16:creationId xmlns:a16="http://schemas.microsoft.com/office/drawing/2014/main" id="{080E7738-FDD8-A32F-9237-CEBFAFC48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392" name="Rectangle 144">
            <a:extLst>
              <a:ext uri="{FF2B5EF4-FFF2-40B4-BE49-F238E27FC236}">
                <a16:creationId xmlns:a16="http://schemas.microsoft.com/office/drawing/2014/main" id="{67715282-69D8-F18F-314D-0F5B09222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393" name="Rectangle 145">
            <a:extLst>
              <a:ext uri="{FF2B5EF4-FFF2-40B4-BE49-F238E27FC236}">
                <a16:creationId xmlns:a16="http://schemas.microsoft.com/office/drawing/2014/main" id="{CEF3FDE7-C8C9-4CAA-DC1C-F80C10290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394" name="Rectangle 146">
            <a:extLst>
              <a:ext uri="{FF2B5EF4-FFF2-40B4-BE49-F238E27FC236}">
                <a16:creationId xmlns:a16="http://schemas.microsoft.com/office/drawing/2014/main" id="{A1C8C7D2-3CC0-432B-5865-0F0A13523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400">
                <a:solidFill>
                  <a:srgbClr val="000000"/>
                </a:solidFill>
                <a:latin typeface="Times" panose="020F07020304040A0204" pitchFamily="34" charset="0"/>
              </a:rPr>
              <a:t>S</a:t>
            </a:r>
          </a:p>
        </p:txBody>
      </p:sp>
      <p:sp>
        <p:nvSpPr>
          <p:cNvPr id="565395" name="Rectangle 147">
            <a:extLst>
              <a:ext uri="{FF2B5EF4-FFF2-40B4-BE49-F238E27FC236}">
                <a16:creationId xmlns:a16="http://schemas.microsoft.com/office/drawing/2014/main" id="{6AF2AEBA-80BC-D928-4E91-623B408D5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8" y="2355850"/>
            <a:ext cx="265112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5400" b="0">
                <a:solidFill>
                  <a:srgbClr val="FAFD00"/>
                </a:solidFill>
                <a:latin typeface="Times" panose="020F07020304040A0204" pitchFamily="34" charset="0"/>
              </a:rPr>
              <a:t>C 7 </a:t>
            </a:r>
            <a:r>
              <a:rPr lang="ru-RU" altLang="en-US" sz="5400" b="0">
                <a:solidFill>
                  <a:srgbClr val="FAFD00"/>
                </a:solidFill>
                <a:latin typeface="Times" panose="020F07020304040A0204" pitchFamily="34" charset="0"/>
              </a:rPr>
              <a:t>М</a:t>
            </a:r>
            <a:r>
              <a:rPr lang="en-US" altLang="en-US" sz="5400" b="0">
                <a:solidFill>
                  <a:srgbClr val="FAFD00"/>
                </a:solidFill>
                <a:latin typeface="Times" panose="020F07020304040A0204" pitchFamily="34" charset="0"/>
              </a:rPr>
              <a:t> </a:t>
            </a:r>
            <a:r>
              <a:rPr lang="ru-RU" altLang="en-US" sz="5400" b="0">
                <a:solidFill>
                  <a:srgbClr val="FAFD00"/>
                </a:solidFill>
                <a:latin typeface="Times" panose="020F07020304040A0204" pitchFamily="34" charset="0"/>
              </a:rPr>
              <a:t>И</a:t>
            </a:r>
            <a:r>
              <a:rPr lang="en-US" altLang="en-US" sz="5400" b="0">
                <a:solidFill>
                  <a:srgbClr val="FAFD00"/>
                </a:solidFill>
                <a:latin typeface="Times" panose="020F07020304040A0204" pitchFamily="34" charset="0"/>
              </a:rPr>
              <a:t> </a:t>
            </a:r>
          </a:p>
        </p:txBody>
      </p:sp>
      <p:sp>
        <p:nvSpPr>
          <p:cNvPr id="565397" name="Rectangle 149">
            <a:extLst>
              <a:ext uri="{FF2B5EF4-FFF2-40B4-BE49-F238E27FC236}">
                <a16:creationId xmlns:a16="http://schemas.microsoft.com/office/drawing/2014/main" id="{39CFA7BA-9C14-1E25-6F04-A68392408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5400" b="0">
                <a:solidFill>
                  <a:srgbClr val="00FF00"/>
                </a:solidFill>
                <a:latin typeface="Times" panose="020F07020304040A0204" pitchFamily="34" charset="0"/>
              </a:rPr>
              <a:t>7 = 4 + 3 </a:t>
            </a:r>
          </a:p>
        </p:txBody>
      </p:sp>
      <p:sp>
        <p:nvSpPr>
          <p:cNvPr id="565400" name="Line 152">
            <a:extLst>
              <a:ext uri="{FF2B5EF4-FFF2-40B4-BE49-F238E27FC236}">
                <a16:creationId xmlns:a16="http://schemas.microsoft.com/office/drawing/2014/main" id="{F7E8F1B9-0066-4E13-7681-1499835B6514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01" name="Rectangle 153">
            <a:extLst>
              <a:ext uri="{FF2B5EF4-FFF2-40B4-BE49-F238E27FC236}">
                <a16:creationId xmlns:a16="http://schemas.microsoft.com/office/drawing/2014/main" id="{BC85F6D8-FAA7-3BAE-55D3-230BA9DF6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1520825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02" name="Text Box 154">
            <a:extLst>
              <a:ext uri="{FF2B5EF4-FFF2-40B4-BE49-F238E27FC236}">
                <a16:creationId xmlns:a16="http://schemas.microsoft.com/office/drawing/2014/main" id="{B01FED95-ADA8-497A-40F6-5B075D267289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880769" y="2675731"/>
            <a:ext cx="2638425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EEFF4B"/>
                </a:solidFill>
                <a:latin typeface="Times" panose="020F07020304040A0204" pitchFamily="34" charset="0"/>
              </a:rPr>
              <a:t>3 </a:t>
            </a:r>
            <a:r>
              <a:rPr lang="ru-RU" altLang="en-US" sz="2800">
                <a:solidFill>
                  <a:srgbClr val="EEFF4B"/>
                </a:solidFill>
                <a:latin typeface="Times" panose="020F07020304040A0204" pitchFamily="34" charset="0"/>
              </a:rPr>
              <a:t>ОБЩЕСТВА</a:t>
            </a:r>
            <a:endParaRPr lang="en-US" altLang="en-US" sz="280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565403" name="Rectangle 155">
            <a:extLst>
              <a:ext uri="{FF2B5EF4-FFF2-40B4-BE49-F238E27FC236}">
                <a16:creationId xmlns:a16="http://schemas.microsoft.com/office/drawing/2014/main" id="{BED09C71-1FFB-6350-B30D-3C980E6BC0E2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04" name="Rectangle 156">
            <a:extLst>
              <a:ext uri="{FF2B5EF4-FFF2-40B4-BE49-F238E27FC236}">
                <a16:creationId xmlns:a16="http://schemas.microsoft.com/office/drawing/2014/main" id="{3D8C952D-C3BC-8BA4-39EF-DF8D984DFC9D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05" name="Text Box 157">
            <a:extLst>
              <a:ext uri="{FF2B5EF4-FFF2-40B4-BE49-F238E27FC236}">
                <a16:creationId xmlns:a16="http://schemas.microsoft.com/office/drawing/2014/main" id="{D6C7CF97-911C-7365-2B06-90CDEBED0AA0}"/>
              </a:ext>
            </a:extLst>
          </p:cNvPr>
          <p:cNvSpPr txBox="1">
            <a:spLocks noChangeArrowheads="1"/>
          </p:cNvSpPr>
          <p:nvPr/>
        </p:nvSpPr>
        <p:spPr bwMode="auto">
          <a:xfrm rot="-5385664">
            <a:off x="5988844" y="4456906"/>
            <a:ext cx="447675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800">
                <a:solidFill>
                  <a:srgbClr val="EEFF4B"/>
                </a:solidFill>
                <a:latin typeface="Times" panose="020F07020304040A0204" pitchFamily="34" charset="0"/>
              </a:rPr>
              <a:t>М</a:t>
            </a:r>
            <a:endParaRPr lang="en-US" altLang="en-US" sz="280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565406" name="Text Box 158">
            <a:extLst>
              <a:ext uri="{FF2B5EF4-FFF2-40B4-BE49-F238E27FC236}">
                <a16:creationId xmlns:a16="http://schemas.microsoft.com/office/drawing/2014/main" id="{6935A945-4DEE-771F-EDB8-77A6F8CF9AC3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980907" y="5436393"/>
            <a:ext cx="412750" cy="519113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800">
                <a:solidFill>
                  <a:srgbClr val="EEFF4B"/>
                </a:solidFill>
                <a:latin typeface="Times" panose="020F07020304040A0204" pitchFamily="34" charset="0"/>
              </a:rPr>
              <a:t>И</a:t>
            </a:r>
            <a:endParaRPr lang="en-US" altLang="en-US" sz="280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565407" name="Rectangle 159">
            <a:extLst>
              <a:ext uri="{FF2B5EF4-FFF2-40B4-BE49-F238E27FC236}">
                <a16:creationId xmlns:a16="http://schemas.microsoft.com/office/drawing/2014/main" id="{0758E2D7-3D57-448E-BE8F-2AB975FA6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08" name="Text Box 160">
            <a:extLst>
              <a:ext uri="{FF2B5EF4-FFF2-40B4-BE49-F238E27FC236}">
                <a16:creationId xmlns:a16="http://schemas.microsoft.com/office/drawing/2014/main" id="{968F51E7-69DE-9B19-2C4F-BC391BEBE2EF}"/>
              </a:ext>
            </a:extLst>
          </p:cNvPr>
          <p:cNvSpPr txBox="1">
            <a:spLocks noChangeArrowheads="1"/>
          </p:cNvSpPr>
          <p:nvPr/>
        </p:nvSpPr>
        <p:spPr bwMode="auto">
          <a:xfrm rot="-5388536">
            <a:off x="2468562" y="3816351"/>
            <a:ext cx="2563813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EEFF4B"/>
                </a:solidFill>
                <a:latin typeface="Times" panose="020F07020304040A0204" pitchFamily="34" charset="0"/>
              </a:rPr>
              <a:t>4 </a:t>
            </a:r>
            <a:r>
              <a:rPr lang="ru-RU" altLang="en-US" sz="2800">
                <a:solidFill>
                  <a:srgbClr val="EEFF4B"/>
                </a:solidFill>
                <a:latin typeface="Times" panose="020F07020304040A0204" pitchFamily="34" charset="0"/>
              </a:rPr>
              <a:t>ЧЕЛОВЕКА</a:t>
            </a:r>
            <a:endParaRPr lang="en-US" altLang="en-US" sz="280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565409" name="Rectangle 161">
            <a:extLst>
              <a:ext uri="{FF2B5EF4-FFF2-40B4-BE49-F238E27FC236}">
                <a16:creationId xmlns:a16="http://schemas.microsoft.com/office/drawing/2014/main" id="{9DAA0776-722C-3B1C-8A08-CEAE6406AB6A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10" name="Text Box 162">
            <a:extLst>
              <a:ext uri="{FF2B5EF4-FFF2-40B4-BE49-F238E27FC236}">
                <a16:creationId xmlns:a16="http://schemas.microsoft.com/office/drawing/2014/main" id="{00924766-B851-AD34-2870-33E79B734BCB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540126" y="1027112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EEFF4B"/>
                </a:solidFill>
                <a:latin typeface="Times" panose="020F07020304040A0204" pitchFamily="34" charset="0"/>
              </a:rPr>
              <a:t>C</a:t>
            </a:r>
          </a:p>
        </p:txBody>
      </p:sp>
      <p:sp>
        <p:nvSpPr>
          <p:cNvPr id="565411" name="Freeform 163">
            <a:extLst>
              <a:ext uri="{FF2B5EF4-FFF2-40B4-BE49-F238E27FC236}">
                <a16:creationId xmlns:a16="http://schemas.microsoft.com/office/drawing/2014/main" id="{C612F7CD-0E5B-6017-6F84-D67F17E010E0}"/>
              </a:ext>
            </a:extLst>
          </p:cNvPr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412" name="Freeform 164">
            <a:extLst>
              <a:ext uri="{FF2B5EF4-FFF2-40B4-BE49-F238E27FC236}">
                <a16:creationId xmlns:a16="http://schemas.microsoft.com/office/drawing/2014/main" id="{012E3B67-3517-349C-8249-24395993D591}"/>
              </a:ext>
            </a:extLst>
          </p:cNvPr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413" name="Rectangle 165">
            <a:extLst>
              <a:ext uri="{FF2B5EF4-FFF2-40B4-BE49-F238E27FC236}">
                <a16:creationId xmlns:a16="http://schemas.microsoft.com/office/drawing/2014/main" id="{CAA14F10-C220-8A08-4933-A7E6D38E4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14" name="AutoShape 166">
            <a:extLst>
              <a:ext uri="{FF2B5EF4-FFF2-40B4-BE49-F238E27FC236}">
                <a16:creationId xmlns:a16="http://schemas.microsoft.com/office/drawing/2014/main" id="{D21F214F-9556-5310-8802-354096D74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15" name="Freeform 167">
            <a:extLst>
              <a:ext uri="{FF2B5EF4-FFF2-40B4-BE49-F238E27FC236}">
                <a16:creationId xmlns:a16="http://schemas.microsoft.com/office/drawing/2014/main" id="{639D9DDF-6F85-6BD0-5453-C8D68A94AD86}"/>
              </a:ext>
            </a:extLst>
          </p:cNvPr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416" name="AutoShape 168">
            <a:extLst>
              <a:ext uri="{FF2B5EF4-FFF2-40B4-BE49-F238E27FC236}">
                <a16:creationId xmlns:a16="http://schemas.microsoft.com/office/drawing/2014/main" id="{2E4F0A0D-96FE-0BDB-2ADD-9EC12C08B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17" name="Rectangle 169">
            <a:extLst>
              <a:ext uri="{FF2B5EF4-FFF2-40B4-BE49-F238E27FC236}">
                <a16:creationId xmlns:a16="http://schemas.microsoft.com/office/drawing/2014/main" id="{D335F3FE-8AF4-3FC6-99FA-416FB32BF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18" name="AutoShape 170">
            <a:extLst>
              <a:ext uri="{FF2B5EF4-FFF2-40B4-BE49-F238E27FC236}">
                <a16:creationId xmlns:a16="http://schemas.microsoft.com/office/drawing/2014/main" id="{DF83575F-D37C-1278-1DBD-650645A07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19" name="Rectangle 171">
            <a:extLst>
              <a:ext uri="{FF2B5EF4-FFF2-40B4-BE49-F238E27FC236}">
                <a16:creationId xmlns:a16="http://schemas.microsoft.com/office/drawing/2014/main" id="{F247D784-0823-D088-6227-73F57379EE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20" name="AutoShape 172">
            <a:extLst>
              <a:ext uri="{FF2B5EF4-FFF2-40B4-BE49-F238E27FC236}">
                <a16:creationId xmlns:a16="http://schemas.microsoft.com/office/drawing/2014/main" id="{80AF7A50-A6EE-33BF-C23E-E036BFB9C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5421" name="Group 173">
            <a:extLst>
              <a:ext uri="{FF2B5EF4-FFF2-40B4-BE49-F238E27FC236}">
                <a16:creationId xmlns:a16="http://schemas.microsoft.com/office/drawing/2014/main" id="{C996870C-EB02-9B5B-EBBC-F7B92B3762AB}"/>
              </a:ext>
            </a:extLst>
          </p:cNvPr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565422" name="AutoShape 174">
              <a:extLst>
                <a:ext uri="{FF2B5EF4-FFF2-40B4-BE49-F238E27FC236}">
                  <a16:creationId xmlns:a16="http://schemas.microsoft.com/office/drawing/2014/main" id="{DAEAADEC-E505-DECC-4717-DFA9F95A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423" name="Rectangle 175">
              <a:extLst>
                <a:ext uri="{FF2B5EF4-FFF2-40B4-BE49-F238E27FC236}">
                  <a16:creationId xmlns:a16="http://schemas.microsoft.com/office/drawing/2014/main" id="{C90AE3E0-891F-87DE-0F19-EC17D60B9B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424" name="AutoShape 176">
              <a:extLst>
                <a:ext uri="{FF2B5EF4-FFF2-40B4-BE49-F238E27FC236}">
                  <a16:creationId xmlns:a16="http://schemas.microsoft.com/office/drawing/2014/main" id="{19141934-AAA9-963D-1A27-BDC8E63E46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65425" name="Rectangle 177">
            <a:extLst>
              <a:ext uri="{FF2B5EF4-FFF2-40B4-BE49-F238E27FC236}">
                <a16:creationId xmlns:a16="http://schemas.microsoft.com/office/drawing/2014/main" id="{4A757C7B-1B11-E3FB-2AE6-130F282E0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3" y="4330700"/>
            <a:ext cx="8810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(500 </a:t>
            </a:r>
            <a:r>
              <a:rPr lang="ru-RU" altLang="en-US" sz="1000">
                <a:solidFill>
                  <a:srgbClr val="FFFF00"/>
                </a:solidFill>
                <a:latin typeface="Times" panose="020F07020304040A0204" pitchFamily="34" charset="0"/>
              </a:rPr>
              <a:t>до Р</a:t>
            </a:r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.</a:t>
            </a:r>
            <a:r>
              <a:rPr lang="ru-RU" altLang="en-US" sz="1000">
                <a:solidFill>
                  <a:srgbClr val="FFFF00"/>
                </a:solidFill>
                <a:latin typeface="Times" panose="020F07020304040A0204" pitchFamily="34" charset="0"/>
              </a:rPr>
              <a:t>Х.</a:t>
            </a:r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)</a:t>
            </a:r>
          </a:p>
        </p:txBody>
      </p:sp>
      <p:sp>
        <p:nvSpPr>
          <p:cNvPr id="565426" name="Rectangle 178">
            <a:extLst>
              <a:ext uri="{FF2B5EF4-FFF2-40B4-BE49-F238E27FC236}">
                <a16:creationId xmlns:a16="http://schemas.microsoft.com/office/drawing/2014/main" id="{257E84A6-4BE5-CE74-A91F-316AAD211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2813" y="1219200"/>
            <a:ext cx="9445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(1000 </a:t>
            </a:r>
            <a:r>
              <a:rPr lang="ru-RU" altLang="en-US" sz="1000">
                <a:solidFill>
                  <a:srgbClr val="FFFF00"/>
                </a:solidFill>
                <a:latin typeface="Times" panose="020F07020304040A0204" pitchFamily="34" charset="0"/>
              </a:rPr>
              <a:t>до Р.Х.</a:t>
            </a:r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)</a:t>
            </a:r>
          </a:p>
        </p:txBody>
      </p:sp>
      <p:sp>
        <p:nvSpPr>
          <p:cNvPr id="565427" name="Line 179">
            <a:extLst>
              <a:ext uri="{FF2B5EF4-FFF2-40B4-BE49-F238E27FC236}">
                <a16:creationId xmlns:a16="http://schemas.microsoft.com/office/drawing/2014/main" id="{16E8321C-B9DD-6D00-B76D-A336BAAAE86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28" name="Line 180">
            <a:extLst>
              <a:ext uri="{FF2B5EF4-FFF2-40B4-BE49-F238E27FC236}">
                <a16:creationId xmlns:a16="http://schemas.microsoft.com/office/drawing/2014/main" id="{582A1924-2C4C-7D59-14F2-7A95E3DA467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29" name="Line 181">
            <a:extLst>
              <a:ext uri="{FF2B5EF4-FFF2-40B4-BE49-F238E27FC236}">
                <a16:creationId xmlns:a16="http://schemas.microsoft.com/office/drawing/2014/main" id="{D91A14BB-A47E-6142-F885-EF38C1BC9F5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30" name="Line 182">
            <a:extLst>
              <a:ext uri="{FF2B5EF4-FFF2-40B4-BE49-F238E27FC236}">
                <a16:creationId xmlns:a16="http://schemas.microsoft.com/office/drawing/2014/main" id="{5685CA57-DF8A-71AA-9BD3-788C30B06C1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31" name="Line 183">
            <a:extLst>
              <a:ext uri="{FF2B5EF4-FFF2-40B4-BE49-F238E27FC236}">
                <a16:creationId xmlns:a16="http://schemas.microsoft.com/office/drawing/2014/main" id="{48C4418B-6497-EA37-7002-D9927441265F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32" name="Line 184">
            <a:extLst>
              <a:ext uri="{FF2B5EF4-FFF2-40B4-BE49-F238E27FC236}">
                <a16:creationId xmlns:a16="http://schemas.microsoft.com/office/drawing/2014/main" id="{B706E29D-09AA-89A2-602D-5C99188990F2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33" name="Line 185">
            <a:extLst>
              <a:ext uri="{FF2B5EF4-FFF2-40B4-BE49-F238E27FC236}">
                <a16:creationId xmlns:a16="http://schemas.microsoft.com/office/drawing/2014/main" id="{05C19D0D-6779-7AD9-9DB1-11F4288435B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34" name="Line 186">
            <a:extLst>
              <a:ext uri="{FF2B5EF4-FFF2-40B4-BE49-F238E27FC236}">
                <a16:creationId xmlns:a16="http://schemas.microsoft.com/office/drawing/2014/main" id="{B32B947F-EB1B-9B4C-236E-AFC5740CFC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35" name="Line 187">
            <a:extLst>
              <a:ext uri="{FF2B5EF4-FFF2-40B4-BE49-F238E27FC236}">
                <a16:creationId xmlns:a16="http://schemas.microsoft.com/office/drawing/2014/main" id="{C0E82B67-7B51-E4B3-28D8-7429CEE1A5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36" name="Line 188">
            <a:extLst>
              <a:ext uri="{FF2B5EF4-FFF2-40B4-BE49-F238E27FC236}">
                <a16:creationId xmlns:a16="http://schemas.microsoft.com/office/drawing/2014/main" id="{9ED7C5AA-4F5D-6544-2FF6-887FAECFE0D4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37" name="Line 189">
            <a:extLst>
              <a:ext uri="{FF2B5EF4-FFF2-40B4-BE49-F238E27FC236}">
                <a16:creationId xmlns:a16="http://schemas.microsoft.com/office/drawing/2014/main" id="{7FFE138C-B7AF-85CD-B2F1-D75894A479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38" name="Line 190">
            <a:extLst>
              <a:ext uri="{FF2B5EF4-FFF2-40B4-BE49-F238E27FC236}">
                <a16:creationId xmlns:a16="http://schemas.microsoft.com/office/drawing/2014/main" id="{36536CAA-F748-9126-3480-E1474A4BAD9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39" name="Rectangle 191">
            <a:extLst>
              <a:ext uri="{FF2B5EF4-FFF2-40B4-BE49-F238E27FC236}">
                <a16:creationId xmlns:a16="http://schemas.microsoft.com/office/drawing/2014/main" id="{DEA076B9-E962-D697-4470-73C359D93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3038" y="3213100"/>
            <a:ext cx="82073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ПЛЕНЕНИЕ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65440" name="Line 192">
            <a:extLst>
              <a:ext uri="{FF2B5EF4-FFF2-40B4-BE49-F238E27FC236}">
                <a16:creationId xmlns:a16="http://schemas.microsoft.com/office/drawing/2014/main" id="{7E4826AB-6630-4A5A-0CC6-275AEF844B1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41" name="Line 193">
            <a:extLst>
              <a:ext uri="{FF2B5EF4-FFF2-40B4-BE49-F238E27FC236}">
                <a16:creationId xmlns:a16="http://schemas.microsoft.com/office/drawing/2014/main" id="{5F08C398-F9C2-1A8A-8690-64A82D6ABB94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42" name="Line 194">
            <a:extLst>
              <a:ext uri="{FF2B5EF4-FFF2-40B4-BE49-F238E27FC236}">
                <a16:creationId xmlns:a16="http://schemas.microsoft.com/office/drawing/2014/main" id="{373B2A41-6899-FEBE-3A55-133998EB823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43" name="Rectangle 195">
            <a:extLst>
              <a:ext uri="{FF2B5EF4-FFF2-40B4-BE49-F238E27FC236}">
                <a16:creationId xmlns:a16="http://schemas.microsoft.com/office/drawing/2014/main" id="{D731B8C9-1C8A-D18C-BD30-03D05E94F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688" y="4394200"/>
            <a:ext cx="8509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МОЛЧАНИЕ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65444" name="Line 196">
            <a:extLst>
              <a:ext uri="{FF2B5EF4-FFF2-40B4-BE49-F238E27FC236}">
                <a16:creationId xmlns:a16="http://schemas.microsoft.com/office/drawing/2014/main" id="{1497A5FB-EF08-103D-0862-D59A9FD4D8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45" name="Line 197">
            <a:extLst>
              <a:ext uri="{FF2B5EF4-FFF2-40B4-BE49-F238E27FC236}">
                <a16:creationId xmlns:a16="http://schemas.microsoft.com/office/drawing/2014/main" id="{D71717E9-826F-182F-257C-77BD203047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46" name="Rectangle 198">
            <a:extLst>
              <a:ext uri="{FF2B5EF4-FFF2-40B4-BE49-F238E27FC236}">
                <a16:creationId xmlns:a16="http://schemas.microsoft.com/office/drawing/2014/main" id="{8805609F-10A2-8650-4688-EC2C9723F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47" name="AutoShape 199">
            <a:extLst>
              <a:ext uri="{FF2B5EF4-FFF2-40B4-BE49-F238E27FC236}">
                <a16:creationId xmlns:a16="http://schemas.microsoft.com/office/drawing/2014/main" id="{2120BC5E-7601-3CCB-C00B-EDD99DFC2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48" name="Rectangle 200">
            <a:extLst>
              <a:ext uri="{FF2B5EF4-FFF2-40B4-BE49-F238E27FC236}">
                <a16:creationId xmlns:a16="http://schemas.microsoft.com/office/drawing/2014/main" id="{BA13F6E8-8979-0262-6C4C-B1B551546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5102225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65449" name="Line 201">
            <a:extLst>
              <a:ext uri="{FF2B5EF4-FFF2-40B4-BE49-F238E27FC236}">
                <a16:creationId xmlns:a16="http://schemas.microsoft.com/office/drawing/2014/main" id="{4E1B3AB1-DA07-F403-4BE0-9CE577A3954F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50" name="Line 202">
            <a:extLst>
              <a:ext uri="{FF2B5EF4-FFF2-40B4-BE49-F238E27FC236}">
                <a16:creationId xmlns:a16="http://schemas.microsoft.com/office/drawing/2014/main" id="{5280CB42-6EF6-2CDB-E07D-ECBFA7D751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51" name="Line 203">
            <a:extLst>
              <a:ext uri="{FF2B5EF4-FFF2-40B4-BE49-F238E27FC236}">
                <a16:creationId xmlns:a16="http://schemas.microsoft.com/office/drawing/2014/main" id="{A39B3EE0-D123-279F-B296-6A0007A6DC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52" name="Line 204">
            <a:extLst>
              <a:ext uri="{FF2B5EF4-FFF2-40B4-BE49-F238E27FC236}">
                <a16:creationId xmlns:a16="http://schemas.microsoft.com/office/drawing/2014/main" id="{6DAF6792-EC2E-E7B9-66E9-8EB52A78E64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53" name="Line 205">
            <a:extLst>
              <a:ext uri="{FF2B5EF4-FFF2-40B4-BE49-F238E27FC236}">
                <a16:creationId xmlns:a16="http://schemas.microsoft.com/office/drawing/2014/main" id="{F67E6A4D-F733-C86A-67FF-4506770F7514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54" name="Line 206">
            <a:extLst>
              <a:ext uri="{FF2B5EF4-FFF2-40B4-BE49-F238E27FC236}">
                <a16:creationId xmlns:a16="http://schemas.microsoft.com/office/drawing/2014/main" id="{6906AF6D-9C0E-398F-2AFE-96AD2DE0A65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55" name="Rectangle 207">
            <a:extLst>
              <a:ext uri="{FF2B5EF4-FFF2-40B4-BE49-F238E27FC236}">
                <a16:creationId xmlns:a16="http://schemas.microsoft.com/office/drawing/2014/main" id="{0947DE72-E136-7F51-42B7-2ED5DE7ED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0188" y="1266825"/>
            <a:ext cx="7477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ЦАРСТВО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65456" name="Line 208">
            <a:extLst>
              <a:ext uri="{FF2B5EF4-FFF2-40B4-BE49-F238E27FC236}">
                <a16:creationId xmlns:a16="http://schemas.microsoft.com/office/drawing/2014/main" id="{23222610-462B-12B1-1EAA-1D320601CE0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57" name="Rectangle 209">
            <a:extLst>
              <a:ext uri="{FF2B5EF4-FFF2-40B4-BE49-F238E27FC236}">
                <a16:creationId xmlns:a16="http://schemas.microsoft.com/office/drawing/2014/main" id="{2E70FA0A-4216-AA57-F202-6A3055A254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58" name="Rectangle 210">
            <a:extLst>
              <a:ext uri="{FF2B5EF4-FFF2-40B4-BE49-F238E27FC236}">
                <a16:creationId xmlns:a16="http://schemas.microsoft.com/office/drawing/2014/main" id="{E4D6BD55-50A3-31E4-1BFD-86F5A7DDC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2001838"/>
            <a:ext cx="1625600" cy="44418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59" name="Rectangle 211">
            <a:extLst>
              <a:ext uri="{FF2B5EF4-FFF2-40B4-BE49-F238E27FC236}">
                <a16:creationId xmlns:a16="http://schemas.microsoft.com/office/drawing/2014/main" id="{6FED1B90-4A44-402D-0CFD-3F25474B3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60" name="Rectangle 212">
            <a:extLst>
              <a:ext uri="{FF2B5EF4-FFF2-40B4-BE49-F238E27FC236}">
                <a16:creationId xmlns:a16="http://schemas.microsoft.com/office/drawing/2014/main" id="{3C0293DE-A705-ABDD-0F4D-495B86CC5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6525" y="449263"/>
            <a:ext cx="1625600" cy="757237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61" name="Rectangle 213">
            <a:extLst>
              <a:ext uri="{FF2B5EF4-FFF2-40B4-BE49-F238E27FC236}">
                <a16:creationId xmlns:a16="http://schemas.microsoft.com/office/drawing/2014/main" id="{B3EA7446-58AF-C652-1DF2-5BA72A4BD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62" name="Text Box 214">
            <a:extLst>
              <a:ext uri="{FF2B5EF4-FFF2-40B4-BE49-F238E27FC236}">
                <a16:creationId xmlns:a16="http://schemas.microsoft.com/office/drawing/2014/main" id="{B7A8B918-58D2-EE8A-3C0A-274782844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300" y="15875"/>
            <a:ext cx="3649663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tx1"/>
                </a:solidFill>
              </a:rPr>
              <a:t>Бытие</a:t>
            </a:r>
            <a:r>
              <a:rPr lang="en-US" altLang="en-US" sz="1600">
                <a:solidFill>
                  <a:schemeClr val="tx1"/>
                </a:solidFill>
              </a:rPr>
              <a:t> - 1 </a:t>
            </a:r>
            <a:r>
              <a:rPr lang="ru-RU" altLang="en-US" sz="1600">
                <a:solidFill>
                  <a:schemeClr val="tx1"/>
                </a:solidFill>
              </a:rPr>
              <a:t>Царств </a:t>
            </a:r>
            <a:r>
              <a:rPr lang="en-US" altLang="en-US" sz="1600">
                <a:solidFill>
                  <a:schemeClr val="tx1"/>
                </a:solidFill>
              </a:rPr>
              <a:t>8:22a</a:t>
            </a:r>
          </a:p>
        </p:txBody>
      </p:sp>
      <p:grpSp>
        <p:nvGrpSpPr>
          <p:cNvPr id="565464" name="Group 216">
            <a:extLst>
              <a:ext uri="{FF2B5EF4-FFF2-40B4-BE49-F238E27FC236}">
                <a16:creationId xmlns:a16="http://schemas.microsoft.com/office/drawing/2014/main" id="{E4D6CAC8-F363-C918-8295-C0A9E8968992}"/>
              </a:ext>
            </a:extLst>
          </p:cNvPr>
          <p:cNvGrpSpPr>
            <a:grpSpLocks/>
          </p:cNvGrpSpPr>
          <p:nvPr/>
        </p:nvGrpSpPr>
        <p:grpSpPr bwMode="auto">
          <a:xfrm>
            <a:off x="7983538" y="3429000"/>
            <a:ext cx="974725" cy="633413"/>
            <a:chOff x="5029" y="2160"/>
            <a:chExt cx="614" cy="399"/>
          </a:xfrm>
        </p:grpSpPr>
        <p:sp>
          <p:nvSpPr>
            <p:cNvPr id="565465" name="Freeform 217">
              <a:extLst>
                <a:ext uri="{FF2B5EF4-FFF2-40B4-BE49-F238E27FC236}">
                  <a16:creationId xmlns:a16="http://schemas.microsoft.com/office/drawing/2014/main" id="{4D58DCE2-615A-6256-6D3C-3EB5101A7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" y="22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5466" name="Freeform 218">
              <a:extLst>
                <a:ext uri="{FF2B5EF4-FFF2-40B4-BE49-F238E27FC236}">
                  <a16:creationId xmlns:a16="http://schemas.microsoft.com/office/drawing/2014/main" id="{73AF78C6-1FC1-0F67-9DEF-D3A3E2647E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3" y="226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5467" name="Rectangle 219">
              <a:extLst>
                <a:ext uri="{FF2B5EF4-FFF2-40B4-BE49-F238E27FC236}">
                  <a16:creationId xmlns:a16="http://schemas.microsoft.com/office/drawing/2014/main" id="{3B651F4D-D9E1-6D60-F2E5-33FE178125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6" y="2426"/>
              <a:ext cx="22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350</a:t>
              </a:r>
            </a:p>
          </p:txBody>
        </p:sp>
        <p:sp>
          <p:nvSpPr>
            <p:cNvPr id="565468" name="Freeform 220">
              <a:extLst>
                <a:ext uri="{FF2B5EF4-FFF2-40B4-BE49-F238E27FC236}">
                  <a16:creationId xmlns:a16="http://schemas.microsoft.com/office/drawing/2014/main" id="{2F639DD9-38E1-7E17-353E-7A14E4BACE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" y="22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5469" name="AutoShape 221">
              <a:extLst>
                <a:ext uri="{FF2B5EF4-FFF2-40B4-BE49-F238E27FC236}">
                  <a16:creationId xmlns:a16="http://schemas.microsoft.com/office/drawing/2014/main" id="{E9447695-FD5C-F53F-0389-3B7D0FECA2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7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470" name="Rectangle 222">
              <a:extLst>
                <a:ext uri="{FF2B5EF4-FFF2-40B4-BE49-F238E27FC236}">
                  <a16:creationId xmlns:a16="http://schemas.microsoft.com/office/drawing/2014/main" id="{E7FCAEFE-2B3E-516D-96CC-B3BF07B66F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" y="227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471" name="AutoShape 223">
              <a:extLst>
                <a:ext uri="{FF2B5EF4-FFF2-40B4-BE49-F238E27FC236}">
                  <a16:creationId xmlns:a16="http://schemas.microsoft.com/office/drawing/2014/main" id="{057A6C32-8C85-2EE7-AF87-F04CB2F950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18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472" name="Line 224">
              <a:extLst>
                <a:ext uri="{FF2B5EF4-FFF2-40B4-BE49-F238E27FC236}">
                  <a16:creationId xmlns:a16="http://schemas.microsoft.com/office/drawing/2014/main" id="{6452AE44-34AC-0F6A-6126-AA53A1A545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4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473" name="Line 225">
              <a:extLst>
                <a:ext uri="{FF2B5EF4-FFF2-40B4-BE49-F238E27FC236}">
                  <a16:creationId xmlns:a16="http://schemas.microsoft.com/office/drawing/2014/main" id="{9B393D60-9404-165E-F96F-9DE4DA0249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5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474" name="Rectangle 226">
              <a:extLst>
                <a:ext uri="{FF2B5EF4-FFF2-40B4-BE49-F238E27FC236}">
                  <a16:creationId xmlns:a16="http://schemas.microsoft.com/office/drawing/2014/main" id="{EC6D1C2E-DD18-670D-CB5F-CB6FA07C3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0" y="2390"/>
              <a:ext cx="24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1000">
                  <a:solidFill>
                    <a:srgbClr val="000000"/>
                  </a:solidFill>
                  <a:latin typeface="Helvetica" pitchFamily="2" charset="0"/>
                </a:rPr>
                <a:t>350</a:t>
              </a:r>
            </a:p>
          </p:txBody>
        </p:sp>
        <p:sp>
          <p:nvSpPr>
            <p:cNvPr id="565475" name="Rectangle 227">
              <a:extLst>
                <a:ext uri="{FF2B5EF4-FFF2-40B4-BE49-F238E27FC236}">
                  <a16:creationId xmlns:a16="http://schemas.microsoft.com/office/drawing/2014/main" id="{4056D5C2-85A6-C071-B9B9-AA05272B7F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2278"/>
              <a:ext cx="36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1000">
                  <a:solidFill>
                    <a:srgbClr val="000000"/>
                  </a:solidFill>
                  <a:latin typeface="Helvetica" pitchFamily="2" charset="0"/>
                </a:rPr>
                <a:t>Судьи</a:t>
              </a:r>
              <a:endParaRPr lang="en-US" altLang="en-US" sz="1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565476" name="Rectangle 228">
              <a:extLst>
                <a:ext uri="{FF2B5EF4-FFF2-40B4-BE49-F238E27FC236}">
                  <a16:creationId xmlns:a16="http://schemas.microsoft.com/office/drawing/2014/main" id="{090391E7-78CF-5F26-6FC7-795DDABEE1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9" y="2160"/>
              <a:ext cx="47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Chicago" charset="0"/>
                </a:rPr>
                <a:t>АНАРХИЯ</a:t>
              </a:r>
              <a:endParaRPr lang="en-US" altLang="en-US" sz="900">
                <a:solidFill>
                  <a:srgbClr val="000000"/>
                </a:solidFill>
                <a:latin typeface="Chicago" charset="0"/>
              </a:endParaRPr>
            </a:p>
          </p:txBody>
        </p:sp>
      </p:grpSp>
      <p:sp>
        <p:nvSpPr>
          <p:cNvPr id="565478" name="Text Box 230">
            <a:extLst>
              <a:ext uri="{FF2B5EF4-FFF2-40B4-BE49-F238E27FC236}">
                <a16:creationId xmlns:a16="http://schemas.microsoft.com/office/drawing/2014/main" id="{D0024F4D-C4B4-66CF-35A9-1F27D1117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65479" name="Text Box 231">
            <a:extLst>
              <a:ext uri="{FF2B5EF4-FFF2-40B4-BE49-F238E27FC236}">
                <a16:creationId xmlns:a16="http://schemas.microsoft.com/office/drawing/2014/main" id="{AE25A3D4-9BF2-F2F1-913C-43FA1BE36B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en-US" b="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65480" name="Rectangle 232">
            <a:extLst>
              <a:ext uri="{FF2B5EF4-FFF2-40B4-BE49-F238E27FC236}">
                <a16:creationId xmlns:a16="http://schemas.microsoft.com/office/drawing/2014/main" id="{731EADBD-D79A-6B6E-FC5E-120F7CD30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81" name="Rectangle 233">
            <a:extLst>
              <a:ext uri="{FF2B5EF4-FFF2-40B4-BE49-F238E27FC236}">
                <a16:creationId xmlns:a16="http://schemas.microsoft.com/office/drawing/2014/main" id="{46F0F481-7C66-FC16-5EB3-584EF3474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7838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grpSp>
        <p:nvGrpSpPr>
          <p:cNvPr id="565482" name="Group 234">
            <a:extLst>
              <a:ext uri="{FF2B5EF4-FFF2-40B4-BE49-F238E27FC236}">
                <a16:creationId xmlns:a16="http://schemas.microsoft.com/office/drawing/2014/main" id="{99AD9582-BD29-4689-655D-07C917ADF7CC}"/>
              </a:ext>
            </a:extLst>
          </p:cNvPr>
          <p:cNvGrpSpPr>
            <a:grpSpLocks/>
          </p:cNvGrpSpPr>
          <p:nvPr/>
        </p:nvGrpSpPr>
        <p:grpSpPr bwMode="auto">
          <a:xfrm>
            <a:off x="5154613" y="1331913"/>
            <a:ext cx="2894012" cy="4484687"/>
            <a:chOff x="3247" y="839"/>
            <a:chExt cx="1823" cy="2825"/>
          </a:xfrm>
        </p:grpSpPr>
        <p:grpSp>
          <p:nvGrpSpPr>
            <p:cNvPr id="565483" name="Group 235">
              <a:extLst>
                <a:ext uri="{FF2B5EF4-FFF2-40B4-BE49-F238E27FC236}">
                  <a16:creationId xmlns:a16="http://schemas.microsoft.com/office/drawing/2014/main" id="{6C8D128E-D023-BFF3-93DB-3C17B25ACC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7" y="1390"/>
              <a:ext cx="331" cy="369"/>
              <a:chOff x="1567" y="1192"/>
              <a:chExt cx="331" cy="369"/>
            </a:xfrm>
          </p:grpSpPr>
          <p:grpSp>
            <p:nvGrpSpPr>
              <p:cNvPr id="565484" name="Group 236">
                <a:extLst>
                  <a:ext uri="{FF2B5EF4-FFF2-40B4-BE49-F238E27FC236}">
                    <a16:creationId xmlns:a16="http://schemas.microsoft.com/office/drawing/2014/main" id="{5E65079E-1168-F5D1-F98B-770F9FB93A6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65485" name="Group 237">
                  <a:extLst>
                    <a:ext uri="{FF2B5EF4-FFF2-40B4-BE49-F238E27FC236}">
                      <a16:creationId xmlns:a16="http://schemas.microsoft.com/office/drawing/2014/main" id="{294F91A3-6460-53AD-EC3A-271312D93E9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65486" name="Group 238">
                    <a:extLst>
                      <a:ext uri="{FF2B5EF4-FFF2-40B4-BE49-F238E27FC236}">
                        <a16:creationId xmlns:a16="http://schemas.microsoft.com/office/drawing/2014/main" id="{B3DD9455-C55D-983A-3EE2-F3F81D00BDB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65487" name="Freeform 239">
                      <a:extLst>
                        <a:ext uri="{FF2B5EF4-FFF2-40B4-BE49-F238E27FC236}">
                          <a16:creationId xmlns:a16="http://schemas.microsoft.com/office/drawing/2014/main" id="{45C3082F-2093-EDF6-E401-9CACF86A6C8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5488" name="Freeform 240">
                      <a:extLst>
                        <a:ext uri="{FF2B5EF4-FFF2-40B4-BE49-F238E27FC236}">
                          <a16:creationId xmlns:a16="http://schemas.microsoft.com/office/drawing/2014/main" id="{89F5546C-371B-CA97-94FE-4787B2EA52A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65489" name="Picture 241">
                    <a:extLst>
                      <a:ext uri="{FF2B5EF4-FFF2-40B4-BE49-F238E27FC236}">
                        <a16:creationId xmlns:a16="http://schemas.microsoft.com/office/drawing/2014/main" id="{9015D581-BEEA-241B-61FE-FAE1B6B05486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65490" name="Freeform 242">
                  <a:extLst>
                    <a:ext uri="{FF2B5EF4-FFF2-40B4-BE49-F238E27FC236}">
                      <a16:creationId xmlns:a16="http://schemas.microsoft.com/office/drawing/2014/main" id="{14E16908-7B48-84A4-7FD6-07757B302B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491" name="Freeform 243">
                  <a:extLst>
                    <a:ext uri="{FF2B5EF4-FFF2-40B4-BE49-F238E27FC236}">
                      <a16:creationId xmlns:a16="http://schemas.microsoft.com/office/drawing/2014/main" id="{6EEFC865-2D11-4CC4-953F-84B38B8C71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492" name="Freeform 244">
                  <a:extLst>
                    <a:ext uri="{FF2B5EF4-FFF2-40B4-BE49-F238E27FC236}">
                      <a16:creationId xmlns:a16="http://schemas.microsoft.com/office/drawing/2014/main" id="{44D8E650-BF02-B65A-D7B2-653A4B574B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493" name="Freeform 245">
                  <a:extLst>
                    <a:ext uri="{FF2B5EF4-FFF2-40B4-BE49-F238E27FC236}">
                      <a16:creationId xmlns:a16="http://schemas.microsoft.com/office/drawing/2014/main" id="{F9B82C57-FCAB-1011-E84C-D864EF7C6F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494" name="Freeform 246">
                  <a:extLst>
                    <a:ext uri="{FF2B5EF4-FFF2-40B4-BE49-F238E27FC236}">
                      <a16:creationId xmlns:a16="http://schemas.microsoft.com/office/drawing/2014/main" id="{FCE4C258-630B-552B-F1C5-920909D5B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65495" name="Rectangle 247">
                <a:extLst>
                  <a:ext uri="{FF2B5EF4-FFF2-40B4-BE49-F238E27FC236}">
                    <a16:creationId xmlns:a16="http://schemas.microsoft.com/office/drawing/2014/main" id="{A43163F6-499C-DB67-42A6-314AD1C2ED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88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ru-RU" altLang="en-US" sz="1600" i="1">
                    <a:solidFill>
                      <a:schemeClr val="tx1"/>
                    </a:solidFill>
                    <a:latin typeface="Kosher-Normal" charset="0"/>
                  </a:rPr>
                  <a:t>АЗ</a:t>
                </a:r>
                <a:endParaRPr lang="en-US" altLang="en-US" sz="1600" b="0" i="1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565496" name="Group 248">
              <a:extLst>
                <a:ext uri="{FF2B5EF4-FFF2-40B4-BE49-F238E27FC236}">
                  <a16:creationId xmlns:a16="http://schemas.microsoft.com/office/drawing/2014/main" id="{2A9314B6-5CF3-4641-0045-DF6E331A9F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50" y="3295"/>
              <a:ext cx="331" cy="369"/>
              <a:chOff x="1567" y="1192"/>
              <a:chExt cx="331" cy="369"/>
            </a:xfrm>
          </p:grpSpPr>
          <p:grpSp>
            <p:nvGrpSpPr>
              <p:cNvPr id="565497" name="Group 249">
                <a:extLst>
                  <a:ext uri="{FF2B5EF4-FFF2-40B4-BE49-F238E27FC236}">
                    <a16:creationId xmlns:a16="http://schemas.microsoft.com/office/drawing/2014/main" id="{387BD8C9-F7B4-FADA-E7A5-456E0F5C3A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65498" name="Group 250">
                  <a:extLst>
                    <a:ext uri="{FF2B5EF4-FFF2-40B4-BE49-F238E27FC236}">
                      <a16:creationId xmlns:a16="http://schemas.microsoft.com/office/drawing/2014/main" id="{2DC6EB4A-933D-40D2-A6B9-9631B56BD37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65499" name="Group 251">
                    <a:extLst>
                      <a:ext uri="{FF2B5EF4-FFF2-40B4-BE49-F238E27FC236}">
                        <a16:creationId xmlns:a16="http://schemas.microsoft.com/office/drawing/2014/main" id="{50EAB335-EB47-1BD6-0DD1-C5CE553E9BD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65500" name="Freeform 252">
                      <a:extLst>
                        <a:ext uri="{FF2B5EF4-FFF2-40B4-BE49-F238E27FC236}">
                          <a16:creationId xmlns:a16="http://schemas.microsoft.com/office/drawing/2014/main" id="{F5112994-FD4C-9DF4-AF9E-E14DB76275B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5501" name="Freeform 253">
                      <a:extLst>
                        <a:ext uri="{FF2B5EF4-FFF2-40B4-BE49-F238E27FC236}">
                          <a16:creationId xmlns:a16="http://schemas.microsoft.com/office/drawing/2014/main" id="{66CA5BF4-095B-2742-58D9-AFD9BCE6414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65502" name="Picture 254">
                    <a:extLst>
                      <a:ext uri="{FF2B5EF4-FFF2-40B4-BE49-F238E27FC236}">
                        <a16:creationId xmlns:a16="http://schemas.microsoft.com/office/drawing/2014/main" id="{FF384D80-FAB3-339E-3AFE-F36E390CC9C7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65503" name="Freeform 255">
                  <a:extLst>
                    <a:ext uri="{FF2B5EF4-FFF2-40B4-BE49-F238E27FC236}">
                      <a16:creationId xmlns:a16="http://schemas.microsoft.com/office/drawing/2014/main" id="{97CC0DC1-3885-0B6B-9D6B-B0E9BDD092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504" name="Freeform 256">
                  <a:extLst>
                    <a:ext uri="{FF2B5EF4-FFF2-40B4-BE49-F238E27FC236}">
                      <a16:creationId xmlns:a16="http://schemas.microsoft.com/office/drawing/2014/main" id="{960F09E1-E065-EF4A-93B2-905763894E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505" name="Freeform 257">
                  <a:extLst>
                    <a:ext uri="{FF2B5EF4-FFF2-40B4-BE49-F238E27FC236}">
                      <a16:creationId xmlns:a16="http://schemas.microsoft.com/office/drawing/2014/main" id="{5BD9991D-E8FC-13F5-27FF-B57A884252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506" name="Freeform 258">
                  <a:extLst>
                    <a:ext uri="{FF2B5EF4-FFF2-40B4-BE49-F238E27FC236}">
                      <a16:creationId xmlns:a16="http://schemas.microsoft.com/office/drawing/2014/main" id="{BD540A9F-55E8-65CE-9463-67EC1F35A2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507" name="Freeform 259">
                  <a:extLst>
                    <a:ext uri="{FF2B5EF4-FFF2-40B4-BE49-F238E27FC236}">
                      <a16:creationId xmlns:a16="http://schemas.microsoft.com/office/drawing/2014/main" id="{626AA708-20BB-20B7-2EB0-A135349156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65508" name="Rectangle 260">
                <a:extLst>
                  <a:ext uri="{FF2B5EF4-FFF2-40B4-BE49-F238E27FC236}">
                    <a16:creationId xmlns:a16="http://schemas.microsoft.com/office/drawing/2014/main" id="{898C73C1-32C4-C3A5-CE05-5BD02A6AB4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78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ru-RU" altLang="en-US" sz="1600" i="1">
                    <a:solidFill>
                      <a:schemeClr val="tx1"/>
                    </a:solidFill>
                    <a:latin typeface="Kosher-Normal" charset="0"/>
                  </a:rPr>
                  <a:t>ЗЗ</a:t>
                </a:r>
                <a:endParaRPr lang="en-US" altLang="en-US" sz="1600" b="0" i="1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565509" name="Group 261">
              <a:extLst>
                <a:ext uri="{FF2B5EF4-FFF2-40B4-BE49-F238E27FC236}">
                  <a16:creationId xmlns:a16="http://schemas.microsoft.com/office/drawing/2014/main" id="{DB811377-26AA-CB87-B3C0-9919C38F2E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839"/>
              <a:ext cx="331" cy="369"/>
              <a:chOff x="1567" y="1192"/>
              <a:chExt cx="331" cy="369"/>
            </a:xfrm>
          </p:grpSpPr>
          <p:grpSp>
            <p:nvGrpSpPr>
              <p:cNvPr id="565510" name="Group 262">
                <a:extLst>
                  <a:ext uri="{FF2B5EF4-FFF2-40B4-BE49-F238E27FC236}">
                    <a16:creationId xmlns:a16="http://schemas.microsoft.com/office/drawing/2014/main" id="{B4A15618-11D5-262B-6181-32B5845BEDA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65511" name="Group 263">
                  <a:extLst>
                    <a:ext uri="{FF2B5EF4-FFF2-40B4-BE49-F238E27FC236}">
                      <a16:creationId xmlns:a16="http://schemas.microsoft.com/office/drawing/2014/main" id="{57D98862-E44F-A9A6-A245-1C054254F8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65512" name="Group 264">
                    <a:extLst>
                      <a:ext uri="{FF2B5EF4-FFF2-40B4-BE49-F238E27FC236}">
                        <a16:creationId xmlns:a16="http://schemas.microsoft.com/office/drawing/2014/main" id="{5529A624-215E-69FA-8C20-073F4BD4D2F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65513" name="Freeform 265">
                      <a:extLst>
                        <a:ext uri="{FF2B5EF4-FFF2-40B4-BE49-F238E27FC236}">
                          <a16:creationId xmlns:a16="http://schemas.microsoft.com/office/drawing/2014/main" id="{5E072072-C311-46F3-7DAB-F81D9EDF9E0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5514" name="Freeform 266">
                      <a:extLst>
                        <a:ext uri="{FF2B5EF4-FFF2-40B4-BE49-F238E27FC236}">
                          <a16:creationId xmlns:a16="http://schemas.microsoft.com/office/drawing/2014/main" id="{59D3F53C-2E13-D8FD-35D1-F2D0B80488B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65515" name="Picture 267">
                    <a:extLst>
                      <a:ext uri="{FF2B5EF4-FFF2-40B4-BE49-F238E27FC236}">
                        <a16:creationId xmlns:a16="http://schemas.microsoft.com/office/drawing/2014/main" id="{3D7C5360-E2B8-6642-5609-BF513F885847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65516" name="Freeform 268">
                  <a:extLst>
                    <a:ext uri="{FF2B5EF4-FFF2-40B4-BE49-F238E27FC236}">
                      <a16:creationId xmlns:a16="http://schemas.microsoft.com/office/drawing/2014/main" id="{D9505803-66CB-1CDB-FB6A-756841429D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517" name="Freeform 269">
                  <a:extLst>
                    <a:ext uri="{FF2B5EF4-FFF2-40B4-BE49-F238E27FC236}">
                      <a16:creationId xmlns:a16="http://schemas.microsoft.com/office/drawing/2014/main" id="{416AA061-DD5A-8B97-9CD9-10BF8F1D2C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518" name="Freeform 270">
                  <a:extLst>
                    <a:ext uri="{FF2B5EF4-FFF2-40B4-BE49-F238E27FC236}">
                      <a16:creationId xmlns:a16="http://schemas.microsoft.com/office/drawing/2014/main" id="{79CA31F0-0FAE-F109-171D-B66002B1A2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519" name="Freeform 271">
                  <a:extLst>
                    <a:ext uri="{FF2B5EF4-FFF2-40B4-BE49-F238E27FC236}">
                      <a16:creationId xmlns:a16="http://schemas.microsoft.com/office/drawing/2014/main" id="{B5B45D4A-771D-42DD-39F0-31594BDBF0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520" name="Freeform 272">
                  <a:extLst>
                    <a:ext uri="{FF2B5EF4-FFF2-40B4-BE49-F238E27FC236}">
                      <a16:creationId xmlns:a16="http://schemas.microsoft.com/office/drawing/2014/main" id="{769D2692-46B5-B352-27A8-94223BBB98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65521" name="Rectangle 273">
                <a:extLst>
                  <a:ext uri="{FF2B5EF4-FFF2-40B4-BE49-F238E27FC236}">
                    <a16:creationId xmlns:a16="http://schemas.microsoft.com/office/drawing/2014/main" id="{8F1DD81D-2B45-7244-7005-0F01DD4DB0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endParaRPr lang="ru-RU" altLang="en-US" sz="1600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565522" name="Group 274">
              <a:extLst>
                <a:ext uri="{FF2B5EF4-FFF2-40B4-BE49-F238E27FC236}">
                  <a16:creationId xmlns:a16="http://schemas.microsoft.com/office/drawing/2014/main" id="{4B06A4EE-828D-FEFB-9D97-E8A914D638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51"/>
              <a:ext cx="331" cy="369"/>
              <a:chOff x="1567" y="1192"/>
              <a:chExt cx="331" cy="369"/>
            </a:xfrm>
          </p:grpSpPr>
          <p:grpSp>
            <p:nvGrpSpPr>
              <p:cNvPr id="565523" name="Group 275">
                <a:extLst>
                  <a:ext uri="{FF2B5EF4-FFF2-40B4-BE49-F238E27FC236}">
                    <a16:creationId xmlns:a16="http://schemas.microsoft.com/office/drawing/2014/main" id="{1FD33E27-5408-C43B-F729-ACE1DD9D391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65524" name="Group 276">
                  <a:extLst>
                    <a:ext uri="{FF2B5EF4-FFF2-40B4-BE49-F238E27FC236}">
                      <a16:creationId xmlns:a16="http://schemas.microsoft.com/office/drawing/2014/main" id="{624C6096-E299-87B4-BD31-C796E9672E0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65525" name="Group 277">
                    <a:extLst>
                      <a:ext uri="{FF2B5EF4-FFF2-40B4-BE49-F238E27FC236}">
                        <a16:creationId xmlns:a16="http://schemas.microsoft.com/office/drawing/2014/main" id="{6E634516-0B97-F1BD-A492-F2968441D3B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65526" name="Freeform 278">
                      <a:extLst>
                        <a:ext uri="{FF2B5EF4-FFF2-40B4-BE49-F238E27FC236}">
                          <a16:creationId xmlns:a16="http://schemas.microsoft.com/office/drawing/2014/main" id="{A2CCBB93-6050-9BAD-B764-54DF885480E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5527" name="Freeform 279">
                      <a:extLst>
                        <a:ext uri="{FF2B5EF4-FFF2-40B4-BE49-F238E27FC236}">
                          <a16:creationId xmlns:a16="http://schemas.microsoft.com/office/drawing/2014/main" id="{4C03F4FD-45B2-24CF-0B3F-EC001507CE6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65528" name="Picture 280">
                    <a:extLst>
                      <a:ext uri="{FF2B5EF4-FFF2-40B4-BE49-F238E27FC236}">
                        <a16:creationId xmlns:a16="http://schemas.microsoft.com/office/drawing/2014/main" id="{71CAC42B-087C-65C1-5EE1-80B0CDD3F57F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65529" name="Freeform 281">
                  <a:extLst>
                    <a:ext uri="{FF2B5EF4-FFF2-40B4-BE49-F238E27FC236}">
                      <a16:creationId xmlns:a16="http://schemas.microsoft.com/office/drawing/2014/main" id="{B8CB8795-9F6D-7328-D645-FB22B248EA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530" name="Freeform 282">
                  <a:extLst>
                    <a:ext uri="{FF2B5EF4-FFF2-40B4-BE49-F238E27FC236}">
                      <a16:creationId xmlns:a16="http://schemas.microsoft.com/office/drawing/2014/main" id="{3E43BBD5-F1F0-7A1C-45EE-CEA151A966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531" name="Freeform 283">
                  <a:extLst>
                    <a:ext uri="{FF2B5EF4-FFF2-40B4-BE49-F238E27FC236}">
                      <a16:creationId xmlns:a16="http://schemas.microsoft.com/office/drawing/2014/main" id="{E73C98B3-09C7-6D16-59B8-4C4A4E1ED6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532" name="Freeform 284">
                  <a:extLst>
                    <a:ext uri="{FF2B5EF4-FFF2-40B4-BE49-F238E27FC236}">
                      <a16:creationId xmlns:a16="http://schemas.microsoft.com/office/drawing/2014/main" id="{258831C2-54D2-E685-88C7-A3D9BF6D07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533" name="Freeform 285">
                  <a:extLst>
                    <a:ext uri="{FF2B5EF4-FFF2-40B4-BE49-F238E27FC236}">
                      <a16:creationId xmlns:a16="http://schemas.microsoft.com/office/drawing/2014/main" id="{BA8D5530-8C53-22BC-B230-60EDAEF60E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65534" name="Rectangle 286">
                <a:extLst>
                  <a:ext uri="{FF2B5EF4-FFF2-40B4-BE49-F238E27FC236}">
                    <a16:creationId xmlns:a16="http://schemas.microsoft.com/office/drawing/2014/main" id="{CBF8761B-4832-AC73-F524-7FB094040B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endParaRPr lang="ru-RU" altLang="en-US" sz="1600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</p:grpSp>
      <p:sp>
        <p:nvSpPr>
          <p:cNvPr id="565535" name="Oval 287">
            <a:extLst>
              <a:ext uri="{FF2B5EF4-FFF2-40B4-BE49-F238E27FC236}">
                <a16:creationId xmlns:a16="http://schemas.microsoft.com/office/drawing/2014/main" id="{BB722848-CEDC-E9EE-2F4C-89F7E077E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7150" y="1211263"/>
            <a:ext cx="1130300" cy="327025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536" name="Text Box 288">
            <a:extLst>
              <a:ext uri="{FF2B5EF4-FFF2-40B4-BE49-F238E27FC236}">
                <a16:creationId xmlns:a16="http://schemas.microsoft.com/office/drawing/2014/main" id="{0497CD85-C98F-D97B-CD9A-57C6E69A7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75" y="6442075"/>
            <a:ext cx="344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</a:rPr>
              <a:t>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5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5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5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5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5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5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5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5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5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5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5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5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5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5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5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65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428" name="Group 12">
            <a:extLst>
              <a:ext uri="{FF2B5EF4-FFF2-40B4-BE49-F238E27FC236}">
                <a16:creationId xmlns:a16="http://schemas.microsoft.com/office/drawing/2014/main" id="{7ECE1AD6-7B8C-A47F-3145-F3B350DB65A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444429" name="Rectangle 13">
              <a:extLst>
                <a:ext uri="{FF2B5EF4-FFF2-40B4-BE49-F238E27FC236}">
                  <a16:creationId xmlns:a16="http://schemas.microsoft.com/office/drawing/2014/main" id="{F7C7C335-FC45-C1FC-0E8C-5773623E2E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430" name="Rectangle 14">
              <a:extLst>
                <a:ext uri="{FF2B5EF4-FFF2-40B4-BE49-F238E27FC236}">
                  <a16:creationId xmlns:a16="http://schemas.microsoft.com/office/drawing/2014/main" id="{B15675FC-8105-A179-97F3-ADD16673B2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431" name="Rectangle 15">
              <a:extLst>
                <a:ext uri="{FF2B5EF4-FFF2-40B4-BE49-F238E27FC236}">
                  <a16:creationId xmlns:a16="http://schemas.microsoft.com/office/drawing/2014/main" id="{DA771478-67C3-C634-B9D4-86CB0DE572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4432" name="Group 16">
            <a:extLst>
              <a:ext uri="{FF2B5EF4-FFF2-40B4-BE49-F238E27FC236}">
                <a16:creationId xmlns:a16="http://schemas.microsoft.com/office/drawing/2014/main" id="{F540F128-893C-4C96-7329-C5D6F47946CB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444433" name="Rectangle 17">
              <a:extLst>
                <a:ext uri="{FF2B5EF4-FFF2-40B4-BE49-F238E27FC236}">
                  <a16:creationId xmlns:a16="http://schemas.microsoft.com/office/drawing/2014/main" id="{09C8EA91-D482-5A7A-0D47-9E9B7B2D80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434" name="Rectangle 18">
              <a:extLst>
                <a:ext uri="{FF2B5EF4-FFF2-40B4-BE49-F238E27FC236}">
                  <a16:creationId xmlns:a16="http://schemas.microsoft.com/office/drawing/2014/main" id="{99E98FEB-26C0-7A94-AE8D-8937AEA079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435" name="Rectangle 19">
              <a:extLst>
                <a:ext uri="{FF2B5EF4-FFF2-40B4-BE49-F238E27FC236}">
                  <a16:creationId xmlns:a16="http://schemas.microsoft.com/office/drawing/2014/main" id="{BB4228C1-2A1B-7E41-C09D-33FE42341E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4418" name="Line 2">
            <a:extLst>
              <a:ext uri="{FF2B5EF4-FFF2-40B4-BE49-F238E27FC236}">
                <a16:creationId xmlns:a16="http://schemas.microsoft.com/office/drawing/2014/main" id="{DC02003F-F953-3FB4-FFA8-CEA9171E709A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19" name="Rectangle 3">
            <a:extLst>
              <a:ext uri="{FF2B5EF4-FFF2-40B4-BE49-F238E27FC236}">
                <a16:creationId xmlns:a16="http://schemas.microsoft.com/office/drawing/2014/main" id="{10ED983E-EF89-B61C-32F2-BF25E40DB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0" name="Rectangle 4">
            <a:extLst>
              <a:ext uri="{FF2B5EF4-FFF2-40B4-BE49-F238E27FC236}">
                <a16:creationId xmlns:a16="http://schemas.microsoft.com/office/drawing/2014/main" id="{602F12E5-C20B-B894-2E55-B0FD96227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8" y="900113"/>
            <a:ext cx="7921625" cy="4483100"/>
          </a:xfrm>
          <a:prstGeom prst="rect">
            <a:avLst/>
          </a:prstGeom>
          <a:noFill/>
          <a:ln>
            <a:noFill/>
          </a:ln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ru-RU" altLang="en-US" sz="3600">
                <a:solidFill>
                  <a:srgbClr val="FAFD00"/>
                </a:solidFill>
                <a:latin typeface="Times" panose="020F07020304040A0204" pitchFamily="34" charset="0"/>
              </a:rPr>
              <a:t>ПРИБЛИЗИТЕЛЬНЫЕ ДАТЫ</a:t>
            </a:r>
            <a:r>
              <a:rPr lang="en-US" altLang="en-US" sz="3600">
                <a:solidFill>
                  <a:srgbClr val="FAFD00"/>
                </a:solidFill>
                <a:latin typeface="Times" panose="020F07020304040A0204" pitchFamily="34" charset="0"/>
              </a:rPr>
              <a:t>:</a:t>
            </a:r>
          </a:p>
          <a:p>
            <a:pPr algn="ctr"/>
            <a:endParaRPr lang="en-US" altLang="en-US" sz="3600">
              <a:solidFill>
                <a:srgbClr val="FAFD00"/>
              </a:solidFill>
              <a:latin typeface="Times" panose="020F07020304040A0204" pitchFamily="34" charset="0"/>
            </a:endParaRPr>
          </a:p>
          <a:p>
            <a:r>
              <a:rPr lang="ru-RU" altLang="en-US" sz="3600">
                <a:solidFill>
                  <a:srgbClr val="FAFD00"/>
                </a:solidFill>
                <a:latin typeface="Times" panose="020F07020304040A0204" pitchFamily="34" charset="0"/>
              </a:rPr>
              <a:t>АВРААМ-ИОСИФ</a:t>
            </a:r>
            <a:r>
              <a:rPr lang="en-US" altLang="en-US" sz="3600">
                <a:solidFill>
                  <a:srgbClr val="FAFD00"/>
                </a:solidFill>
                <a:latin typeface="Times" panose="020F07020304040A0204" pitchFamily="34" charset="0"/>
              </a:rPr>
              <a:t>	  </a:t>
            </a:r>
            <a:r>
              <a:rPr lang="ru-RU" altLang="en-US" sz="3600">
                <a:solidFill>
                  <a:srgbClr val="FAFD00"/>
                </a:solidFill>
                <a:latin typeface="Times" panose="020F07020304040A0204" pitchFamily="34" charset="0"/>
              </a:rPr>
              <a:t>  </a:t>
            </a:r>
            <a:r>
              <a:rPr lang="en-US" altLang="en-US" sz="3600">
                <a:solidFill>
                  <a:srgbClr val="FAFD00"/>
                </a:solidFill>
                <a:latin typeface="Times" panose="020F07020304040A0204" pitchFamily="34" charset="0"/>
              </a:rPr>
              <a:t>2000 </a:t>
            </a:r>
            <a:r>
              <a:rPr lang="ru-RU" altLang="en-US" sz="3600">
                <a:solidFill>
                  <a:srgbClr val="FAFD00"/>
                </a:solidFill>
                <a:latin typeface="Times" panose="020F07020304040A0204" pitchFamily="34" charset="0"/>
              </a:rPr>
              <a:t>до Р.Х</a:t>
            </a:r>
            <a:r>
              <a:rPr lang="en-US" altLang="en-US" sz="3600">
                <a:solidFill>
                  <a:srgbClr val="FAFD00"/>
                </a:solidFill>
                <a:latin typeface="Times" panose="020F07020304040A0204" pitchFamily="34" charset="0"/>
              </a:rPr>
              <a:t>.</a:t>
            </a:r>
            <a:endParaRPr lang="en-US" altLang="en-US" sz="3600">
              <a:solidFill>
                <a:schemeClr val="hlink"/>
              </a:solidFill>
              <a:latin typeface="Times" panose="020F07020304040A0204" pitchFamily="34" charset="0"/>
            </a:endParaRPr>
          </a:p>
          <a:p>
            <a:endParaRPr lang="en-US" altLang="en-US" sz="3600">
              <a:solidFill>
                <a:srgbClr val="FAFD00"/>
              </a:solidFill>
              <a:latin typeface="Times" panose="020F07020304040A0204" pitchFamily="34" charset="0"/>
            </a:endParaRPr>
          </a:p>
          <a:p>
            <a:r>
              <a:rPr lang="ru-RU" altLang="en-US" sz="3600">
                <a:solidFill>
                  <a:srgbClr val="FAFD00"/>
                </a:solidFill>
                <a:latin typeface="Times" panose="020F07020304040A0204" pitchFamily="34" charset="0"/>
              </a:rPr>
              <a:t>МОИСЕЙ-И.НАВИН</a:t>
            </a:r>
            <a:r>
              <a:rPr lang="en-US" altLang="en-US" sz="3600">
                <a:solidFill>
                  <a:srgbClr val="FAFD00"/>
                </a:solidFill>
                <a:latin typeface="Times" panose="020F07020304040A0204" pitchFamily="34" charset="0"/>
              </a:rPr>
              <a:t> </a:t>
            </a:r>
            <a:r>
              <a:rPr lang="ru-RU" altLang="en-US" sz="3600">
                <a:solidFill>
                  <a:srgbClr val="FAFD00"/>
                </a:solidFill>
                <a:latin typeface="Times" panose="020F07020304040A0204" pitchFamily="34" charset="0"/>
              </a:rPr>
              <a:t>    </a:t>
            </a:r>
            <a:r>
              <a:rPr lang="en-US" altLang="en-US" sz="3600">
                <a:solidFill>
                  <a:srgbClr val="FAFD00"/>
                </a:solidFill>
                <a:latin typeface="Times" panose="020F07020304040A0204" pitchFamily="34" charset="0"/>
              </a:rPr>
              <a:t>1500 </a:t>
            </a:r>
            <a:r>
              <a:rPr lang="ru-RU" altLang="en-US" sz="3600">
                <a:solidFill>
                  <a:srgbClr val="FAFD00"/>
                </a:solidFill>
                <a:latin typeface="Times" panose="020F07020304040A0204" pitchFamily="34" charset="0"/>
              </a:rPr>
              <a:t>до Р.Х.</a:t>
            </a:r>
            <a:endParaRPr lang="en-US" altLang="en-US" sz="3600">
              <a:solidFill>
                <a:srgbClr val="FAFD00"/>
              </a:solidFill>
              <a:latin typeface="Times" panose="020F07020304040A0204" pitchFamily="34" charset="0"/>
            </a:endParaRPr>
          </a:p>
          <a:p>
            <a:endParaRPr lang="en-US" altLang="en-US" sz="3600">
              <a:solidFill>
                <a:srgbClr val="FAFD00"/>
              </a:solidFill>
              <a:latin typeface="Times" panose="020F07020304040A0204" pitchFamily="34" charset="0"/>
            </a:endParaRPr>
          </a:p>
          <a:p>
            <a:r>
              <a:rPr lang="ru-RU" altLang="en-US" sz="3600">
                <a:solidFill>
                  <a:schemeClr val="hlink"/>
                </a:solidFill>
                <a:latin typeface="Times" panose="020F07020304040A0204" pitchFamily="34" charset="0"/>
              </a:rPr>
              <a:t>АНАРХИЯ-ЦАРСТВО</a:t>
            </a:r>
            <a:r>
              <a:rPr lang="en-US" altLang="en-US" sz="3600">
                <a:solidFill>
                  <a:schemeClr val="hlink"/>
                </a:solidFill>
                <a:latin typeface="Times" panose="020F07020304040A0204" pitchFamily="34" charset="0"/>
              </a:rPr>
              <a:t> </a:t>
            </a:r>
            <a:r>
              <a:rPr lang="ru-RU" altLang="en-US" sz="3600">
                <a:solidFill>
                  <a:schemeClr val="hlink"/>
                </a:solidFill>
                <a:latin typeface="Times" panose="020F07020304040A0204" pitchFamily="34" charset="0"/>
              </a:rPr>
              <a:t>  </a:t>
            </a:r>
            <a:r>
              <a:rPr lang="en-US" altLang="en-US" sz="3600">
                <a:solidFill>
                  <a:schemeClr val="hlink"/>
                </a:solidFill>
                <a:latin typeface="Times" panose="020F07020304040A0204" pitchFamily="34" charset="0"/>
              </a:rPr>
              <a:t>1000 </a:t>
            </a:r>
            <a:r>
              <a:rPr lang="ru-RU" altLang="en-US" sz="3600">
                <a:solidFill>
                  <a:schemeClr val="hlink"/>
                </a:solidFill>
                <a:latin typeface="Times" panose="020F07020304040A0204" pitchFamily="34" charset="0"/>
              </a:rPr>
              <a:t>до Р.Х.</a:t>
            </a:r>
            <a:endParaRPr lang="en-US" altLang="en-US" sz="3600">
              <a:solidFill>
                <a:srgbClr val="FAFD00"/>
              </a:solidFill>
              <a:latin typeface="Times" panose="020F07020304040A0204" pitchFamily="34" charset="0"/>
            </a:endParaRPr>
          </a:p>
          <a:p>
            <a:endParaRPr lang="en-US" altLang="en-US" sz="3600">
              <a:solidFill>
                <a:srgbClr val="FAFD00"/>
              </a:solidFill>
              <a:latin typeface="Times" panose="020F07020304040A0204" pitchFamily="34" charset="0"/>
            </a:endParaRPr>
          </a:p>
        </p:txBody>
      </p:sp>
      <p:sp>
        <p:nvSpPr>
          <p:cNvPr id="444421" name="Rectangle 5">
            <a:extLst>
              <a:ext uri="{FF2B5EF4-FFF2-40B4-BE49-F238E27FC236}">
                <a16:creationId xmlns:a16="http://schemas.microsoft.com/office/drawing/2014/main" id="{664BD187-31D9-3782-C684-F72AFFB35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2" name="Oval 6">
            <a:extLst>
              <a:ext uri="{FF2B5EF4-FFF2-40B4-BE49-F238E27FC236}">
                <a16:creationId xmlns:a16="http://schemas.microsoft.com/office/drawing/2014/main" id="{76C07010-874E-CE46-9D1A-A53BB0C91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600" y="4025900"/>
            <a:ext cx="8394700" cy="982663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5" name="Text Box 9">
            <a:extLst>
              <a:ext uri="{FF2B5EF4-FFF2-40B4-BE49-F238E27FC236}">
                <a16:creationId xmlns:a16="http://schemas.microsoft.com/office/drawing/2014/main" id="{7E969FC2-D537-8FE9-DD4D-3F285DD1E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44427" name="Rectangle 11">
            <a:extLst>
              <a:ext uri="{FF2B5EF4-FFF2-40B4-BE49-F238E27FC236}">
                <a16:creationId xmlns:a16="http://schemas.microsoft.com/office/drawing/2014/main" id="{23073D9A-16BB-1B85-8024-55871B4F3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7838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4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4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4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4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4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4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4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4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420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7" name="Text Box 5">
            <a:extLst>
              <a:ext uri="{FF2B5EF4-FFF2-40B4-BE49-F238E27FC236}">
                <a16:creationId xmlns:a16="http://schemas.microsoft.com/office/drawing/2014/main" id="{330EF702-1267-EB43-E413-73560B9C2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en-US" sz="1600">
              <a:solidFill>
                <a:schemeClr val="tx1"/>
              </a:solidFill>
            </a:endParaRPr>
          </a:p>
        </p:txBody>
      </p:sp>
      <p:sp>
        <p:nvSpPr>
          <p:cNvPr id="443398" name="Text Box 6">
            <a:extLst>
              <a:ext uri="{FF2B5EF4-FFF2-40B4-BE49-F238E27FC236}">
                <a16:creationId xmlns:a16="http://schemas.microsoft.com/office/drawing/2014/main" id="{0DA59AE5-3523-7EB7-ED63-903CF63A7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22225"/>
            <a:ext cx="4187825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chemeClr val="tx1"/>
                </a:solidFill>
              </a:rPr>
              <a:t>1 </a:t>
            </a:r>
            <a:r>
              <a:rPr lang="ru-RU" altLang="en-US" sz="1600">
                <a:solidFill>
                  <a:schemeClr val="tx1"/>
                </a:solidFill>
              </a:rPr>
              <a:t>Цар</a:t>
            </a:r>
            <a:r>
              <a:rPr lang="en-US" altLang="en-US" sz="1600">
                <a:solidFill>
                  <a:schemeClr val="tx1"/>
                </a:solidFill>
              </a:rPr>
              <a:t>. 9:1-</a:t>
            </a:r>
            <a:r>
              <a:rPr lang="ru-RU" altLang="en-US" sz="1600">
                <a:solidFill>
                  <a:schemeClr val="tx1"/>
                </a:solidFill>
              </a:rPr>
              <a:t> 4</a:t>
            </a:r>
            <a:r>
              <a:rPr lang="en-US" altLang="en-US" sz="1600">
                <a:solidFill>
                  <a:schemeClr val="tx1"/>
                </a:solidFill>
              </a:rPr>
              <a:t> </a:t>
            </a:r>
            <a:r>
              <a:rPr lang="ru-RU" altLang="en-US" sz="1600">
                <a:solidFill>
                  <a:schemeClr val="tx1"/>
                </a:solidFill>
              </a:rPr>
              <a:t>Цар.</a:t>
            </a:r>
            <a:r>
              <a:rPr lang="en-US" altLang="en-US" sz="1600">
                <a:solidFill>
                  <a:schemeClr val="tx1"/>
                </a:solidFill>
              </a:rPr>
              <a:t> 25:21</a:t>
            </a:r>
          </a:p>
        </p:txBody>
      </p:sp>
      <p:sp>
        <p:nvSpPr>
          <p:cNvPr id="443402" name="Rectangle 10">
            <a:extLst>
              <a:ext uri="{FF2B5EF4-FFF2-40B4-BE49-F238E27FC236}">
                <a16:creationId xmlns:a16="http://schemas.microsoft.com/office/drawing/2014/main" id="{54EA3747-7B9C-87AF-6824-EC59B2884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7838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sp>
        <p:nvSpPr>
          <p:cNvPr id="443411" name="Text Box 19">
            <a:extLst>
              <a:ext uri="{FF2B5EF4-FFF2-40B4-BE49-F238E27FC236}">
                <a16:creationId xmlns:a16="http://schemas.microsoft.com/office/drawing/2014/main" id="{BC2F2F72-2189-7267-B35A-1D73A4D54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7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443412" name="Group 20">
            <a:extLst>
              <a:ext uri="{FF2B5EF4-FFF2-40B4-BE49-F238E27FC236}">
                <a16:creationId xmlns:a16="http://schemas.microsoft.com/office/drawing/2014/main" id="{E5579890-70AB-1FE1-70DB-263BFC51F017}"/>
              </a:ext>
            </a:extLst>
          </p:cNvPr>
          <p:cNvGrpSpPr>
            <a:grpSpLocks/>
          </p:cNvGrpSpPr>
          <p:nvPr/>
        </p:nvGrpSpPr>
        <p:grpSpPr bwMode="auto">
          <a:xfrm>
            <a:off x="2400300" y="1531938"/>
            <a:ext cx="4387850" cy="3598862"/>
            <a:chOff x="1496" y="1397"/>
            <a:chExt cx="2764" cy="2267"/>
          </a:xfrm>
        </p:grpSpPr>
        <p:sp>
          <p:nvSpPr>
            <p:cNvPr id="443413" name="Rectangle 21">
              <a:extLst>
                <a:ext uri="{FF2B5EF4-FFF2-40B4-BE49-F238E27FC236}">
                  <a16:creationId xmlns:a16="http://schemas.microsoft.com/office/drawing/2014/main" id="{04CA1AC9-31B0-7E47-D47A-B32575D5D4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14" name="Rectangle 22">
              <a:extLst>
                <a:ext uri="{FF2B5EF4-FFF2-40B4-BE49-F238E27FC236}">
                  <a16:creationId xmlns:a16="http://schemas.microsoft.com/office/drawing/2014/main" id="{919578EA-4A2F-653D-C680-126B25FBCF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800" b="0">
                  <a:solidFill>
                    <a:srgbClr val="790015"/>
                  </a:solidFill>
                  <a:latin typeface="Times" panose="020F07020304040A0204" pitchFamily="34" charset="0"/>
                </a:rPr>
                <a:t>ABRAHAM</a:t>
              </a:r>
              <a:endParaRPr lang="en-US" alt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endParaRPr>
            </a:p>
          </p:txBody>
        </p:sp>
        <p:sp>
          <p:nvSpPr>
            <p:cNvPr id="443415" name="Rectangle 23">
              <a:extLst>
                <a:ext uri="{FF2B5EF4-FFF2-40B4-BE49-F238E27FC236}">
                  <a16:creationId xmlns:a16="http://schemas.microsoft.com/office/drawing/2014/main" id="{0D27EEBE-7D7E-F004-C8AA-97A5AEDA02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16" name="AutoShape 24">
              <a:extLst>
                <a:ext uri="{FF2B5EF4-FFF2-40B4-BE49-F238E27FC236}">
                  <a16:creationId xmlns:a16="http://schemas.microsoft.com/office/drawing/2014/main" id="{3E983115-A876-E1B0-7E32-EB43741A20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17" name="Rectangle 25">
              <a:extLst>
                <a:ext uri="{FF2B5EF4-FFF2-40B4-BE49-F238E27FC236}">
                  <a16:creationId xmlns:a16="http://schemas.microsoft.com/office/drawing/2014/main" id="{985F0C64-F3D8-BD55-B525-002B263EFC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18" name="Rectangle 26">
              <a:extLst>
                <a:ext uri="{FF2B5EF4-FFF2-40B4-BE49-F238E27FC236}">
                  <a16:creationId xmlns:a16="http://schemas.microsoft.com/office/drawing/2014/main" id="{D1D6E31D-046F-AF27-0C3A-1938A75A1F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6" y="1399"/>
              <a:ext cx="75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1200">
                  <a:solidFill>
                    <a:srgbClr val="790015"/>
                  </a:solidFill>
                  <a:latin typeface="Helvetica" pitchFamily="2" charset="0"/>
                </a:rPr>
                <a:t>   СОТВОРЕНИЕ</a:t>
              </a:r>
              <a:endParaRPr lang="en-US" altLang="en-US" sz="12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43419" name="Line 27">
              <a:extLst>
                <a:ext uri="{FF2B5EF4-FFF2-40B4-BE49-F238E27FC236}">
                  <a16:creationId xmlns:a16="http://schemas.microsoft.com/office/drawing/2014/main" id="{CE965771-657F-5842-3376-293ACBF5A9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420" name="Line 28">
              <a:extLst>
                <a:ext uri="{FF2B5EF4-FFF2-40B4-BE49-F238E27FC236}">
                  <a16:creationId xmlns:a16="http://schemas.microsoft.com/office/drawing/2014/main" id="{6D2C832D-C2A1-3661-BF5A-3D0276A303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421" name="Rectangle 29">
              <a:extLst>
                <a:ext uri="{FF2B5EF4-FFF2-40B4-BE49-F238E27FC236}">
                  <a16:creationId xmlns:a16="http://schemas.microsoft.com/office/drawing/2014/main" id="{4CE6BD56-E1EB-9FBD-3693-95A9B0E71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22" name="Rectangle 30">
              <a:extLst>
                <a:ext uri="{FF2B5EF4-FFF2-40B4-BE49-F238E27FC236}">
                  <a16:creationId xmlns:a16="http://schemas.microsoft.com/office/drawing/2014/main" id="{F2EB37DA-C50D-1085-927A-258093558F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800" b="0">
                  <a:solidFill>
                    <a:srgbClr val="790015"/>
                  </a:solidFill>
                  <a:latin typeface="Times" panose="020F07020304040A0204" pitchFamily="34" charset="0"/>
                </a:rPr>
                <a:t>ABRAHAM</a:t>
              </a:r>
              <a:endParaRPr lang="en-US" alt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endParaRPr>
            </a:p>
          </p:txBody>
        </p:sp>
        <p:sp>
          <p:nvSpPr>
            <p:cNvPr id="443423" name="Rectangle 31">
              <a:extLst>
                <a:ext uri="{FF2B5EF4-FFF2-40B4-BE49-F238E27FC236}">
                  <a16:creationId xmlns:a16="http://schemas.microsoft.com/office/drawing/2014/main" id="{CD2DD1E6-393E-6B14-97C3-1502D8042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24" name="AutoShape 32">
              <a:extLst>
                <a:ext uri="{FF2B5EF4-FFF2-40B4-BE49-F238E27FC236}">
                  <a16:creationId xmlns:a16="http://schemas.microsoft.com/office/drawing/2014/main" id="{E4A89D78-9607-B835-26BB-01B117A067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25" name="Rectangle 33">
              <a:extLst>
                <a:ext uri="{FF2B5EF4-FFF2-40B4-BE49-F238E27FC236}">
                  <a16:creationId xmlns:a16="http://schemas.microsoft.com/office/drawing/2014/main" id="{0880A219-17CB-9540-31BE-CA953C83E0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26" name="Rectangle 34">
              <a:extLst>
                <a:ext uri="{FF2B5EF4-FFF2-40B4-BE49-F238E27FC236}">
                  <a16:creationId xmlns:a16="http://schemas.microsoft.com/office/drawing/2014/main" id="{838B736C-CF10-BBFE-5EDE-6BDF128A13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5" y="1566"/>
              <a:ext cx="71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1800">
                  <a:solidFill>
                    <a:srgbClr val="790015"/>
                  </a:solidFill>
                  <a:latin typeface="Helvetica" pitchFamily="2" charset="0"/>
                </a:rPr>
                <a:t>  АВРААМ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43427" name="Line 35">
              <a:extLst>
                <a:ext uri="{FF2B5EF4-FFF2-40B4-BE49-F238E27FC236}">
                  <a16:creationId xmlns:a16="http://schemas.microsoft.com/office/drawing/2014/main" id="{F0710F58-0E4A-3317-C873-0485629A31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428" name="Line 36">
              <a:extLst>
                <a:ext uri="{FF2B5EF4-FFF2-40B4-BE49-F238E27FC236}">
                  <a16:creationId xmlns:a16="http://schemas.microsoft.com/office/drawing/2014/main" id="{6CEE820A-7E07-2636-9F18-537D1F4DDC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429" name="Rectangle 37">
              <a:extLst>
                <a:ext uri="{FF2B5EF4-FFF2-40B4-BE49-F238E27FC236}">
                  <a16:creationId xmlns:a16="http://schemas.microsoft.com/office/drawing/2014/main" id="{65DB81B7-03DB-FB19-B061-3596BA7625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30" name="Rectangle 38">
              <a:extLst>
                <a:ext uri="{FF2B5EF4-FFF2-40B4-BE49-F238E27FC236}">
                  <a16:creationId xmlns:a16="http://schemas.microsoft.com/office/drawing/2014/main" id="{37020FE4-C526-B4C9-B2E6-A0F57F2B1E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800" b="0">
                  <a:solidFill>
                    <a:srgbClr val="790015"/>
                  </a:solidFill>
                  <a:latin typeface="Times" panose="020F07020304040A0204" pitchFamily="34" charset="0"/>
                </a:rPr>
                <a:t>ABRAHAM</a:t>
              </a:r>
              <a:endParaRPr lang="en-US" alt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endParaRPr>
            </a:p>
          </p:txBody>
        </p:sp>
        <p:sp>
          <p:nvSpPr>
            <p:cNvPr id="443431" name="Rectangle 39">
              <a:extLst>
                <a:ext uri="{FF2B5EF4-FFF2-40B4-BE49-F238E27FC236}">
                  <a16:creationId xmlns:a16="http://schemas.microsoft.com/office/drawing/2014/main" id="{3EECBC9E-33D1-A05C-0D38-DA59443E30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32" name="AutoShape 40">
              <a:extLst>
                <a:ext uri="{FF2B5EF4-FFF2-40B4-BE49-F238E27FC236}">
                  <a16:creationId xmlns:a16="http://schemas.microsoft.com/office/drawing/2014/main" id="{28683694-7ABE-FEAD-AD52-06B1ECA84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33" name="Rectangle 41">
              <a:extLst>
                <a:ext uri="{FF2B5EF4-FFF2-40B4-BE49-F238E27FC236}">
                  <a16:creationId xmlns:a16="http://schemas.microsoft.com/office/drawing/2014/main" id="{B672DA27-8EBB-DF3E-1ED0-1B590B7408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34" name="Rectangle 42">
              <a:extLst>
                <a:ext uri="{FF2B5EF4-FFF2-40B4-BE49-F238E27FC236}">
                  <a16:creationId xmlns:a16="http://schemas.microsoft.com/office/drawing/2014/main" id="{5C2C5D79-25E6-CE05-4DB5-DE20F494B5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4" y="1735"/>
              <a:ext cx="54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1800">
                  <a:solidFill>
                    <a:srgbClr val="790015"/>
                  </a:solidFill>
                  <a:latin typeface="Helvetica" pitchFamily="2" charset="0"/>
                </a:rPr>
                <a:t>ИОСИФ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43435" name="Line 43">
              <a:extLst>
                <a:ext uri="{FF2B5EF4-FFF2-40B4-BE49-F238E27FC236}">
                  <a16:creationId xmlns:a16="http://schemas.microsoft.com/office/drawing/2014/main" id="{623899C4-2198-A772-FAD3-6A8979A718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436" name="Line 44">
              <a:extLst>
                <a:ext uri="{FF2B5EF4-FFF2-40B4-BE49-F238E27FC236}">
                  <a16:creationId xmlns:a16="http://schemas.microsoft.com/office/drawing/2014/main" id="{1ED326CD-1EB4-87C2-67C7-9B1197797D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437" name="Rectangle 45">
              <a:extLst>
                <a:ext uri="{FF2B5EF4-FFF2-40B4-BE49-F238E27FC236}">
                  <a16:creationId xmlns:a16="http://schemas.microsoft.com/office/drawing/2014/main" id="{4AEFBD75-98E6-87E9-8A79-37D87EF48E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38" name="AutoShape 46">
              <a:extLst>
                <a:ext uri="{FF2B5EF4-FFF2-40B4-BE49-F238E27FC236}">
                  <a16:creationId xmlns:a16="http://schemas.microsoft.com/office/drawing/2014/main" id="{DA3699FA-73A6-6110-551E-3344DD08DD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39" name="Rectangle 47">
              <a:extLst>
                <a:ext uri="{FF2B5EF4-FFF2-40B4-BE49-F238E27FC236}">
                  <a16:creationId xmlns:a16="http://schemas.microsoft.com/office/drawing/2014/main" id="{5D87A2D0-678F-AC46-420D-3CE932242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40" name="Rectangle 48">
              <a:extLst>
                <a:ext uri="{FF2B5EF4-FFF2-40B4-BE49-F238E27FC236}">
                  <a16:creationId xmlns:a16="http://schemas.microsoft.com/office/drawing/2014/main" id="{7DBE1D4F-0FD7-3A02-9345-66A54F3A02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0" y="1896"/>
              <a:ext cx="6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1800">
                  <a:solidFill>
                    <a:srgbClr val="790015"/>
                  </a:solidFill>
                  <a:latin typeface="Helvetica" pitchFamily="2" charset="0"/>
                </a:rPr>
                <a:t> МОИСЕЙ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43441" name="Line 49">
              <a:extLst>
                <a:ext uri="{FF2B5EF4-FFF2-40B4-BE49-F238E27FC236}">
                  <a16:creationId xmlns:a16="http://schemas.microsoft.com/office/drawing/2014/main" id="{29421E39-06BF-44E0-221E-CE6F4E65F9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442" name="Line 50">
              <a:extLst>
                <a:ext uri="{FF2B5EF4-FFF2-40B4-BE49-F238E27FC236}">
                  <a16:creationId xmlns:a16="http://schemas.microsoft.com/office/drawing/2014/main" id="{5CC86023-CAB1-71EC-DBA2-51A489F755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443" name="Rectangle 51">
              <a:extLst>
                <a:ext uri="{FF2B5EF4-FFF2-40B4-BE49-F238E27FC236}">
                  <a16:creationId xmlns:a16="http://schemas.microsoft.com/office/drawing/2014/main" id="{B5F5A8B1-B0EF-8307-B068-AB55347DB3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44" name="AutoShape 52">
              <a:extLst>
                <a:ext uri="{FF2B5EF4-FFF2-40B4-BE49-F238E27FC236}">
                  <a16:creationId xmlns:a16="http://schemas.microsoft.com/office/drawing/2014/main" id="{D340051D-6302-ABE7-0A02-CFE45D6C97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45" name="Rectangle 53">
              <a:extLst>
                <a:ext uri="{FF2B5EF4-FFF2-40B4-BE49-F238E27FC236}">
                  <a16:creationId xmlns:a16="http://schemas.microsoft.com/office/drawing/2014/main" id="{BD8237A6-363F-3F2E-2129-75D03F6554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46" name="Rectangle 54">
              <a:extLst>
                <a:ext uri="{FF2B5EF4-FFF2-40B4-BE49-F238E27FC236}">
                  <a16:creationId xmlns:a16="http://schemas.microsoft.com/office/drawing/2014/main" id="{164343F2-4C51-924A-CA84-CADA621226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8" y="2071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1800">
                  <a:solidFill>
                    <a:srgbClr val="790015"/>
                  </a:solidFill>
                  <a:latin typeface="Helvetica" pitchFamily="2" charset="0"/>
                </a:rPr>
                <a:t>   И. НАВИН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43447" name="Line 55">
              <a:extLst>
                <a:ext uri="{FF2B5EF4-FFF2-40B4-BE49-F238E27FC236}">
                  <a16:creationId xmlns:a16="http://schemas.microsoft.com/office/drawing/2014/main" id="{05166A8D-AA77-4BBB-3D93-C165B5ABAE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448" name="Rectangle 56">
              <a:extLst>
                <a:ext uri="{FF2B5EF4-FFF2-40B4-BE49-F238E27FC236}">
                  <a16:creationId xmlns:a16="http://schemas.microsoft.com/office/drawing/2014/main" id="{35731573-313A-7556-B95C-4969188A2E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49" name="AutoShape 57">
              <a:extLst>
                <a:ext uri="{FF2B5EF4-FFF2-40B4-BE49-F238E27FC236}">
                  <a16:creationId xmlns:a16="http://schemas.microsoft.com/office/drawing/2014/main" id="{301F39AE-5736-C65C-4BF0-7D09B6B32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50" name="Rectangle 58">
              <a:extLst>
                <a:ext uri="{FF2B5EF4-FFF2-40B4-BE49-F238E27FC236}">
                  <a16:creationId xmlns:a16="http://schemas.microsoft.com/office/drawing/2014/main" id="{E5C03399-B965-CFFF-C929-040B1DCD60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51" name="Rectangle 59">
              <a:extLst>
                <a:ext uri="{FF2B5EF4-FFF2-40B4-BE49-F238E27FC236}">
                  <a16:creationId xmlns:a16="http://schemas.microsoft.com/office/drawing/2014/main" id="{5FB83C34-2830-0D4A-FB4E-1899A246B9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2" y="2233"/>
              <a:ext cx="8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1800">
                  <a:solidFill>
                    <a:srgbClr val="790015"/>
                  </a:solidFill>
                  <a:latin typeface="Helvetica" pitchFamily="2" charset="0"/>
                </a:rPr>
                <a:t>   АНАРХИЯ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43452" name="Line 60">
              <a:extLst>
                <a:ext uri="{FF2B5EF4-FFF2-40B4-BE49-F238E27FC236}">
                  <a16:creationId xmlns:a16="http://schemas.microsoft.com/office/drawing/2014/main" id="{436BAB6E-DB17-FA75-2D62-9678F910A1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453" name="Rectangle 61">
              <a:extLst>
                <a:ext uri="{FF2B5EF4-FFF2-40B4-BE49-F238E27FC236}">
                  <a16:creationId xmlns:a16="http://schemas.microsoft.com/office/drawing/2014/main" id="{13E4CC04-D888-FF4C-3151-586F84579C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54" name="AutoShape 62">
              <a:extLst>
                <a:ext uri="{FF2B5EF4-FFF2-40B4-BE49-F238E27FC236}">
                  <a16:creationId xmlns:a16="http://schemas.microsoft.com/office/drawing/2014/main" id="{B2F88746-4DE6-3373-62F4-919B907E58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55" name="Rectangle 63">
              <a:extLst>
                <a:ext uri="{FF2B5EF4-FFF2-40B4-BE49-F238E27FC236}">
                  <a16:creationId xmlns:a16="http://schemas.microsoft.com/office/drawing/2014/main" id="{8F2BECBE-256A-D4E2-768D-0AFD4719D2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56" name="Rectangle 64">
              <a:extLst>
                <a:ext uri="{FF2B5EF4-FFF2-40B4-BE49-F238E27FC236}">
                  <a16:creationId xmlns:a16="http://schemas.microsoft.com/office/drawing/2014/main" id="{492333B9-60E0-411C-15DE-48792E1BF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9" y="2416"/>
              <a:ext cx="79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1800">
                  <a:solidFill>
                    <a:srgbClr val="790015"/>
                  </a:solidFill>
                  <a:latin typeface="Helvetica" pitchFamily="2" charset="0"/>
                </a:rPr>
                <a:t>  ЦАРСТВО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43457" name="Line 65">
              <a:extLst>
                <a:ext uri="{FF2B5EF4-FFF2-40B4-BE49-F238E27FC236}">
                  <a16:creationId xmlns:a16="http://schemas.microsoft.com/office/drawing/2014/main" id="{BF9F744C-A1CD-6F34-8AA5-7C5DABFE5D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458" name="Rectangle 66">
              <a:extLst>
                <a:ext uri="{FF2B5EF4-FFF2-40B4-BE49-F238E27FC236}">
                  <a16:creationId xmlns:a16="http://schemas.microsoft.com/office/drawing/2014/main" id="{8D24BB44-4A6C-7999-A923-6B8BC25960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59" name="AutoShape 67">
              <a:extLst>
                <a:ext uri="{FF2B5EF4-FFF2-40B4-BE49-F238E27FC236}">
                  <a16:creationId xmlns:a16="http://schemas.microsoft.com/office/drawing/2014/main" id="{902231A3-8919-6319-7F45-2657B44BCC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60" name="Rectangle 68">
              <a:extLst>
                <a:ext uri="{FF2B5EF4-FFF2-40B4-BE49-F238E27FC236}">
                  <a16:creationId xmlns:a16="http://schemas.microsoft.com/office/drawing/2014/main" id="{C87770A8-CD60-2892-8C61-012926204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61" name="Rectangle 69">
              <a:extLst>
                <a:ext uri="{FF2B5EF4-FFF2-40B4-BE49-F238E27FC236}">
                  <a16:creationId xmlns:a16="http://schemas.microsoft.com/office/drawing/2014/main" id="{FF59E2D0-29DF-B53E-CDB6-3559C301C5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5" y="2591"/>
              <a:ext cx="89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1600">
                  <a:solidFill>
                    <a:srgbClr val="790015"/>
                  </a:solidFill>
                  <a:latin typeface="Helvetica" pitchFamily="2" charset="0"/>
                </a:rPr>
                <a:t>     ПЛЕНЕНИЕ</a:t>
              </a:r>
              <a:endParaRPr lang="en-US" altLang="en-US" sz="16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43462" name="Line 70">
              <a:extLst>
                <a:ext uri="{FF2B5EF4-FFF2-40B4-BE49-F238E27FC236}">
                  <a16:creationId xmlns:a16="http://schemas.microsoft.com/office/drawing/2014/main" id="{07E08EF4-55CF-0207-AFC1-16270AF56A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463" name="Line 71">
              <a:extLst>
                <a:ext uri="{FF2B5EF4-FFF2-40B4-BE49-F238E27FC236}">
                  <a16:creationId xmlns:a16="http://schemas.microsoft.com/office/drawing/2014/main" id="{DAA2509A-CA9A-37AE-22CC-722DCC3BCD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464" name="Rectangle 72">
              <a:extLst>
                <a:ext uri="{FF2B5EF4-FFF2-40B4-BE49-F238E27FC236}">
                  <a16:creationId xmlns:a16="http://schemas.microsoft.com/office/drawing/2014/main" id="{39621707-32D5-F42F-3931-67E7C4F424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65" name="AutoShape 73">
              <a:extLst>
                <a:ext uri="{FF2B5EF4-FFF2-40B4-BE49-F238E27FC236}">
                  <a16:creationId xmlns:a16="http://schemas.microsoft.com/office/drawing/2014/main" id="{0E94CCE9-6F17-4407-9635-8B6D8D4ABD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66" name="Rectangle 74">
              <a:extLst>
                <a:ext uri="{FF2B5EF4-FFF2-40B4-BE49-F238E27FC236}">
                  <a16:creationId xmlns:a16="http://schemas.microsoft.com/office/drawing/2014/main" id="{46E599D1-05C2-6073-C07F-37BC9E8FB9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67" name="Rectangle 75">
              <a:extLst>
                <a:ext uri="{FF2B5EF4-FFF2-40B4-BE49-F238E27FC236}">
                  <a16:creationId xmlns:a16="http://schemas.microsoft.com/office/drawing/2014/main" id="{C2586F79-735F-A912-19DC-16F8C5DBAD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2" y="2777"/>
              <a:ext cx="76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1600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ru-RU" altLang="en-US" sz="1400">
                  <a:solidFill>
                    <a:srgbClr val="790015"/>
                  </a:solidFill>
                  <a:latin typeface="Helvetica" pitchFamily="2" charset="0"/>
                </a:rPr>
                <a:t>МОЛЧАНИЕ</a:t>
              </a:r>
              <a:endParaRPr lang="en-US" altLang="en-US" sz="1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43468" name="Line 76">
              <a:extLst>
                <a:ext uri="{FF2B5EF4-FFF2-40B4-BE49-F238E27FC236}">
                  <a16:creationId xmlns:a16="http://schemas.microsoft.com/office/drawing/2014/main" id="{5D9AE15F-6F6B-85B7-9A4A-84EC5F4FD8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469" name="Line 77">
              <a:extLst>
                <a:ext uri="{FF2B5EF4-FFF2-40B4-BE49-F238E27FC236}">
                  <a16:creationId xmlns:a16="http://schemas.microsoft.com/office/drawing/2014/main" id="{FCBBB084-D353-3D26-8782-8BEECD4669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470" name="Rectangle 78">
              <a:extLst>
                <a:ext uri="{FF2B5EF4-FFF2-40B4-BE49-F238E27FC236}">
                  <a16:creationId xmlns:a16="http://schemas.microsoft.com/office/drawing/2014/main" id="{5FB5E00C-0DA3-AD60-F3F4-D2769691E5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71" name="AutoShape 79">
              <a:extLst>
                <a:ext uri="{FF2B5EF4-FFF2-40B4-BE49-F238E27FC236}">
                  <a16:creationId xmlns:a16="http://schemas.microsoft.com/office/drawing/2014/main" id="{41BE6EBC-8F8D-2A7D-6AE5-991E45A1E5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72" name="Rectangle 80">
              <a:extLst>
                <a:ext uri="{FF2B5EF4-FFF2-40B4-BE49-F238E27FC236}">
                  <a16:creationId xmlns:a16="http://schemas.microsoft.com/office/drawing/2014/main" id="{6DD457DC-A7A9-D686-8A52-2968B2C1D6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43473" name="Group 81">
              <a:extLst>
                <a:ext uri="{FF2B5EF4-FFF2-40B4-BE49-F238E27FC236}">
                  <a16:creationId xmlns:a16="http://schemas.microsoft.com/office/drawing/2014/main" id="{124B4DCE-055C-53C4-4D92-6E34276B40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39" y="2965"/>
              <a:ext cx="700" cy="280"/>
              <a:chOff x="3027" y="3101"/>
              <a:chExt cx="700" cy="280"/>
            </a:xfrm>
          </p:grpSpPr>
          <p:sp>
            <p:nvSpPr>
              <p:cNvPr id="443474" name="Rectangle 82">
                <a:extLst>
                  <a:ext uri="{FF2B5EF4-FFF2-40B4-BE49-F238E27FC236}">
                    <a16:creationId xmlns:a16="http://schemas.microsoft.com/office/drawing/2014/main" id="{CCF2E62A-C201-CC90-97A1-7ECA15CACD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6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en-US" sz="2800">
                    <a:solidFill>
                      <a:schemeClr val="accent1"/>
                    </a:solidFill>
                    <a:latin typeface="Helvetica" pitchFamily="2" charset="0"/>
                  </a:rPr>
                  <a:t>   </a:t>
                </a:r>
                <a:endParaRPr lang="en-US" altLang="en-US" sz="4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2" charset="0"/>
                </a:endParaRPr>
              </a:p>
            </p:txBody>
          </p:sp>
          <p:sp>
            <p:nvSpPr>
              <p:cNvPr id="443475" name="Rectangle 83">
                <a:extLst>
                  <a:ext uri="{FF2B5EF4-FFF2-40B4-BE49-F238E27FC236}">
                    <a16:creationId xmlns:a16="http://schemas.microsoft.com/office/drawing/2014/main" id="{6131EAA8-8165-E4E9-7A0E-A9BC9D6664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7" y="3101"/>
                <a:ext cx="700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ru-RU" altLang="en-US" sz="2500">
                    <a:solidFill>
                      <a:schemeClr val="accent1"/>
                    </a:solidFill>
                    <a:latin typeface="Helvetica" pitchFamily="2" charset="0"/>
                  </a:rPr>
                  <a:t>ИИСУС</a:t>
                </a:r>
                <a:endParaRPr lang="en-US" altLang="en-US" sz="36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2" charset="0"/>
                </a:endParaRPr>
              </a:p>
            </p:txBody>
          </p:sp>
        </p:grpSp>
        <p:sp>
          <p:nvSpPr>
            <p:cNvPr id="443476" name="Line 84">
              <a:extLst>
                <a:ext uri="{FF2B5EF4-FFF2-40B4-BE49-F238E27FC236}">
                  <a16:creationId xmlns:a16="http://schemas.microsoft.com/office/drawing/2014/main" id="{F8EC4D1D-1FAC-C2C8-B9A3-55A48D258F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477" name="Line 85">
              <a:extLst>
                <a:ext uri="{FF2B5EF4-FFF2-40B4-BE49-F238E27FC236}">
                  <a16:creationId xmlns:a16="http://schemas.microsoft.com/office/drawing/2014/main" id="{DFDC511B-A257-8AA0-01C0-B96E15187C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3395" name="AutoShape 3">
            <a:extLst>
              <a:ext uri="{FF2B5EF4-FFF2-40B4-BE49-F238E27FC236}">
                <a16:creationId xmlns:a16="http://schemas.microsoft.com/office/drawing/2014/main" id="{6A46B3F3-69D1-1398-51D8-0FBE1C5095D5}"/>
              </a:ext>
            </a:extLst>
          </p:cNvPr>
          <p:cNvSpPr>
            <a:spLocks noChangeArrowheads="1"/>
          </p:cNvSpPr>
          <p:nvPr/>
        </p:nvSpPr>
        <p:spPr bwMode="auto">
          <a:xfrm rot="20160000">
            <a:off x="2613025" y="333375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43479" name="Oval 87">
            <a:extLst>
              <a:ext uri="{FF2B5EF4-FFF2-40B4-BE49-F238E27FC236}">
                <a16:creationId xmlns:a16="http://schemas.microsoft.com/office/drawing/2014/main" id="{124EE965-77D5-8AD4-A0BF-7B1C962AFE90}"/>
              </a:ext>
            </a:extLst>
          </p:cNvPr>
          <p:cNvSpPr>
            <a:spLocks noChangeArrowheads="1"/>
          </p:cNvSpPr>
          <p:nvPr/>
        </p:nvSpPr>
        <p:spPr bwMode="auto">
          <a:xfrm rot="-3337920">
            <a:off x="6372225" y="1092200"/>
            <a:ext cx="1492250" cy="1498600"/>
          </a:xfrm>
          <a:prstGeom prst="ellipse">
            <a:avLst/>
          </a:prstGeom>
          <a:noFill/>
          <a:ln w="57150">
            <a:solidFill>
              <a:srgbClr val="F8131B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17088" dir="2963922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43480" name="Group 88">
            <a:extLst>
              <a:ext uri="{FF2B5EF4-FFF2-40B4-BE49-F238E27FC236}">
                <a16:creationId xmlns:a16="http://schemas.microsoft.com/office/drawing/2014/main" id="{13C9EF70-392C-6F64-4F82-462CA97E5EC7}"/>
              </a:ext>
            </a:extLst>
          </p:cNvPr>
          <p:cNvGrpSpPr>
            <a:grpSpLocks/>
          </p:cNvGrpSpPr>
          <p:nvPr/>
        </p:nvGrpSpPr>
        <p:grpSpPr bwMode="auto">
          <a:xfrm>
            <a:off x="6330950" y="1060450"/>
            <a:ext cx="1543050" cy="1558925"/>
            <a:chOff x="2300" y="1797"/>
            <a:chExt cx="1143" cy="1147"/>
          </a:xfrm>
        </p:grpSpPr>
        <p:sp>
          <p:nvSpPr>
            <p:cNvPr id="443481" name="AutoShape 89">
              <a:extLst>
                <a:ext uri="{FF2B5EF4-FFF2-40B4-BE49-F238E27FC236}">
                  <a16:creationId xmlns:a16="http://schemas.microsoft.com/office/drawing/2014/main" id="{93944D25-0E69-54A0-CEC2-A124E11DD8B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294" y="1803"/>
              <a:ext cx="1146" cy="1134"/>
            </a:xfrm>
            <a:custGeom>
              <a:avLst/>
              <a:gdLst>
                <a:gd name="G0" fmla="+- 9894 0 0"/>
                <a:gd name="G1" fmla="+- 11724373 0 0"/>
                <a:gd name="G2" fmla="+- 0 0 11724373"/>
                <a:gd name="T0" fmla="*/ 0 256 1"/>
                <a:gd name="T1" fmla="*/ 180 256 1"/>
                <a:gd name="G3" fmla="+- 11724373 T0 T1"/>
                <a:gd name="T2" fmla="*/ 0 256 1"/>
                <a:gd name="T3" fmla="*/ 90 256 1"/>
                <a:gd name="G4" fmla="+- 11724373 T2 T3"/>
                <a:gd name="G5" fmla="*/ G4 2 1"/>
                <a:gd name="T4" fmla="*/ 90 256 1"/>
                <a:gd name="T5" fmla="*/ 0 256 1"/>
                <a:gd name="G6" fmla="+- 11724373 T4 T5"/>
                <a:gd name="G7" fmla="*/ G6 2 1"/>
                <a:gd name="G8" fmla="abs 11724373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894"/>
                <a:gd name="G18" fmla="*/ 9894 1 2"/>
                <a:gd name="G19" fmla="+- G18 5400 0"/>
                <a:gd name="G20" fmla="cos G19 11724373"/>
                <a:gd name="G21" fmla="sin G19 11724373"/>
                <a:gd name="G22" fmla="+- G20 10800 0"/>
                <a:gd name="G23" fmla="+- G21 10800 0"/>
                <a:gd name="G24" fmla="+- 10800 0 G20"/>
                <a:gd name="G25" fmla="+- 9894 10800 0"/>
                <a:gd name="G26" fmla="?: G9 G17 G25"/>
                <a:gd name="G27" fmla="?: G9 0 21600"/>
                <a:gd name="G28" fmla="cos 10800 11724373"/>
                <a:gd name="G29" fmla="sin 10800 11724373"/>
                <a:gd name="G30" fmla="sin 9894 11724373"/>
                <a:gd name="G31" fmla="+- G28 10800 0"/>
                <a:gd name="G32" fmla="+- G29 10800 0"/>
                <a:gd name="G33" fmla="+- G30 10800 0"/>
                <a:gd name="G34" fmla="?: G4 0 G31"/>
                <a:gd name="G35" fmla="?: 11724373 G34 0"/>
                <a:gd name="G36" fmla="?: G6 G35 G31"/>
                <a:gd name="G37" fmla="+- 21600 0 G36"/>
                <a:gd name="G38" fmla="?: G4 0 G33"/>
                <a:gd name="G39" fmla="?: 11724373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454 w 21600"/>
                <a:gd name="T15" fmla="*/ 10998 h 21600"/>
                <a:gd name="T16" fmla="*/ 10800 w 21600"/>
                <a:gd name="T17" fmla="*/ 906 h 21600"/>
                <a:gd name="T18" fmla="*/ 21146 w 21600"/>
                <a:gd name="T19" fmla="*/ 1099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907" y="10989"/>
                  </a:moveTo>
                  <a:cubicBezTo>
                    <a:pt x="906" y="10926"/>
                    <a:pt x="906" y="10863"/>
                    <a:pt x="906" y="10800"/>
                  </a:cubicBezTo>
                  <a:cubicBezTo>
                    <a:pt x="906" y="5335"/>
                    <a:pt x="5335" y="906"/>
                    <a:pt x="10800" y="906"/>
                  </a:cubicBezTo>
                  <a:cubicBezTo>
                    <a:pt x="16264" y="906"/>
                    <a:pt x="20694" y="5335"/>
                    <a:pt x="20694" y="10800"/>
                  </a:cubicBezTo>
                  <a:cubicBezTo>
                    <a:pt x="20694" y="10863"/>
                    <a:pt x="20693" y="10926"/>
                    <a:pt x="20692" y="10989"/>
                  </a:cubicBezTo>
                  <a:lnTo>
                    <a:pt x="21598" y="11007"/>
                  </a:lnTo>
                  <a:cubicBezTo>
                    <a:pt x="21599" y="10938"/>
                    <a:pt x="21600" y="1086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0869"/>
                    <a:pt x="0" y="10938"/>
                    <a:pt x="1" y="11007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>
              <a:outerShdw dist="56796" dir="3806097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3482" name="AutoShape 90">
              <a:extLst>
                <a:ext uri="{FF2B5EF4-FFF2-40B4-BE49-F238E27FC236}">
                  <a16:creationId xmlns:a16="http://schemas.microsoft.com/office/drawing/2014/main" id="{27CFDBFD-61C8-3D86-5408-7CABE58516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291585">
              <a:off x="2300" y="1810"/>
              <a:ext cx="1143" cy="1134"/>
            </a:xfrm>
            <a:custGeom>
              <a:avLst/>
              <a:gdLst>
                <a:gd name="G0" fmla="+- 9894 0 0"/>
                <a:gd name="G1" fmla="+- 11724373 0 0"/>
                <a:gd name="G2" fmla="+- 0 0 11724373"/>
                <a:gd name="T0" fmla="*/ 0 256 1"/>
                <a:gd name="T1" fmla="*/ 180 256 1"/>
                <a:gd name="G3" fmla="+- 11724373 T0 T1"/>
                <a:gd name="T2" fmla="*/ 0 256 1"/>
                <a:gd name="T3" fmla="*/ 90 256 1"/>
                <a:gd name="G4" fmla="+- 11724373 T2 T3"/>
                <a:gd name="G5" fmla="*/ G4 2 1"/>
                <a:gd name="T4" fmla="*/ 90 256 1"/>
                <a:gd name="T5" fmla="*/ 0 256 1"/>
                <a:gd name="G6" fmla="+- 11724373 T4 T5"/>
                <a:gd name="G7" fmla="*/ G6 2 1"/>
                <a:gd name="G8" fmla="abs 11724373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894"/>
                <a:gd name="G18" fmla="*/ 9894 1 2"/>
                <a:gd name="G19" fmla="+- G18 5400 0"/>
                <a:gd name="G20" fmla="cos G19 11724373"/>
                <a:gd name="G21" fmla="sin G19 11724373"/>
                <a:gd name="G22" fmla="+- G20 10800 0"/>
                <a:gd name="G23" fmla="+- G21 10800 0"/>
                <a:gd name="G24" fmla="+- 10800 0 G20"/>
                <a:gd name="G25" fmla="+- 9894 10800 0"/>
                <a:gd name="G26" fmla="?: G9 G17 G25"/>
                <a:gd name="G27" fmla="?: G9 0 21600"/>
                <a:gd name="G28" fmla="cos 10800 11724373"/>
                <a:gd name="G29" fmla="sin 10800 11724373"/>
                <a:gd name="G30" fmla="sin 9894 11724373"/>
                <a:gd name="G31" fmla="+- G28 10800 0"/>
                <a:gd name="G32" fmla="+- G29 10800 0"/>
                <a:gd name="G33" fmla="+- G30 10800 0"/>
                <a:gd name="G34" fmla="?: G4 0 G31"/>
                <a:gd name="G35" fmla="?: 11724373 G34 0"/>
                <a:gd name="G36" fmla="?: G6 G35 G31"/>
                <a:gd name="G37" fmla="+- 21600 0 G36"/>
                <a:gd name="G38" fmla="?: G4 0 G33"/>
                <a:gd name="G39" fmla="?: 11724373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454 w 21600"/>
                <a:gd name="T15" fmla="*/ 10998 h 21600"/>
                <a:gd name="T16" fmla="*/ 10800 w 21600"/>
                <a:gd name="T17" fmla="*/ 906 h 21600"/>
                <a:gd name="T18" fmla="*/ 21146 w 21600"/>
                <a:gd name="T19" fmla="*/ 1099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907" y="10989"/>
                  </a:moveTo>
                  <a:cubicBezTo>
                    <a:pt x="906" y="10926"/>
                    <a:pt x="906" y="10863"/>
                    <a:pt x="906" y="10800"/>
                  </a:cubicBezTo>
                  <a:cubicBezTo>
                    <a:pt x="906" y="5335"/>
                    <a:pt x="5335" y="906"/>
                    <a:pt x="10800" y="906"/>
                  </a:cubicBezTo>
                  <a:cubicBezTo>
                    <a:pt x="16264" y="906"/>
                    <a:pt x="20694" y="5335"/>
                    <a:pt x="20694" y="10800"/>
                  </a:cubicBezTo>
                  <a:cubicBezTo>
                    <a:pt x="20694" y="10863"/>
                    <a:pt x="20693" y="10926"/>
                    <a:pt x="20692" y="10989"/>
                  </a:cubicBezTo>
                  <a:lnTo>
                    <a:pt x="21598" y="11007"/>
                  </a:lnTo>
                  <a:cubicBezTo>
                    <a:pt x="21599" y="10938"/>
                    <a:pt x="21600" y="1086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0869"/>
                    <a:pt x="0" y="10938"/>
                    <a:pt x="1" y="11007"/>
                  </a:cubicBez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FFFF00"/>
              </a:solidFill>
              <a:miter lim="800000"/>
              <a:headEnd/>
              <a:tailEnd/>
            </a:ln>
            <a:effectLst>
              <a:outerShdw dist="56796" dir="3806097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3483" name="Rectangle 91">
            <a:extLst>
              <a:ext uri="{FF2B5EF4-FFF2-40B4-BE49-F238E27FC236}">
                <a16:creationId xmlns:a16="http://schemas.microsoft.com/office/drawing/2014/main" id="{3D0003B8-0C18-C1C4-3D52-29905A2839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6338" y="992188"/>
            <a:ext cx="2071687" cy="11858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/>
            <a:r>
              <a:rPr lang="ru-RU" altLang="en-US" sz="4400" b="0">
                <a:solidFill>
                  <a:schemeClr val="tx2"/>
                </a:solidFill>
                <a:latin typeface="Times" panose="020F07020304040A0204" pitchFamily="34" charset="0"/>
              </a:rPr>
              <a:t>А </a:t>
            </a:r>
            <a:r>
              <a:rPr lang="ru-RU" altLang="en-US" sz="7200" b="0">
                <a:solidFill>
                  <a:srgbClr val="00CC66"/>
                </a:solidFill>
                <a:latin typeface="Times" panose="020F07020304040A0204" pitchFamily="34" charset="0"/>
              </a:rPr>
              <a:t>Ц</a:t>
            </a:r>
            <a:r>
              <a:rPr lang="ru-RU" altLang="en-US" sz="7200" b="0">
                <a:solidFill>
                  <a:schemeClr val="tx2"/>
                </a:solidFill>
                <a:latin typeface="Times" panose="020F07020304040A0204" pitchFamily="34" charset="0"/>
              </a:rPr>
              <a:t> </a:t>
            </a:r>
            <a:r>
              <a:rPr lang="ru-RU" altLang="en-US" sz="4400" b="0">
                <a:solidFill>
                  <a:schemeClr val="tx2"/>
                </a:solidFill>
                <a:latin typeface="Times" panose="020F07020304040A0204" pitchFamily="34" charset="0"/>
              </a:rPr>
              <a:t>П</a:t>
            </a:r>
            <a:endParaRPr lang="en-US" altLang="en-US" sz="4400" b="0">
              <a:solidFill>
                <a:schemeClr val="tx2"/>
              </a:solidFill>
              <a:latin typeface="Times" panose="020F07020304040A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443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443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3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3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348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5514" name="Group 74">
            <a:extLst>
              <a:ext uri="{FF2B5EF4-FFF2-40B4-BE49-F238E27FC236}">
                <a16:creationId xmlns:a16="http://schemas.microsoft.com/office/drawing/2014/main" id="{4E9DE8A8-B3C3-EA35-46F2-49C08C4A7F5B}"/>
              </a:ext>
            </a:extLst>
          </p:cNvPr>
          <p:cNvGrpSpPr>
            <a:grpSpLocks/>
          </p:cNvGrpSpPr>
          <p:nvPr/>
        </p:nvGrpSpPr>
        <p:grpSpPr bwMode="auto">
          <a:xfrm>
            <a:off x="-30163" y="-49213"/>
            <a:ext cx="2252663" cy="1955801"/>
            <a:chOff x="0" y="0"/>
            <a:chExt cx="1246" cy="1232"/>
          </a:xfrm>
        </p:grpSpPr>
        <p:sp>
          <p:nvSpPr>
            <p:cNvPr id="445515" name="Rectangle 75">
              <a:extLst>
                <a:ext uri="{FF2B5EF4-FFF2-40B4-BE49-F238E27FC236}">
                  <a16:creationId xmlns:a16="http://schemas.microsoft.com/office/drawing/2014/main" id="{870123EC-D19D-086A-E718-A2EAE4C339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5516" name="Rectangle 76">
              <a:extLst>
                <a:ext uri="{FF2B5EF4-FFF2-40B4-BE49-F238E27FC236}">
                  <a16:creationId xmlns:a16="http://schemas.microsoft.com/office/drawing/2014/main" id="{FEEB5023-DB27-68F3-A7DC-03CDB2353E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5517" name="Rectangle 77">
              <a:extLst>
                <a:ext uri="{FF2B5EF4-FFF2-40B4-BE49-F238E27FC236}">
                  <a16:creationId xmlns:a16="http://schemas.microsoft.com/office/drawing/2014/main" id="{1DDCCDDC-64EE-A0E5-E0B1-5EEAA88899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5518" name="Rectangle 78">
            <a:extLst>
              <a:ext uri="{FF2B5EF4-FFF2-40B4-BE49-F238E27FC236}">
                <a16:creationId xmlns:a16="http://schemas.microsoft.com/office/drawing/2014/main" id="{33C80E51-3A09-9837-5BE9-D69C29D5E8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163" y="117475"/>
            <a:ext cx="968375" cy="13731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19" name="Rectangle 79">
            <a:extLst>
              <a:ext uri="{FF2B5EF4-FFF2-40B4-BE49-F238E27FC236}">
                <a16:creationId xmlns:a16="http://schemas.microsoft.com/office/drawing/2014/main" id="{5F84C1FA-3F23-642A-CC0A-F7424C281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" y="0"/>
            <a:ext cx="1993900" cy="10033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ru-RU" altLang="en-US">
                <a:solidFill>
                  <a:srgbClr val="FFFF00"/>
                </a:solidFill>
                <a:latin typeface="Arial" panose="020B0604020202020204" pitchFamily="34" charset="0"/>
              </a:rPr>
              <a:t>ПОДГОТОВКА</a:t>
            </a:r>
          </a:p>
          <a:p>
            <a:r>
              <a:rPr lang="ru-RU" altLang="en-US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  </a:t>
            </a:r>
            <a:r>
              <a:rPr lang="ru-RU" altLang="en-US">
                <a:solidFill>
                  <a:srgbClr val="FFFF00"/>
                </a:solidFill>
                <a:latin typeface="Arial" panose="020B0604020202020204" pitchFamily="34" charset="0"/>
              </a:rPr>
              <a:t>СЦЕНЫ</a:t>
            </a:r>
            <a:endParaRPr lang="en-US" altLang="en-US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445442" name="Rectangle 2">
            <a:extLst>
              <a:ext uri="{FF2B5EF4-FFF2-40B4-BE49-F238E27FC236}">
                <a16:creationId xmlns:a16="http://schemas.microsoft.com/office/drawing/2014/main" id="{50D0CDBC-9D06-B7B4-798E-7E1BF598FA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43" name="Freeform 3">
            <a:extLst>
              <a:ext uri="{FF2B5EF4-FFF2-40B4-BE49-F238E27FC236}">
                <a16:creationId xmlns:a16="http://schemas.microsoft.com/office/drawing/2014/main" id="{5A0F87A5-95E4-D72D-289B-919608C5866D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5445" name="Rectangle 5">
            <a:extLst>
              <a:ext uri="{FF2B5EF4-FFF2-40B4-BE49-F238E27FC236}">
                <a16:creationId xmlns:a16="http://schemas.microsoft.com/office/drawing/2014/main" id="{93CBA605-BA25-CD93-CAFA-60F3D66D4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46" name="Freeform 6">
            <a:extLst>
              <a:ext uri="{FF2B5EF4-FFF2-40B4-BE49-F238E27FC236}">
                <a16:creationId xmlns:a16="http://schemas.microsoft.com/office/drawing/2014/main" id="{F5F51B6B-9673-0744-EB87-D242D294F548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5447" name="Freeform 7">
            <a:extLst>
              <a:ext uri="{FF2B5EF4-FFF2-40B4-BE49-F238E27FC236}">
                <a16:creationId xmlns:a16="http://schemas.microsoft.com/office/drawing/2014/main" id="{AB786E96-C511-637A-FE7A-C528B9ECDCD9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5448" name="Rectangle 8">
            <a:extLst>
              <a:ext uri="{FF2B5EF4-FFF2-40B4-BE49-F238E27FC236}">
                <a16:creationId xmlns:a16="http://schemas.microsoft.com/office/drawing/2014/main" id="{26C6397A-0A2A-09C2-F31E-58EFCE3A5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rgbClr val="0842DE"/>
                </a:solidFill>
                <a:latin typeface="Times" panose="020F07020304040A0204" pitchFamily="34" charset="0"/>
              </a:rPr>
              <a:t>РЕ</a:t>
            </a:r>
            <a:endParaRPr lang="en-US" altLang="en-US" sz="2400">
              <a:solidFill>
                <a:srgbClr val="0842DE"/>
              </a:solidFill>
              <a:latin typeface="Times" panose="020F07020304040A0204" pitchFamily="34" charset="0"/>
            </a:endParaRPr>
          </a:p>
        </p:txBody>
      </p:sp>
      <p:sp>
        <p:nvSpPr>
          <p:cNvPr id="445449" name="Freeform 9">
            <a:extLst>
              <a:ext uri="{FF2B5EF4-FFF2-40B4-BE49-F238E27FC236}">
                <a16:creationId xmlns:a16="http://schemas.microsoft.com/office/drawing/2014/main" id="{0B73A4BE-3E83-7F89-BC88-08E21F27430B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5450" name="Rectangle 10">
            <a:extLst>
              <a:ext uri="{FF2B5EF4-FFF2-40B4-BE49-F238E27FC236}">
                <a16:creationId xmlns:a16="http://schemas.microsoft.com/office/drawing/2014/main" id="{F5217B4D-7233-721E-B11B-D46CE4397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ПЗ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445451" name="Freeform 11">
            <a:extLst>
              <a:ext uri="{FF2B5EF4-FFF2-40B4-BE49-F238E27FC236}">
                <a16:creationId xmlns:a16="http://schemas.microsoft.com/office/drawing/2014/main" id="{B05381AF-59F2-1652-84AD-DD4F6228595D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5452" name="Freeform 12">
            <a:extLst>
              <a:ext uri="{FF2B5EF4-FFF2-40B4-BE49-F238E27FC236}">
                <a16:creationId xmlns:a16="http://schemas.microsoft.com/office/drawing/2014/main" id="{EBECD5BE-97A9-D75B-7DA6-3924CB89862E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5453" name="Freeform 13">
            <a:extLst>
              <a:ext uri="{FF2B5EF4-FFF2-40B4-BE49-F238E27FC236}">
                <a16:creationId xmlns:a16="http://schemas.microsoft.com/office/drawing/2014/main" id="{F23BC686-1944-8180-602F-393CF001EDF2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5454" name="Rectangle 14">
            <a:extLst>
              <a:ext uri="{FF2B5EF4-FFF2-40B4-BE49-F238E27FC236}">
                <a16:creationId xmlns:a16="http://schemas.microsoft.com/office/drawing/2014/main" id="{F29C9450-FCCB-E4B4-8048-127F47956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ГМ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445455" name="Rectangle 15">
            <a:extLst>
              <a:ext uri="{FF2B5EF4-FFF2-40B4-BE49-F238E27FC236}">
                <a16:creationId xmlns:a16="http://schemas.microsoft.com/office/drawing/2014/main" id="{73BE04DB-6962-7054-9E45-0CF90F2C1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КМ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445456" name="Rectangle 16">
            <a:extLst>
              <a:ext uri="{FF2B5EF4-FFF2-40B4-BE49-F238E27FC236}">
                <a16:creationId xmlns:a16="http://schemas.microsoft.com/office/drawing/2014/main" id="{6E5F4629-5C86-22D5-C525-CED973D32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СМ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445457" name="Rectangle 17">
            <a:extLst>
              <a:ext uri="{FF2B5EF4-FFF2-40B4-BE49-F238E27FC236}">
                <a16:creationId xmlns:a16="http://schemas.microsoft.com/office/drawing/2014/main" id="{1E185EAA-E946-4884-D8F8-D7F518185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58" name="Line 18">
            <a:extLst>
              <a:ext uri="{FF2B5EF4-FFF2-40B4-BE49-F238E27FC236}">
                <a16:creationId xmlns:a16="http://schemas.microsoft.com/office/drawing/2014/main" id="{276C4327-79B0-6881-814C-51E5B6610D84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59" name="Line 19">
            <a:extLst>
              <a:ext uri="{FF2B5EF4-FFF2-40B4-BE49-F238E27FC236}">
                <a16:creationId xmlns:a16="http://schemas.microsoft.com/office/drawing/2014/main" id="{563258C6-153D-EA32-6068-966E6793F4E8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61" name="Rectangle 21">
            <a:extLst>
              <a:ext uri="{FF2B5EF4-FFF2-40B4-BE49-F238E27FC236}">
                <a16:creationId xmlns:a16="http://schemas.microsoft.com/office/drawing/2014/main" id="{C35AB5FB-7C1B-F539-093A-F2A8B2044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ММ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445462" name="Line 22">
            <a:extLst>
              <a:ext uri="{FF2B5EF4-FFF2-40B4-BE49-F238E27FC236}">
                <a16:creationId xmlns:a16="http://schemas.microsoft.com/office/drawing/2014/main" id="{60033D40-F40D-9166-7748-040416439785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64" name="Rectangle 24">
            <a:extLst>
              <a:ext uri="{FF2B5EF4-FFF2-40B4-BE49-F238E27FC236}">
                <a16:creationId xmlns:a16="http://schemas.microsoft.com/office/drawing/2014/main" id="{7A454A50-7B19-EF8B-AEAC-03D9A4DF6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65" name="Rectangle 25">
            <a:extLst>
              <a:ext uri="{FF2B5EF4-FFF2-40B4-BE49-F238E27FC236}">
                <a16:creationId xmlns:a16="http://schemas.microsoft.com/office/drawing/2014/main" id="{7F86A0B2-AA83-BA18-F343-517B7031F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У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445466" name="Rectangle 26">
            <a:extLst>
              <a:ext uri="{FF2B5EF4-FFF2-40B4-BE49-F238E27FC236}">
                <a16:creationId xmlns:a16="http://schemas.microsoft.com/office/drawing/2014/main" id="{2913454E-9E5E-2C38-7EE6-0FE1E478F7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B</a:t>
            </a:r>
          </a:p>
        </p:txBody>
      </p:sp>
      <p:sp>
        <p:nvSpPr>
          <p:cNvPr id="445468" name="Rectangle 28">
            <a:extLst>
              <a:ext uri="{FF2B5EF4-FFF2-40B4-BE49-F238E27FC236}">
                <a16:creationId xmlns:a16="http://schemas.microsoft.com/office/drawing/2014/main" id="{56EB9A39-EAAC-309D-4D81-BDE18D3C1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Х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445469" name="Oval 29">
            <a:extLst>
              <a:ext uri="{FF2B5EF4-FFF2-40B4-BE49-F238E27FC236}">
                <a16:creationId xmlns:a16="http://schemas.microsoft.com/office/drawing/2014/main" id="{F29BD71E-814D-4AB1-A700-7FC317C6F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0831AD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70" name="Rectangle 30">
            <a:extLst>
              <a:ext uri="{FF2B5EF4-FFF2-40B4-BE49-F238E27FC236}">
                <a16:creationId xmlns:a16="http://schemas.microsoft.com/office/drawing/2014/main" id="{22B9B5E0-077A-2340-BEA8-D92E8F364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Н </a:t>
            </a:r>
            <a:r>
              <a:rPr lang="en-US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(A)</a:t>
            </a:r>
          </a:p>
        </p:txBody>
      </p:sp>
      <p:sp>
        <p:nvSpPr>
          <p:cNvPr id="445473" name="Rectangle 33">
            <a:extLst>
              <a:ext uri="{FF2B5EF4-FFF2-40B4-BE49-F238E27FC236}">
                <a16:creationId xmlns:a16="http://schemas.microsoft.com/office/drawing/2014/main" id="{887CE3E1-3956-DF64-19F7-976A86ABE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Х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445475" name="Rectangle 35">
            <a:extLst>
              <a:ext uri="{FF2B5EF4-FFF2-40B4-BE49-F238E27FC236}">
                <a16:creationId xmlns:a16="http://schemas.microsoft.com/office/drawing/2014/main" id="{5EC3F495-EC3E-49A3-AAD2-3A4DBA7B1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И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445478" name="Rectangle 38">
            <a:extLst>
              <a:ext uri="{FF2B5EF4-FFF2-40B4-BE49-F238E27FC236}">
                <a16:creationId xmlns:a16="http://schemas.microsoft.com/office/drawing/2014/main" id="{40D954E5-CF4B-98CB-551D-73C4DBDC4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KB</a:t>
            </a:r>
          </a:p>
        </p:txBody>
      </p:sp>
      <p:sp>
        <p:nvSpPr>
          <p:cNvPr id="445480" name="Rectangle 40">
            <a:extLst>
              <a:ext uri="{FF2B5EF4-FFF2-40B4-BE49-F238E27FC236}">
                <a16:creationId xmlns:a16="http://schemas.microsoft.com/office/drawing/2014/main" id="{3E7B7053-ED00-CC55-3D94-6734ABFFB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5164138"/>
            <a:ext cx="595312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ГС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445482" name="Rectangle 42">
            <a:extLst>
              <a:ext uri="{FF2B5EF4-FFF2-40B4-BE49-F238E27FC236}">
                <a16:creationId xmlns:a16="http://schemas.microsoft.com/office/drawing/2014/main" id="{A644F609-B8D0-D0CF-9C29-949592CA4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E</a:t>
            </a:r>
          </a:p>
        </p:txBody>
      </p:sp>
      <p:sp>
        <p:nvSpPr>
          <p:cNvPr id="445483" name="Rectangle 43">
            <a:extLst>
              <a:ext uri="{FF2B5EF4-FFF2-40B4-BE49-F238E27FC236}">
                <a16:creationId xmlns:a16="http://schemas.microsoft.com/office/drawing/2014/main" id="{75F01BA0-FFB5-3B72-39BE-B03BDA579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9363" y="3078163"/>
            <a:ext cx="611187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ГН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445484" name="Freeform 44">
            <a:extLst>
              <a:ext uri="{FF2B5EF4-FFF2-40B4-BE49-F238E27FC236}">
                <a16:creationId xmlns:a16="http://schemas.microsoft.com/office/drawing/2014/main" id="{7BC7840E-1B2F-80E1-AF29-21BA7492A9F1}"/>
              </a:ext>
            </a:extLst>
          </p:cNvPr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85" name="Freeform 45">
            <a:extLst>
              <a:ext uri="{FF2B5EF4-FFF2-40B4-BE49-F238E27FC236}">
                <a16:creationId xmlns:a16="http://schemas.microsoft.com/office/drawing/2014/main" id="{E0E3DAF7-7E89-653F-8F79-540FFD257274}"/>
              </a:ext>
            </a:extLst>
          </p:cNvPr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86" name="Freeform 46">
            <a:extLst>
              <a:ext uri="{FF2B5EF4-FFF2-40B4-BE49-F238E27FC236}">
                <a16:creationId xmlns:a16="http://schemas.microsoft.com/office/drawing/2014/main" id="{75591ABA-8198-A282-5C03-2E0E7BD5F860}"/>
              </a:ext>
            </a:extLst>
          </p:cNvPr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87" name="Freeform 47">
            <a:extLst>
              <a:ext uri="{FF2B5EF4-FFF2-40B4-BE49-F238E27FC236}">
                <a16:creationId xmlns:a16="http://schemas.microsoft.com/office/drawing/2014/main" id="{4FA436FA-5C02-4D63-0EC8-3B35C86B2108}"/>
              </a:ext>
            </a:extLst>
          </p:cNvPr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88" name="Freeform 48">
            <a:extLst>
              <a:ext uri="{FF2B5EF4-FFF2-40B4-BE49-F238E27FC236}">
                <a16:creationId xmlns:a16="http://schemas.microsoft.com/office/drawing/2014/main" id="{2BAC87D9-5554-3F4D-A275-535AF04BA1C2}"/>
              </a:ext>
            </a:extLst>
          </p:cNvPr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89" name="Freeform 49">
            <a:extLst>
              <a:ext uri="{FF2B5EF4-FFF2-40B4-BE49-F238E27FC236}">
                <a16:creationId xmlns:a16="http://schemas.microsoft.com/office/drawing/2014/main" id="{FAD183DE-BC2B-A78F-4703-66F5EBA07DFC}"/>
              </a:ext>
            </a:extLst>
          </p:cNvPr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90" name="Freeform 50">
            <a:extLst>
              <a:ext uri="{FF2B5EF4-FFF2-40B4-BE49-F238E27FC236}">
                <a16:creationId xmlns:a16="http://schemas.microsoft.com/office/drawing/2014/main" id="{850B2F12-B1CB-A376-4F33-AD6D36164103}"/>
              </a:ext>
            </a:extLst>
          </p:cNvPr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95" name="Text Box 55">
            <a:extLst>
              <a:ext uri="{FF2B5EF4-FFF2-40B4-BE49-F238E27FC236}">
                <a16:creationId xmlns:a16="http://schemas.microsoft.com/office/drawing/2014/main" id="{4FBEE4BF-5891-02DF-E32E-B219495A0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en-US" sz="1600">
              <a:solidFill>
                <a:schemeClr val="tx1"/>
              </a:solidFill>
            </a:endParaRPr>
          </a:p>
        </p:txBody>
      </p:sp>
      <p:sp>
        <p:nvSpPr>
          <p:cNvPr id="445481" name="Oval 41">
            <a:extLst>
              <a:ext uri="{FF2B5EF4-FFF2-40B4-BE49-F238E27FC236}">
                <a16:creationId xmlns:a16="http://schemas.microsoft.com/office/drawing/2014/main" id="{852DBAB2-EFED-6B82-119C-AC2E8554C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77" name="Oval 37">
            <a:extLst>
              <a:ext uri="{FF2B5EF4-FFF2-40B4-BE49-F238E27FC236}">
                <a16:creationId xmlns:a16="http://schemas.microsoft.com/office/drawing/2014/main" id="{95F18BF5-124E-1384-C574-8856C83A7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74" name="Oval 34">
            <a:extLst>
              <a:ext uri="{FF2B5EF4-FFF2-40B4-BE49-F238E27FC236}">
                <a16:creationId xmlns:a16="http://schemas.microsoft.com/office/drawing/2014/main" id="{E25B9E41-478D-9D09-1455-12672552B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76" name="Oval 36">
            <a:extLst>
              <a:ext uri="{FF2B5EF4-FFF2-40B4-BE49-F238E27FC236}">
                <a16:creationId xmlns:a16="http://schemas.microsoft.com/office/drawing/2014/main" id="{5B528E68-6039-6B75-E323-3F0A8B7EC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72" name="Oval 32">
            <a:extLst>
              <a:ext uri="{FF2B5EF4-FFF2-40B4-BE49-F238E27FC236}">
                <a16:creationId xmlns:a16="http://schemas.microsoft.com/office/drawing/2014/main" id="{546ABDFD-82B8-150C-B327-A3F38856E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79" name="Oval 39">
            <a:extLst>
              <a:ext uri="{FF2B5EF4-FFF2-40B4-BE49-F238E27FC236}">
                <a16:creationId xmlns:a16="http://schemas.microsoft.com/office/drawing/2014/main" id="{535223E9-EA7E-FA78-BE21-9FF313477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45491" name="Group 51">
            <a:extLst>
              <a:ext uri="{FF2B5EF4-FFF2-40B4-BE49-F238E27FC236}">
                <a16:creationId xmlns:a16="http://schemas.microsoft.com/office/drawing/2014/main" id="{10D38DD6-1A66-2008-A640-F3552996CF0A}"/>
              </a:ext>
            </a:extLst>
          </p:cNvPr>
          <p:cNvGrpSpPr>
            <a:grpSpLocks/>
          </p:cNvGrpSpPr>
          <p:nvPr/>
        </p:nvGrpSpPr>
        <p:grpSpPr bwMode="auto">
          <a:xfrm>
            <a:off x="2413000" y="1236663"/>
            <a:ext cx="1663700" cy="4022725"/>
            <a:chOff x="1520" y="779"/>
            <a:chExt cx="1048" cy="2534"/>
          </a:xfrm>
        </p:grpSpPr>
        <p:sp>
          <p:nvSpPr>
            <p:cNvPr id="445492" name="Oval 52">
              <a:extLst>
                <a:ext uri="{FF2B5EF4-FFF2-40B4-BE49-F238E27FC236}">
                  <a16:creationId xmlns:a16="http://schemas.microsoft.com/office/drawing/2014/main" id="{BB5352F2-6B40-7B9B-EDE3-9850E02C478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">
              <a:off x="1520" y="779"/>
              <a:ext cx="1048" cy="2534"/>
            </a:xfrm>
            <a:prstGeom prst="ellipse">
              <a:avLst/>
            </a:prstGeom>
            <a:noFill/>
            <a:ln w="50800">
              <a:solidFill>
                <a:schemeClr val="accent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2"/>
                    <a:srcRect/>
                    <a:tile tx="0" ty="0" sx="100000" sy="100000" flip="none" algn="tl"/>
                  </a:blip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5493" name="Oval 53">
              <a:extLst>
                <a:ext uri="{FF2B5EF4-FFF2-40B4-BE49-F238E27FC236}">
                  <a16:creationId xmlns:a16="http://schemas.microsoft.com/office/drawing/2014/main" id="{54C9B83D-5B8B-F5BE-38A4-49EBC53385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">
              <a:off x="1583" y="885"/>
              <a:ext cx="912" cy="2346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2"/>
                    <a:srcRect/>
                    <a:tile tx="0" ty="0" sx="100000" sy="100000" flip="none" algn="tl"/>
                  </a:blip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5463" name="Oval 23">
            <a:extLst>
              <a:ext uri="{FF2B5EF4-FFF2-40B4-BE49-F238E27FC236}">
                <a16:creationId xmlns:a16="http://schemas.microsoft.com/office/drawing/2014/main" id="{63FE432F-3412-7707-DC0C-D6E540F61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67" name="Oval 27">
            <a:extLst>
              <a:ext uri="{FF2B5EF4-FFF2-40B4-BE49-F238E27FC236}">
                <a16:creationId xmlns:a16="http://schemas.microsoft.com/office/drawing/2014/main" id="{F2F0B94C-44E9-37D7-9615-E9331C40D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0831AD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71" name="Oval 31">
            <a:extLst>
              <a:ext uri="{FF2B5EF4-FFF2-40B4-BE49-F238E27FC236}">
                <a16:creationId xmlns:a16="http://schemas.microsoft.com/office/drawing/2014/main" id="{A6581C09-EFC1-5051-D911-B7A3F0E527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97" name="Line 57">
            <a:extLst>
              <a:ext uri="{FF2B5EF4-FFF2-40B4-BE49-F238E27FC236}">
                <a16:creationId xmlns:a16="http://schemas.microsoft.com/office/drawing/2014/main" id="{DB6CF121-9F22-9BBC-C4D7-61DA595F6B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08238" y="1592263"/>
            <a:ext cx="1665287" cy="3268662"/>
          </a:xfrm>
          <a:prstGeom prst="line">
            <a:avLst/>
          </a:prstGeom>
          <a:noFill/>
          <a:ln w="76200">
            <a:solidFill>
              <a:srgbClr val="FEF849"/>
            </a:solidFill>
            <a:round/>
            <a:headEnd type="arrow" w="med" len="med"/>
            <a:tailEnd type="arrow" w="med" len="med"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98" name="Line 58">
            <a:extLst>
              <a:ext uri="{FF2B5EF4-FFF2-40B4-BE49-F238E27FC236}">
                <a16:creationId xmlns:a16="http://schemas.microsoft.com/office/drawing/2014/main" id="{F44F04DA-E119-8464-FA75-E7324E50EBA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22563" y="2781300"/>
            <a:ext cx="1211262" cy="661988"/>
          </a:xfrm>
          <a:prstGeom prst="line">
            <a:avLst/>
          </a:prstGeom>
          <a:noFill/>
          <a:ln w="76200">
            <a:solidFill>
              <a:srgbClr val="FEF849"/>
            </a:solidFill>
            <a:round/>
            <a:headEnd type="arrow" w="med" len="med"/>
            <a:tailEnd type="arrow" w="med" len="med"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99" name="Text Box 59">
            <a:extLst>
              <a:ext uri="{FF2B5EF4-FFF2-40B4-BE49-F238E27FC236}">
                <a16:creationId xmlns:a16="http://schemas.microsoft.com/office/drawing/2014/main" id="{1EC6450A-CC95-F571-DC76-540E74144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45501" name="Text Box 61">
            <a:extLst>
              <a:ext uri="{FF2B5EF4-FFF2-40B4-BE49-F238E27FC236}">
                <a16:creationId xmlns:a16="http://schemas.microsoft.com/office/drawing/2014/main" id="{B448EF86-003A-4588-9035-5FA743F6A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1309688"/>
            <a:ext cx="3717925" cy="405288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3600" i="1" u="sng">
                <a:solidFill>
                  <a:srgbClr val="FFF814"/>
                </a:solidFill>
              </a:rPr>
              <a:t>ЕДИНЫ</a:t>
            </a:r>
            <a:r>
              <a:rPr lang="en-US" altLang="en-US" sz="3600">
                <a:solidFill>
                  <a:srgbClr val="FFF814"/>
                </a:solidFill>
              </a:rPr>
              <a:t>   </a:t>
            </a:r>
            <a:r>
              <a:rPr lang="ru-RU" altLang="en-US" sz="3600">
                <a:solidFill>
                  <a:srgbClr val="FFF814"/>
                </a:solidFill>
              </a:rPr>
              <a:t>  </a:t>
            </a:r>
            <a:r>
              <a:rPr lang="en-US" altLang="en-US" sz="3600">
                <a:solidFill>
                  <a:srgbClr val="FFF814"/>
                </a:solidFill>
              </a:rPr>
              <a:t> </a:t>
            </a:r>
            <a:r>
              <a:rPr lang="ru-RU" altLang="en-US" sz="3200">
                <a:solidFill>
                  <a:srgbClr val="FFF814"/>
                </a:solidFill>
              </a:rPr>
              <a:t>Израиль становится международной державой с огромным богатством и влиянием</a:t>
            </a:r>
            <a:r>
              <a:rPr lang="en-US" altLang="en-US" sz="3200">
                <a:solidFill>
                  <a:srgbClr val="FFF814"/>
                </a:solidFill>
              </a:rPr>
              <a:t>!</a:t>
            </a:r>
          </a:p>
        </p:txBody>
      </p:sp>
      <p:sp>
        <p:nvSpPr>
          <p:cNvPr id="445502" name="Rectangle 62">
            <a:extLst>
              <a:ext uri="{FF2B5EF4-FFF2-40B4-BE49-F238E27FC236}">
                <a16:creationId xmlns:a16="http://schemas.microsoft.com/office/drawing/2014/main" id="{F62E9019-7B63-8C46-7EE1-3F0B32D82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445504" name="Text Box 64">
            <a:extLst>
              <a:ext uri="{FF2B5EF4-FFF2-40B4-BE49-F238E27FC236}">
                <a16:creationId xmlns:a16="http://schemas.microsoft.com/office/drawing/2014/main" id="{37CE4B3A-8177-2DC9-C8B4-5885DD672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0" y="6445250"/>
            <a:ext cx="344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45505" name="Text Box 65">
            <a:extLst>
              <a:ext uri="{FF2B5EF4-FFF2-40B4-BE49-F238E27FC236}">
                <a16:creationId xmlns:a16="http://schemas.microsoft.com/office/drawing/2014/main" id="{00242E73-4D4D-0BE8-6C19-4752B9893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7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45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445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445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5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5501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Freeform 2">
            <a:extLst>
              <a:ext uri="{FF2B5EF4-FFF2-40B4-BE49-F238E27FC236}">
                <a16:creationId xmlns:a16="http://schemas.microsoft.com/office/drawing/2014/main" id="{1DB00FE1-CB97-3576-0633-2E91FD24A2DB}"/>
              </a:ext>
            </a:extLst>
          </p:cNvPr>
          <p:cNvSpPr>
            <a:spLocks/>
          </p:cNvSpPr>
          <p:nvPr/>
        </p:nvSpPr>
        <p:spPr bwMode="auto">
          <a:xfrm>
            <a:off x="4941888" y="21558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475" name="AutoShape 3">
            <a:extLst>
              <a:ext uri="{FF2B5EF4-FFF2-40B4-BE49-F238E27FC236}">
                <a16:creationId xmlns:a16="http://schemas.microsoft.com/office/drawing/2014/main" id="{563FC453-7D00-5829-AAD1-354A8155C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0688" y="20478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476" name="Rectangle 4">
            <a:extLst>
              <a:ext uri="{FF2B5EF4-FFF2-40B4-BE49-F238E27FC236}">
                <a16:creationId xmlns:a16="http://schemas.microsoft.com/office/drawing/2014/main" id="{DA98492E-100F-1990-6ED1-B03C051AE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100" y="22050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477" name="Freeform 5">
            <a:extLst>
              <a:ext uri="{FF2B5EF4-FFF2-40B4-BE49-F238E27FC236}">
                <a16:creationId xmlns:a16="http://schemas.microsoft.com/office/drawing/2014/main" id="{36C4CDC6-C0CA-BB06-5160-4B71ECA6D840}"/>
              </a:ext>
            </a:extLst>
          </p:cNvPr>
          <p:cNvSpPr>
            <a:spLocks/>
          </p:cNvSpPr>
          <p:nvPr/>
        </p:nvSpPr>
        <p:spPr bwMode="auto">
          <a:xfrm>
            <a:off x="4824413" y="35687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478" name="Rectangle 6">
            <a:extLst>
              <a:ext uri="{FF2B5EF4-FFF2-40B4-BE49-F238E27FC236}">
                <a16:creationId xmlns:a16="http://schemas.microsoft.com/office/drawing/2014/main" id="{47ACC0A6-AD2D-B8AA-1054-EB4F04BE3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5313" y="38989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479" name="Freeform 7">
            <a:extLst>
              <a:ext uri="{FF2B5EF4-FFF2-40B4-BE49-F238E27FC236}">
                <a16:creationId xmlns:a16="http://schemas.microsoft.com/office/drawing/2014/main" id="{49320BB2-DC6A-7276-BDC3-3B41E188CD4E}"/>
              </a:ext>
            </a:extLst>
          </p:cNvPr>
          <p:cNvSpPr>
            <a:spLocks/>
          </p:cNvSpPr>
          <p:nvPr/>
        </p:nvSpPr>
        <p:spPr bwMode="auto">
          <a:xfrm>
            <a:off x="4819650" y="35290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480" name="AutoShape 8">
            <a:extLst>
              <a:ext uri="{FF2B5EF4-FFF2-40B4-BE49-F238E27FC236}">
                <a16:creationId xmlns:a16="http://schemas.microsoft.com/office/drawing/2014/main" id="{5214539F-A99E-D302-6493-D74EED450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34432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481" name="Rectangle 9">
            <a:extLst>
              <a:ext uri="{FF2B5EF4-FFF2-40B4-BE49-F238E27FC236}">
                <a16:creationId xmlns:a16="http://schemas.microsoft.com/office/drawing/2014/main" id="{529D15D9-29C3-ADD6-EEE5-C631F5EC1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3388" y="35909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482" name="Rectangle 10">
            <a:extLst>
              <a:ext uri="{FF2B5EF4-FFF2-40B4-BE49-F238E27FC236}">
                <a16:creationId xmlns:a16="http://schemas.microsoft.com/office/drawing/2014/main" id="{E13AFF06-32D8-4018-0A78-BBB611256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38496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483" name="AutoShape 11">
            <a:extLst>
              <a:ext uri="{FF2B5EF4-FFF2-40B4-BE49-F238E27FC236}">
                <a16:creationId xmlns:a16="http://schemas.microsoft.com/office/drawing/2014/main" id="{9873A83C-CDCB-3C42-590F-411EE8D7A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9413" y="563563"/>
            <a:ext cx="730250" cy="10906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484" name="Rectangle 12">
            <a:extLst>
              <a:ext uri="{FF2B5EF4-FFF2-40B4-BE49-F238E27FC236}">
                <a16:creationId xmlns:a16="http://schemas.microsoft.com/office/drawing/2014/main" id="{4DF9AF17-1C32-929E-8E0A-E16ADCC39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7825" y="747713"/>
            <a:ext cx="952500" cy="113188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485" name="AutoShape 13">
            <a:extLst>
              <a:ext uri="{FF2B5EF4-FFF2-40B4-BE49-F238E27FC236}">
                <a16:creationId xmlns:a16="http://schemas.microsoft.com/office/drawing/2014/main" id="{E1998FC4-16AC-2411-3F7A-878A826A0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5288" y="585788"/>
            <a:ext cx="695325" cy="10890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486" name="AutoShape 14">
            <a:extLst>
              <a:ext uri="{FF2B5EF4-FFF2-40B4-BE49-F238E27FC236}">
                <a16:creationId xmlns:a16="http://schemas.microsoft.com/office/drawing/2014/main" id="{526E74EF-3219-5BF7-D33F-74D63C407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6563" y="2073275"/>
            <a:ext cx="695325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487" name="AutoShape 15">
            <a:extLst>
              <a:ext uri="{FF2B5EF4-FFF2-40B4-BE49-F238E27FC236}">
                <a16:creationId xmlns:a16="http://schemas.microsoft.com/office/drawing/2014/main" id="{A87172BD-DF0F-EB9D-2094-8A80A7413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4025" y="3475038"/>
            <a:ext cx="688975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488" name="Rectangle 16">
            <a:extLst>
              <a:ext uri="{FF2B5EF4-FFF2-40B4-BE49-F238E27FC236}">
                <a16:creationId xmlns:a16="http://schemas.microsoft.com/office/drawing/2014/main" id="{43E39241-4013-C81C-B09C-78D75D391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8813" y="5219700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489" name="Rectangle 17">
            <a:extLst>
              <a:ext uri="{FF2B5EF4-FFF2-40B4-BE49-F238E27FC236}">
                <a16:creationId xmlns:a16="http://schemas.microsoft.com/office/drawing/2014/main" id="{E1F11E00-2A89-B89B-6E7B-79A15C96B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0" y="5172075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617490" name="AutoShape 18">
            <a:extLst>
              <a:ext uri="{FF2B5EF4-FFF2-40B4-BE49-F238E27FC236}">
                <a16:creationId xmlns:a16="http://schemas.microsoft.com/office/drawing/2014/main" id="{540A52B3-9C0D-D670-D36B-8F1AA5CE4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491" name="Rectangle 19">
            <a:extLst>
              <a:ext uri="{FF2B5EF4-FFF2-40B4-BE49-F238E27FC236}">
                <a16:creationId xmlns:a16="http://schemas.microsoft.com/office/drawing/2014/main" id="{12FBC9BF-D658-BB84-83F3-8F7BD726D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0213" y="4432300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492" name="AutoShape 20">
            <a:extLst>
              <a:ext uri="{FF2B5EF4-FFF2-40B4-BE49-F238E27FC236}">
                <a16:creationId xmlns:a16="http://schemas.microsoft.com/office/drawing/2014/main" id="{EFF46C24-45D1-A11C-20FE-0AE7518CB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0850" y="4302125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493" name="Freeform 21">
            <a:extLst>
              <a:ext uri="{FF2B5EF4-FFF2-40B4-BE49-F238E27FC236}">
                <a16:creationId xmlns:a16="http://schemas.microsoft.com/office/drawing/2014/main" id="{FE8FFA4C-057A-205D-D7D0-BDB96634A9ED}"/>
              </a:ext>
            </a:extLst>
          </p:cNvPr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494" name="Rectangle 22">
            <a:extLst>
              <a:ext uri="{FF2B5EF4-FFF2-40B4-BE49-F238E27FC236}">
                <a16:creationId xmlns:a16="http://schemas.microsoft.com/office/drawing/2014/main" id="{78B1D4AB-2C0E-0C01-33EB-1A09F9D9C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8488" y="6118225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495" name="Freeform 23">
            <a:extLst>
              <a:ext uri="{FF2B5EF4-FFF2-40B4-BE49-F238E27FC236}">
                <a16:creationId xmlns:a16="http://schemas.microsoft.com/office/drawing/2014/main" id="{D67B1E4D-BB2C-658D-F9F9-48FC784BDA5A}"/>
              </a:ext>
            </a:extLst>
          </p:cNvPr>
          <p:cNvSpPr>
            <a:spLocks/>
          </p:cNvSpPr>
          <p:nvPr/>
        </p:nvSpPr>
        <p:spPr bwMode="auto">
          <a:xfrm>
            <a:off x="4822825" y="5748338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496" name="AutoShape 24">
            <a:extLst>
              <a:ext uri="{FF2B5EF4-FFF2-40B4-BE49-F238E27FC236}">
                <a16:creationId xmlns:a16="http://schemas.microsoft.com/office/drawing/2014/main" id="{DDD0938B-FDA0-3F11-72F0-51E6A58BE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497" name="Rectangle 25">
            <a:extLst>
              <a:ext uri="{FF2B5EF4-FFF2-40B4-BE49-F238E27FC236}">
                <a16:creationId xmlns:a16="http://schemas.microsoft.com/office/drawing/2014/main" id="{C5A42A8B-AD73-723A-BAEB-74F40EED40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498" name="Rectangle 26">
            <a:extLst>
              <a:ext uri="{FF2B5EF4-FFF2-40B4-BE49-F238E27FC236}">
                <a16:creationId xmlns:a16="http://schemas.microsoft.com/office/drawing/2014/main" id="{81175CD3-9EC9-8779-A7CE-F839885CB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7688" y="6069013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499" name="AutoShape 27">
            <a:extLst>
              <a:ext uri="{FF2B5EF4-FFF2-40B4-BE49-F238E27FC236}">
                <a16:creationId xmlns:a16="http://schemas.microsoft.com/office/drawing/2014/main" id="{B7540431-4EC0-794D-6556-D391F6A90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688013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500" name="Line 28">
            <a:extLst>
              <a:ext uri="{FF2B5EF4-FFF2-40B4-BE49-F238E27FC236}">
                <a16:creationId xmlns:a16="http://schemas.microsoft.com/office/drawing/2014/main" id="{5CE25EFB-9444-B51D-C96F-9E8E419533B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0223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501" name="Line 29">
            <a:extLst>
              <a:ext uri="{FF2B5EF4-FFF2-40B4-BE49-F238E27FC236}">
                <a16:creationId xmlns:a16="http://schemas.microsoft.com/office/drawing/2014/main" id="{AB090CE4-2ED3-6E02-BF22-AF95715515D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187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502" name="Line 30">
            <a:extLst>
              <a:ext uri="{FF2B5EF4-FFF2-40B4-BE49-F238E27FC236}">
                <a16:creationId xmlns:a16="http://schemas.microsoft.com/office/drawing/2014/main" id="{AA7717D0-1496-8F70-7C73-074DBBA38501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3398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503" name="Line 31">
            <a:extLst>
              <a:ext uri="{FF2B5EF4-FFF2-40B4-BE49-F238E27FC236}">
                <a16:creationId xmlns:a16="http://schemas.microsoft.com/office/drawing/2014/main" id="{DEA16C89-A83D-2F77-04DC-4F21CD3A92D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8625" y="15049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504" name="Line 32">
            <a:extLst>
              <a:ext uri="{FF2B5EF4-FFF2-40B4-BE49-F238E27FC236}">
                <a16:creationId xmlns:a16="http://schemas.microsoft.com/office/drawing/2014/main" id="{FB4ED56D-A4DA-A78C-0F63-49F0465DE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6700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505" name="Line 33">
            <a:extLst>
              <a:ext uri="{FF2B5EF4-FFF2-40B4-BE49-F238E27FC236}">
                <a16:creationId xmlns:a16="http://schemas.microsoft.com/office/drawing/2014/main" id="{9B773CB0-60E8-06DD-1A23-1652435676F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822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506" name="Rectangle 34">
            <a:extLst>
              <a:ext uri="{FF2B5EF4-FFF2-40B4-BE49-F238E27FC236}">
                <a16:creationId xmlns:a16="http://schemas.microsoft.com/office/drawing/2014/main" id="{9D7099C4-06E8-17D4-5ADD-1C80C93D4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1338" y="854075"/>
            <a:ext cx="6286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1-й грех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17507" name="Rectangle 35">
            <a:extLst>
              <a:ext uri="{FF2B5EF4-FFF2-40B4-BE49-F238E27FC236}">
                <a16:creationId xmlns:a16="http://schemas.microsoft.com/office/drawing/2014/main" id="{F6E29491-2DF7-D9DF-5009-1DACB77BE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375" y="1006475"/>
            <a:ext cx="890588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1-е Евангелие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17508" name="Rectangle 36">
            <a:extLst>
              <a:ext uri="{FF2B5EF4-FFF2-40B4-BE49-F238E27FC236}">
                <a16:creationId xmlns:a16="http://schemas.microsoft.com/office/drawing/2014/main" id="{6E1F43A9-F865-0F45-FF02-B294FA407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8313" y="1171575"/>
            <a:ext cx="72866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1-я семья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17509" name="Rectangle 37">
            <a:extLst>
              <a:ext uri="{FF2B5EF4-FFF2-40B4-BE49-F238E27FC236}">
                <a16:creationId xmlns:a16="http://schemas.microsoft.com/office/drawing/2014/main" id="{0279A1F3-BA68-0F45-8C92-75446B724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1314450"/>
            <a:ext cx="90963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1-е убийство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17510" name="Rectangle 38">
            <a:extLst>
              <a:ext uri="{FF2B5EF4-FFF2-40B4-BE49-F238E27FC236}">
                <a16:creationId xmlns:a16="http://schemas.microsoft.com/office/drawing/2014/main" id="{8260DCD7-B8F6-D8C8-9111-4B3E0FCD8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0363" y="1489075"/>
            <a:ext cx="9398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Потоп/радуга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17511" name="Rectangle 39">
            <a:extLst>
              <a:ext uri="{FF2B5EF4-FFF2-40B4-BE49-F238E27FC236}">
                <a16:creationId xmlns:a16="http://schemas.microsoft.com/office/drawing/2014/main" id="{D4D6FC65-0F0A-C6A8-9C05-04B94ED01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4838" y="1654175"/>
            <a:ext cx="5572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Башня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17512" name="Rectangle 40">
            <a:extLst>
              <a:ext uri="{FF2B5EF4-FFF2-40B4-BE49-F238E27FC236}">
                <a16:creationId xmlns:a16="http://schemas.microsoft.com/office/drawing/2014/main" id="{0CE64796-C0A2-2FC7-A943-79FA1329FD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8613" y="546100"/>
            <a:ext cx="830262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700">
                <a:solidFill>
                  <a:srgbClr val="000000"/>
                </a:solidFill>
                <a:latin typeface="Chicago" charset="0"/>
              </a:rPr>
              <a:t> СОТВОРЕНИЕ</a:t>
            </a:r>
            <a:endParaRPr lang="en-US" altLang="en-US" sz="7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617513" name="Rectangle 41">
            <a:extLst>
              <a:ext uri="{FF2B5EF4-FFF2-40B4-BE49-F238E27FC236}">
                <a16:creationId xmlns:a16="http://schemas.microsoft.com/office/drawing/2014/main" id="{37DD6A3C-6EB1-6625-5601-DE4E0836D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5" y="727075"/>
            <a:ext cx="9271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1</a:t>
            </a:r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-е муж. и жен.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17514" name="Line 42">
            <a:extLst>
              <a:ext uri="{FF2B5EF4-FFF2-40B4-BE49-F238E27FC236}">
                <a16:creationId xmlns:a16="http://schemas.microsoft.com/office/drawing/2014/main" id="{9366345F-A7E4-915B-AB3D-EA838CAA02B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1013" y="26066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515" name="Line 43">
            <a:extLst>
              <a:ext uri="{FF2B5EF4-FFF2-40B4-BE49-F238E27FC236}">
                <a16:creationId xmlns:a16="http://schemas.microsoft.com/office/drawing/2014/main" id="{4C7882A9-6221-EA84-0908-23C00C7DF30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1013" y="28098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516" name="Rectangle 44">
            <a:extLst>
              <a:ext uri="{FF2B5EF4-FFF2-40B4-BE49-F238E27FC236}">
                <a16:creationId xmlns:a16="http://schemas.microsoft.com/office/drawing/2014/main" id="{E04AC54C-A688-2276-1752-B26C8088B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4863" y="26511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517" name="Rectangle 45">
            <a:extLst>
              <a:ext uri="{FF2B5EF4-FFF2-40B4-BE49-F238E27FC236}">
                <a16:creationId xmlns:a16="http://schemas.microsoft.com/office/drawing/2014/main" id="{F69E5C81-E5C2-1DAE-DFDF-47C608DE7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4038" y="2430463"/>
            <a:ext cx="7588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З – П – Б 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17518" name="Rectangle 46">
            <a:extLst>
              <a:ext uri="{FF2B5EF4-FFF2-40B4-BE49-F238E27FC236}">
                <a16:creationId xmlns:a16="http://schemas.microsoft.com/office/drawing/2014/main" id="{3820E03F-6D7A-2196-4199-54B59EFF9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0238" y="2811463"/>
            <a:ext cx="53975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И – И 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17519" name="Rectangle 47">
            <a:extLst>
              <a:ext uri="{FF2B5EF4-FFF2-40B4-BE49-F238E27FC236}">
                <a16:creationId xmlns:a16="http://schemas.microsoft.com/office/drawing/2014/main" id="{84B1E166-F42A-9F32-4F30-7873BA448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8025" y="3001963"/>
            <a:ext cx="3206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12</a:t>
            </a:r>
          </a:p>
        </p:txBody>
      </p:sp>
      <p:sp>
        <p:nvSpPr>
          <p:cNvPr id="617520" name="Rectangle 48">
            <a:extLst>
              <a:ext uri="{FF2B5EF4-FFF2-40B4-BE49-F238E27FC236}">
                <a16:creationId xmlns:a16="http://schemas.microsoft.com/office/drawing/2014/main" id="{677BFA2E-C642-8FD1-3E33-F1F8DEF3A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2925" y="2244725"/>
            <a:ext cx="6873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ПРИЗЫВ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17521" name="Rectangle 49">
            <a:extLst>
              <a:ext uri="{FF2B5EF4-FFF2-40B4-BE49-F238E27FC236}">
                <a16:creationId xmlns:a16="http://schemas.microsoft.com/office/drawing/2014/main" id="{756B9083-069F-1D81-CD4F-6915B13CE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1475" y="2022475"/>
            <a:ext cx="7461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  АВРААМ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617522" name="Rectangle 50">
            <a:extLst>
              <a:ext uri="{FF2B5EF4-FFF2-40B4-BE49-F238E27FC236}">
                <a16:creationId xmlns:a16="http://schemas.microsoft.com/office/drawing/2014/main" id="{B536D153-BE79-4A59-562D-BE6D8ABA9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1825" y="2624138"/>
            <a:ext cx="53975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И – И 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17523" name="Line 51">
            <a:extLst>
              <a:ext uri="{FF2B5EF4-FFF2-40B4-BE49-F238E27FC236}">
                <a16:creationId xmlns:a16="http://schemas.microsoft.com/office/drawing/2014/main" id="{C72A8725-6891-3A8B-1DC7-1587B961D3C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7838" y="38274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524" name="Line 52">
            <a:extLst>
              <a:ext uri="{FF2B5EF4-FFF2-40B4-BE49-F238E27FC236}">
                <a16:creationId xmlns:a16="http://schemas.microsoft.com/office/drawing/2014/main" id="{A26B3EB5-56A1-1194-F10D-D5AA9EAE7AD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40132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525" name="Rectangle 53">
            <a:extLst>
              <a:ext uri="{FF2B5EF4-FFF2-40B4-BE49-F238E27FC236}">
                <a16:creationId xmlns:a16="http://schemas.microsoft.com/office/drawing/2014/main" id="{90A9DF50-AD99-D16D-FD99-AFAB1207D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6725" y="3416300"/>
            <a:ext cx="61436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ИОСИФ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617526" name="Rectangle 54">
            <a:extLst>
              <a:ext uri="{FF2B5EF4-FFF2-40B4-BE49-F238E27FC236}">
                <a16:creationId xmlns:a16="http://schemas.microsoft.com/office/drawing/2014/main" id="{9499C9FA-42F1-55C1-5D4A-2F8019A8D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4350" y="3652838"/>
            <a:ext cx="74453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   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Рабство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17527" name="Rectangle 55">
            <a:extLst>
              <a:ext uri="{FF2B5EF4-FFF2-40B4-BE49-F238E27FC236}">
                <a16:creationId xmlns:a16="http://schemas.microsoft.com/office/drawing/2014/main" id="{820E7125-03A3-B91F-64AE-B4EA2C9AC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3900" y="3841750"/>
            <a:ext cx="371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430</a:t>
            </a:r>
          </a:p>
        </p:txBody>
      </p:sp>
      <p:sp>
        <p:nvSpPr>
          <p:cNvPr id="617528" name="Line 56">
            <a:extLst>
              <a:ext uri="{FF2B5EF4-FFF2-40B4-BE49-F238E27FC236}">
                <a16:creationId xmlns:a16="http://schemas.microsoft.com/office/drawing/2014/main" id="{B82CCEF5-9A2B-E058-5154-61E34274C8A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24161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529" name="Line 57">
            <a:extLst>
              <a:ext uri="{FF2B5EF4-FFF2-40B4-BE49-F238E27FC236}">
                <a16:creationId xmlns:a16="http://schemas.microsoft.com/office/drawing/2014/main" id="{E59DB89C-B45F-7CF1-2DC4-866B9B3E2B2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299402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530" name="Line 58">
            <a:extLst>
              <a:ext uri="{FF2B5EF4-FFF2-40B4-BE49-F238E27FC236}">
                <a16:creationId xmlns:a16="http://schemas.microsoft.com/office/drawing/2014/main" id="{6B5EBCAD-DB2D-B049-FA14-CDC100E24CB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31908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531" name="Line 59">
            <a:extLst>
              <a:ext uri="{FF2B5EF4-FFF2-40B4-BE49-F238E27FC236}">
                <a16:creationId xmlns:a16="http://schemas.microsoft.com/office/drawing/2014/main" id="{1D48ACE3-578D-9F88-BEFF-9085FD4994C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46545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532" name="Line 60">
            <a:extLst>
              <a:ext uri="{FF2B5EF4-FFF2-40B4-BE49-F238E27FC236}">
                <a16:creationId xmlns:a16="http://schemas.microsoft.com/office/drawing/2014/main" id="{EE736C45-2937-9E04-B85F-640F2BC4EF0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48323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533" name="Line 61">
            <a:extLst>
              <a:ext uri="{FF2B5EF4-FFF2-40B4-BE49-F238E27FC236}">
                <a16:creationId xmlns:a16="http://schemas.microsoft.com/office/drawing/2014/main" id="{95FBFA40-ACCF-76C2-C1C1-ED945ABDEC9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50101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534" name="Line 62">
            <a:extLst>
              <a:ext uri="{FF2B5EF4-FFF2-40B4-BE49-F238E27FC236}">
                <a16:creationId xmlns:a16="http://schemas.microsoft.com/office/drawing/2014/main" id="{D4115952-DB42-B3EF-7EF5-5589FFADF0D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51879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535" name="Line 63">
            <a:extLst>
              <a:ext uri="{FF2B5EF4-FFF2-40B4-BE49-F238E27FC236}">
                <a16:creationId xmlns:a16="http://schemas.microsoft.com/office/drawing/2014/main" id="{66F9B2BA-C6E8-8443-AC5E-BD3E3BD2CFF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7363" y="53657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536" name="Rectangle 64">
            <a:extLst>
              <a:ext uri="{FF2B5EF4-FFF2-40B4-BE49-F238E27FC236}">
                <a16:creationId xmlns:a16="http://schemas.microsoft.com/office/drawing/2014/main" id="{0A1BD57C-5EDD-50B0-E288-906742EED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950" y="4244975"/>
            <a:ext cx="688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МОИСЕЙ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617537" name="Rectangle 65">
            <a:extLst>
              <a:ext uri="{FF2B5EF4-FFF2-40B4-BE49-F238E27FC236}">
                <a16:creationId xmlns:a16="http://schemas.microsoft.com/office/drawing/2014/main" id="{FABD9B71-F96B-6B02-F27B-D24114540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8175" y="4657725"/>
            <a:ext cx="5349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Синай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17538" name="Rectangle 66">
            <a:extLst>
              <a:ext uri="{FF2B5EF4-FFF2-40B4-BE49-F238E27FC236}">
                <a16:creationId xmlns:a16="http://schemas.microsoft.com/office/drawing/2014/main" id="{D9ECDEA5-20F9-7FF0-70A3-1E20A705A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213" y="4841875"/>
            <a:ext cx="6969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Н – Г – Б 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17539" name="Rectangle 67">
            <a:extLst>
              <a:ext uri="{FF2B5EF4-FFF2-40B4-BE49-F238E27FC236}">
                <a16:creationId xmlns:a16="http://schemas.microsoft.com/office/drawing/2014/main" id="{97C68509-AEB9-A890-134A-33A1E2D16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3700" y="5013325"/>
            <a:ext cx="900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Кадес Варни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17540" name="Rectangle 68">
            <a:extLst>
              <a:ext uri="{FF2B5EF4-FFF2-40B4-BE49-F238E27FC236}">
                <a16:creationId xmlns:a16="http://schemas.microsoft.com/office/drawing/2014/main" id="{A68108F8-CF7E-793A-E992-21035F978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9300" y="5197475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617541" name="Rectangle 69">
            <a:extLst>
              <a:ext uri="{FF2B5EF4-FFF2-40B4-BE49-F238E27FC236}">
                <a16:creationId xmlns:a16="http://schemas.microsoft.com/office/drawing/2014/main" id="{22357ABA-83F9-899E-6CE7-C559800D1E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5357813"/>
            <a:ext cx="962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5 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проповедей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17542" name="Line 70">
            <a:extLst>
              <a:ext uri="{FF2B5EF4-FFF2-40B4-BE49-F238E27FC236}">
                <a16:creationId xmlns:a16="http://schemas.microsoft.com/office/drawing/2014/main" id="{81518229-1CB9-D6AA-B30C-C82F17F02B4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8313" y="5543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543" name="Rectangle 71">
            <a:extLst>
              <a:ext uri="{FF2B5EF4-FFF2-40B4-BE49-F238E27FC236}">
                <a16:creationId xmlns:a16="http://schemas.microsoft.com/office/drawing/2014/main" id="{0295CFE6-6F97-EDFF-EC83-E5371348A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1663" y="4486275"/>
            <a:ext cx="533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Исход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17544" name="Line 72">
            <a:extLst>
              <a:ext uri="{FF2B5EF4-FFF2-40B4-BE49-F238E27FC236}">
                <a16:creationId xmlns:a16="http://schemas.microsoft.com/office/drawing/2014/main" id="{2668CFCA-FBC4-4EC8-8D34-5C24A2A205A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8890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545" name="Line 73">
            <a:extLst>
              <a:ext uri="{FF2B5EF4-FFF2-40B4-BE49-F238E27FC236}">
                <a16:creationId xmlns:a16="http://schemas.microsoft.com/office/drawing/2014/main" id="{A62C62B1-DAA8-D239-B97F-87ED7F14A13A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8313" y="603250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546" name="Line 74">
            <a:extLst>
              <a:ext uri="{FF2B5EF4-FFF2-40B4-BE49-F238E27FC236}">
                <a16:creationId xmlns:a16="http://schemas.microsoft.com/office/drawing/2014/main" id="{16E44C5B-36A7-90A5-C579-F98D2544BF4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8313" y="622300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547" name="Rectangle 75">
            <a:extLst>
              <a:ext uri="{FF2B5EF4-FFF2-40B4-BE49-F238E27FC236}">
                <a16:creationId xmlns:a16="http://schemas.microsoft.com/office/drawing/2014/main" id="{85807EF1-D786-E6F9-DD2D-3E984194A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5635625"/>
            <a:ext cx="7397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И. НАВИН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617548" name="Rectangle 76">
            <a:extLst>
              <a:ext uri="{FF2B5EF4-FFF2-40B4-BE49-F238E27FC236}">
                <a16:creationId xmlns:a16="http://schemas.microsoft.com/office/drawing/2014/main" id="{994FE42D-55C5-C708-0A53-CCDDC6054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4025" y="5829300"/>
            <a:ext cx="898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Иерихон/Гай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17549" name="Rectangle 77">
            <a:extLst>
              <a:ext uri="{FF2B5EF4-FFF2-40B4-BE49-F238E27FC236}">
                <a16:creationId xmlns:a16="http://schemas.microsoft.com/office/drawing/2014/main" id="{929FF053-CB10-1503-023B-E271F10E7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2588" y="6042025"/>
            <a:ext cx="106203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Земля разделена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17550" name="AutoShape 78">
            <a:extLst>
              <a:ext uri="{FF2B5EF4-FFF2-40B4-BE49-F238E27FC236}">
                <a16:creationId xmlns:a16="http://schemas.microsoft.com/office/drawing/2014/main" id="{B40F52F5-263A-C5C3-896D-CBAA4DE2A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551" name="Freeform 79">
            <a:extLst>
              <a:ext uri="{FF2B5EF4-FFF2-40B4-BE49-F238E27FC236}">
                <a16:creationId xmlns:a16="http://schemas.microsoft.com/office/drawing/2014/main" id="{DFB5D725-5A6B-7EA0-51B4-8CCDE4464F12}"/>
              </a:ext>
            </a:extLst>
          </p:cNvPr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552" name="Freeform 80">
            <a:extLst>
              <a:ext uri="{FF2B5EF4-FFF2-40B4-BE49-F238E27FC236}">
                <a16:creationId xmlns:a16="http://schemas.microsoft.com/office/drawing/2014/main" id="{E7D66E5E-C6EF-477E-6616-FEC5ACA31147}"/>
              </a:ext>
            </a:extLst>
          </p:cNvPr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553" name="Freeform 81">
            <a:extLst>
              <a:ext uri="{FF2B5EF4-FFF2-40B4-BE49-F238E27FC236}">
                <a16:creationId xmlns:a16="http://schemas.microsoft.com/office/drawing/2014/main" id="{73F5A19F-F989-FEA8-F782-59D32C7DD387}"/>
              </a:ext>
            </a:extLst>
          </p:cNvPr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554" name="Freeform 82">
            <a:extLst>
              <a:ext uri="{FF2B5EF4-FFF2-40B4-BE49-F238E27FC236}">
                <a16:creationId xmlns:a16="http://schemas.microsoft.com/office/drawing/2014/main" id="{86EEDE4A-9396-8D1F-E655-5DEDA44735A5}"/>
              </a:ext>
            </a:extLst>
          </p:cNvPr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555" name="Freeform 83">
            <a:extLst>
              <a:ext uri="{FF2B5EF4-FFF2-40B4-BE49-F238E27FC236}">
                <a16:creationId xmlns:a16="http://schemas.microsoft.com/office/drawing/2014/main" id="{6E48F2F6-ABC1-B717-2A1D-F785BC5CE062}"/>
              </a:ext>
            </a:extLst>
          </p:cNvPr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556" name="Freeform 84">
            <a:extLst>
              <a:ext uri="{FF2B5EF4-FFF2-40B4-BE49-F238E27FC236}">
                <a16:creationId xmlns:a16="http://schemas.microsoft.com/office/drawing/2014/main" id="{DF01BD49-3786-17F9-0626-56ECE017E2E9}"/>
              </a:ext>
            </a:extLst>
          </p:cNvPr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557" name="Freeform 85">
            <a:extLst>
              <a:ext uri="{FF2B5EF4-FFF2-40B4-BE49-F238E27FC236}">
                <a16:creationId xmlns:a16="http://schemas.microsoft.com/office/drawing/2014/main" id="{B55861D8-FE4F-CA85-6EE9-C19969F77842}"/>
              </a:ext>
            </a:extLst>
          </p:cNvPr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558" name="Freeform 86">
            <a:extLst>
              <a:ext uri="{FF2B5EF4-FFF2-40B4-BE49-F238E27FC236}">
                <a16:creationId xmlns:a16="http://schemas.microsoft.com/office/drawing/2014/main" id="{2C585AAB-AE4A-7997-A371-B0F950BFF235}"/>
              </a:ext>
            </a:extLst>
          </p:cNvPr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559" name="Freeform 87">
            <a:extLst>
              <a:ext uri="{FF2B5EF4-FFF2-40B4-BE49-F238E27FC236}">
                <a16:creationId xmlns:a16="http://schemas.microsoft.com/office/drawing/2014/main" id="{923283BF-33D0-3AAD-7B8E-6B9C2BAC1041}"/>
              </a:ext>
            </a:extLst>
          </p:cNvPr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560" name="Freeform 88">
            <a:extLst>
              <a:ext uri="{FF2B5EF4-FFF2-40B4-BE49-F238E27FC236}">
                <a16:creationId xmlns:a16="http://schemas.microsoft.com/office/drawing/2014/main" id="{2EA8E22C-C4A7-C99A-D6FE-A45D9F7A757D}"/>
              </a:ext>
            </a:extLst>
          </p:cNvPr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561" name="Freeform 89">
            <a:extLst>
              <a:ext uri="{FF2B5EF4-FFF2-40B4-BE49-F238E27FC236}">
                <a16:creationId xmlns:a16="http://schemas.microsoft.com/office/drawing/2014/main" id="{DD4600A4-B1F5-6774-B440-FB9FFCA5A96F}"/>
              </a:ext>
            </a:extLst>
          </p:cNvPr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562" name="Freeform 90">
            <a:extLst>
              <a:ext uri="{FF2B5EF4-FFF2-40B4-BE49-F238E27FC236}">
                <a16:creationId xmlns:a16="http://schemas.microsoft.com/office/drawing/2014/main" id="{67165C53-5004-958A-30AF-0DCF1A8BB95B}"/>
              </a:ext>
            </a:extLst>
          </p:cNvPr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563" name="Freeform 91">
            <a:extLst>
              <a:ext uri="{FF2B5EF4-FFF2-40B4-BE49-F238E27FC236}">
                <a16:creationId xmlns:a16="http://schemas.microsoft.com/office/drawing/2014/main" id="{9D517C3F-82D7-C812-441F-55EE11BF5384}"/>
              </a:ext>
            </a:extLst>
          </p:cNvPr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564" name="Freeform 92">
            <a:extLst>
              <a:ext uri="{FF2B5EF4-FFF2-40B4-BE49-F238E27FC236}">
                <a16:creationId xmlns:a16="http://schemas.microsoft.com/office/drawing/2014/main" id="{65A9D105-BC56-52A7-EA98-D22F8CF5031D}"/>
              </a:ext>
            </a:extLst>
          </p:cNvPr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565" name="Freeform 93">
            <a:extLst>
              <a:ext uri="{FF2B5EF4-FFF2-40B4-BE49-F238E27FC236}">
                <a16:creationId xmlns:a16="http://schemas.microsoft.com/office/drawing/2014/main" id="{7E800E6E-0F77-518A-0B7B-C703BBCD3E4F}"/>
              </a:ext>
            </a:extLst>
          </p:cNvPr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566" name="Freeform 94">
            <a:extLst>
              <a:ext uri="{FF2B5EF4-FFF2-40B4-BE49-F238E27FC236}">
                <a16:creationId xmlns:a16="http://schemas.microsoft.com/office/drawing/2014/main" id="{67DD8262-0246-11D4-96A6-20F2AC0E8DDF}"/>
              </a:ext>
            </a:extLst>
          </p:cNvPr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567" name="Freeform 95">
            <a:extLst>
              <a:ext uri="{FF2B5EF4-FFF2-40B4-BE49-F238E27FC236}">
                <a16:creationId xmlns:a16="http://schemas.microsoft.com/office/drawing/2014/main" id="{BB229D0B-7C5E-48AC-C137-9D1E985F921C}"/>
              </a:ext>
            </a:extLst>
          </p:cNvPr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568" name="Freeform 96">
            <a:extLst>
              <a:ext uri="{FF2B5EF4-FFF2-40B4-BE49-F238E27FC236}">
                <a16:creationId xmlns:a16="http://schemas.microsoft.com/office/drawing/2014/main" id="{246CB78D-6D12-DA6D-0C6D-F78C51C14353}"/>
              </a:ext>
            </a:extLst>
          </p:cNvPr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569" name="Freeform 97">
            <a:extLst>
              <a:ext uri="{FF2B5EF4-FFF2-40B4-BE49-F238E27FC236}">
                <a16:creationId xmlns:a16="http://schemas.microsoft.com/office/drawing/2014/main" id="{0CDC9655-CCAD-2100-9506-589578C4D5A1}"/>
              </a:ext>
            </a:extLst>
          </p:cNvPr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570" name="Freeform 98">
            <a:extLst>
              <a:ext uri="{FF2B5EF4-FFF2-40B4-BE49-F238E27FC236}">
                <a16:creationId xmlns:a16="http://schemas.microsoft.com/office/drawing/2014/main" id="{6C08E1AD-D69A-F2F6-7905-1D5A2D7EB7EA}"/>
              </a:ext>
            </a:extLst>
          </p:cNvPr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571" name="Freeform 99">
            <a:extLst>
              <a:ext uri="{FF2B5EF4-FFF2-40B4-BE49-F238E27FC236}">
                <a16:creationId xmlns:a16="http://schemas.microsoft.com/office/drawing/2014/main" id="{8359023B-7AAC-D9BB-CEF4-49503B85F416}"/>
              </a:ext>
            </a:extLst>
          </p:cNvPr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572" name="Freeform 100">
            <a:extLst>
              <a:ext uri="{FF2B5EF4-FFF2-40B4-BE49-F238E27FC236}">
                <a16:creationId xmlns:a16="http://schemas.microsoft.com/office/drawing/2014/main" id="{0660A95E-E4E0-5817-D8AB-44A4307051C4}"/>
              </a:ext>
            </a:extLst>
          </p:cNvPr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573" name="Freeform 101">
            <a:extLst>
              <a:ext uri="{FF2B5EF4-FFF2-40B4-BE49-F238E27FC236}">
                <a16:creationId xmlns:a16="http://schemas.microsoft.com/office/drawing/2014/main" id="{26855BAA-3A03-4684-D6F9-60482740F46F}"/>
              </a:ext>
            </a:extLst>
          </p:cNvPr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574" name="Freeform 102">
            <a:extLst>
              <a:ext uri="{FF2B5EF4-FFF2-40B4-BE49-F238E27FC236}">
                <a16:creationId xmlns:a16="http://schemas.microsoft.com/office/drawing/2014/main" id="{0D8EB5D9-1408-A113-BC2C-BF52AF5276AA}"/>
              </a:ext>
            </a:extLst>
          </p:cNvPr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575" name="Freeform 103">
            <a:extLst>
              <a:ext uri="{FF2B5EF4-FFF2-40B4-BE49-F238E27FC236}">
                <a16:creationId xmlns:a16="http://schemas.microsoft.com/office/drawing/2014/main" id="{984D7D5B-7397-31C5-2A69-AFF5DBA9AAB5}"/>
              </a:ext>
            </a:extLst>
          </p:cNvPr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576" name="Freeform 104">
            <a:extLst>
              <a:ext uri="{FF2B5EF4-FFF2-40B4-BE49-F238E27FC236}">
                <a16:creationId xmlns:a16="http://schemas.microsoft.com/office/drawing/2014/main" id="{CB386EB2-C56B-E877-BAE2-84A4F6FE241B}"/>
              </a:ext>
            </a:extLst>
          </p:cNvPr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577" name="Freeform 105">
            <a:extLst>
              <a:ext uri="{FF2B5EF4-FFF2-40B4-BE49-F238E27FC236}">
                <a16:creationId xmlns:a16="http://schemas.microsoft.com/office/drawing/2014/main" id="{8A191B00-FA88-2C79-5217-A55C14D87FAD}"/>
              </a:ext>
            </a:extLst>
          </p:cNvPr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578" name="Freeform 106">
            <a:extLst>
              <a:ext uri="{FF2B5EF4-FFF2-40B4-BE49-F238E27FC236}">
                <a16:creationId xmlns:a16="http://schemas.microsoft.com/office/drawing/2014/main" id="{E8AC4A32-7D56-896B-F064-D246231563DB}"/>
              </a:ext>
            </a:extLst>
          </p:cNvPr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579" name="Freeform 107">
            <a:extLst>
              <a:ext uri="{FF2B5EF4-FFF2-40B4-BE49-F238E27FC236}">
                <a16:creationId xmlns:a16="http://schemas.microsoft.com/office/drawing/2014/main" id="{7784A6E4-47E3-05E3-BC00-8634E55C21C6}"/>
              </a:ext>
            </a:extLst>
          </p:cNvPr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580" name="Freeform 108">
            <a:extLst>
              <a:ext uri="{FF2B5EF4-FFF2-40B4-BE49-F238E27FC236}">
                <a16:creationId xmlns:a16="http://schemas.microsoft.com/office/drawing/2014/main" id="{7D488CC8-1A08-E8B6-CB5B-E9670295052A}"/>
              </a:ext>
            </a:extLst>
          </p:cNvPr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581" name="Freeform 109">
            <a:extLst>
              <a:ext uri="{FF2B5EF4-FFF2-40B4-BE49-F238E27FC236}">
                <a16:creationId xmlns:a16="http://schemas.microsoft.com/office/drawing/2014/main" id="{24D3A064-C1D0-72E2-D46A-C5842BB3644B}"/>
              </a:ext>
            </a:extLst>
          </p:cNvPr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582" name="Freeform 110">
            <a:extLst>
              <a:ext uri="{FF2B5EF4-FFF2-40B4-BE49-F238E27FC236}">
                <a16:creationId xmlns:a16="http://schemas.microsoft.com/office/drawing/2014/main" id="{28E790BE-C954-D5F1-737E-BEB65C386EB7}"/>
              </a:ext>
            </a:extLst>
          </p:cNvPr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583" name="Freeform 111">
            <a:extLst>
              <a:ext uri="{FF2B5EF4-FFF2-40B4-BE49-F238E27FC236}">
                <a16:creationId xmlns:a16="http://schemas.microsoft.com/office/drawing/2014/main" id="{2536CC84-F6B9-CE52-2DC6-1D3C9C5B56C0}"/>
              </a:ext>
            </a:extLst>
          </p:cNvPr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584" name="Freeform 112">
            <a:extLst>
              <a:ext uri="{FF2B5EF4-FFF2-40B4-BE49-F238E27FC236}">
                <a16:creationId xmlns:a16="http://schemas.microsoft.com/office/drawing/2014/main" id="{22B862BD-5390-ADAF-40E5-2117D0EA9308}"/>
              </a:ext>
            </a:extLst>
          </p:cNvPr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585" name="Freeform 113">
            <a:extLst>
              <a:ext uri="{FF2B5EF4-FFF2-40B4-BE49-F238E27FC236}">
                <a16:creationId xmlns:a16="http://schemas.microsoft.com/office/drawing/2014/main" id="{F7020AD1-96F1-FE5D-69BF-A2FBA6235263}"/>
              </a:ext>
            </a:extLst>
          </p:cNvPr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586" name="Freeform 114">
            <a:extLst>
              <a:ext uri="{FF2B5EF4-FFF2-40B4-BE49-F238E27FC236}">
                <a16:creationId xmlns:a16="http://schemas.microsoft.com/office/drawing/2014/main" id="{66E13BD8-FB29-69BC-99E0-3AF5C5E4E8A8}"/>
              </a:ext>
            </a:extLst>
          </p:cNvPr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587" name="Freeform 115">
            <a:extLst>
              <a:ext uri="{FF2B5EF4-FFF2-40B4-BE49-F238E27FC236}">
                <a16:creationId xmlns:a16="http://schemas.microsoft.com/office/drawing/2014/main" id="{29543418-8E7C-5AA8-2597-74B72BC723F4}"/>
              </a:ext>
            </a:extLst>
          </p:cNvPr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588" name="Freeform 116">
            <a:extLst>
              <a:ext uri="{FF2B5EF4-FFF2-40B4-BE49-F238E27FC236}">
                <a16:creationId xmlns:a16="http://schemas.microsoft.com/office/drawing/2014/main" id="{4B4222DD-0D32-A1BE-3EF4-DEF39A95D135}"/>
              </a:ext>
            </a:extLst>
          </p:cNvPr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589" name="Freeform 117">
            <a:extLst>
              <a:ext uri="{FF2B5EF4-FFF2-40B4-BE49-F238E27FC236}">
                <a16:creationId xmlns:a16="http://schemas.microsoft.com/office/drawing/2014/main" id="{4E038CE6-C0B0-D989-CF53-3C6EEF013F9D}"/>
              </a:ext>
            </a:extLst>
          </p:cNvPr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590" name="Freeform 118">
            <a:extLst>
              <a:ext uri="{FF2B5EF4-FFF2-40B4-BE49-F238E27FC236}">
                <a16:creationId xmlns:a16="http://schemas.microsoft.com/office/drawing/2014/main" id="{8D3726B7-83E3-5972-571F-08350337945B}"/>
              </a:ext>
            </a:extLst>
          </p:cNvPr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591" name="Freeform 119">
            <a:extLst>
              <a:ext uri="{FF2B5EF4-FFF2-40B4-BE49-F238E27FC236}">
                <a16:creationId xmlns:a16="http://schemas.microsoft.com/office/drawing/2014/main" id="{B224AE69-02CD-0C44-A68A-CB347A09F549}"/>
              </a:ext>
            </a:extLst>
          </p:cNvPr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592" name="Freeform 120">
            <a:extLst>
              <a:ext uri="{FF2B5EF4-FFF2-40B4-BE49-F238E27FC236}">
                <a16:creationId xmlns:a16="http://schemas.microsoft.com/office/drawing/2014/main" id="{0CD318AC-CBD6-2A8B-7A97-6E3E0FB89609}"/>
              </a:ext>
            </a:extLst>
          </p:cNvPr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593" name="Freeform 121">
            <a:extLst>
              <a:ext uri="{FF2B5EF4-FFF2-40B4-BE49-F238E27FC236}">
                <a16:creationId xmlns:a16="http://schemas.microsoft.com/office/drawing/2014/main" id="{7C915470-A318-9BF8-6DDF-837D1FF5AD7D}"/>
              </a:ext>
            </a:extLst>
          </p:cNvPr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594" name="Freeform 122">
            <a:extLst>
              <a:ext uri="{FF2B5EF4-FFF2-40B4-BE49-F238E27FC236}">
                <a16:creationId xmlns:a16="http://schemas.microsoft.com/office/drawing/2014/main" id="{889D361C-D7B3-CF72-0142-EE001DDF8DD9}"/>
              </a:ext>
            </a:extLst>
          </p:cNvPr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7595" name="Picture 123">
            <a:extLst>
              <a:ext uri="{FF2B5EF4-FFF2-40B4-BE49-F238E27FC236}">
                <a16:creationId xmlns:a16="http://schemas.microsoft.com/office/drawing/2014/main" id="{1C2E4F57-E646-15BC-8E46-F2259C138CFD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7596" name="Picture 124">
            <a:extLst>
              <a:ext uri="{FF2B5EF4-FFF2-40B4-BE49-F238E27FC236}">
                <a16:creationId xmlns:a16="http://schemas.microsoft.com/office/drawing/2014/main" id="{416B97B9-27A5-00B3-EE1D-5160F31B8EE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7597" name="Line 125">
            <a:extLst>
              <a:ext uri="{FF2B5EF4-FFF2-40B4-BE49-F238E27FC236}">
                <a16:creationId xmlns:a16="http://schemas.microsoft.com/office/drawing/2014/main" id="{AD5A1072-3C74-3F1F-F1C7-54174C52C88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598" name="Freeform 126">
            <a:extLst>
              <a:ext uri="{FF2B5EF4-FFF2-40B4-BE49-F238E27FC236}">
                <a16:creationId xmlns:a16="http://schemas.microsoft.com/office/drawing/2014/main" id="{FBC70586-309D-952B-646A-AFF197686F2F}"/>
              </a:ext>
            </a:extLst>
          </p:cNvPr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599" name="Rectangle 127">
            <a:extLst>
              <a:ext uri="{FF2B5EF4-FFF2-40B4-BE49-F238E27FC236}">
                <a16:creationId xmlns:a16="http://schemas.microsoft.com/office/drawing/2014/main" id="{64302115-66E2-1339-88BB-2FA66F1DB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Times" panose="020F07020304040A0204" pitchFamily="34" charset="0"/>
              </a:rPr>
              <a:t> </a:t>
            </a:r>
          </a:p>
        </p:txBody>
      </p:sp>
      <p:sp>
        <p:nvSpPr>
          <p:cNvPr id="617600" name="Rectangle 128">
            <a:extLst>
              <a:ext uri="{FF2B5EF4-FFF2-40B4-BE49-F238E27FC236}">
                <a16:creationId xmlns:a16="http://schemas.microsoft.com/office/drawing/2014/main" id="{5D8310AD-B8C7-510E-7548-6BEF59F1C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01" name="Rectangle 129">
            <a:extLst>
              <a:ext uri="{FF2B5EF4-FFF2-40B4-BE49-F238E27FC236}">
                <a16:creationId xmlns:a16="http://schemas.microsoft.com/office/drawing/2014/main" id="{D5903CD0-917C-9293-54E3-1C77B2200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02" name="Rectangle 130">
            <a:extLst>
              <a:ext uri="{FF2B5EF4-FFF2-40B4-BE49-F238E27FC236}">
                <a16:creationId xmlns:a16="http://schemas.microsoft.com/office/drawing/2014/main" id="{AF3F36A2-4AF1-FC43-ECFB-2831B3532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03" name="Rectangle 131">
            <a:extLst>
              <a:ext uri="{FF2B5EF4-FFF2-40B4-BE49-F238E27FC236}">
                <a16:creationId xmlns:a16="http://schemas.microsoft.com/office/drawing/2014/main" id="{8BA78AA3-E545-0BE9-5F49-AF5B89C31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04" name="Rectangle 132">
            <a:extLst>
              <a:ext uri="{FF2B5EF4-FFF2-40B4-BE49-F238E27FC236}">
                <a16:creationId xmlns:a16="http://schemas.microsoft.com/office/drawing/2014/main" id="{02429C97-C77C-1C52-3196-421CE8547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05" name="Rectangle 133">
            <a:extLst>
              <a:ext uri="{FF2B5EF4-FFF2-40B4-BE49-F238E27FC236}">
                <a16:creationId xmlns:a16="http://schemas.microsoft.com/office/drawing/2014/main" id="{74A95F38-430D-7BE5-4D25-33F5147D6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400">
                <a:solidFill>
                  <a:srgbClr val="000000"/>
                </a:solidFill>
                <a:latin typeface="Times" panose="020F07020304040A0204" pitchFamily="34" charset="0"/>
              </a:rPr>
              <a:t>S</a:t>
            </a:r>
          </a:p>
        </p:txBody>
      </p:sp>
      <p:sp>
        <p:nvSpPr>
          <p:cNvPr id="617606" name="Rectangle 134">
            <a:extLst>
              <a:ext uri="{FF2B5EF4-FFF2-40B4-BE49-F238E27FC236}">
                <a16:creationId xmlns:a16="http://schemas.microsoft.com/office/drawing/2014/main" id="{3398AB6A-39EC-DBEA-2E6E-FB02A04F1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0613" y="1968500"/>
            <a:ext cx="9445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(2000 </a:t>
            </a:r>
            <a:r>
              <a:rPr lang="ru-RU" altLang="en-US" sz="1000">
                <a:solidFill>
                  <a:srgbClr val="FFFF00"/>
                </a:solidFill>
                <a:latin typeface="Times" panose="020F07020304040A0204" pitchFamily="34" charset="0"/>
              </a:rPr>
              <a:t>до Р.Х.</a:t>
            </a:r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)</a:t>
            </a:r>
          </a:p>
        </p:txBody>
      </p:sp>
      <p:sp>
        <p:nvSpPr>
          <p:cNvPr id="617607" name="Rectangle 135">
            <a:extLst>
              <a:ext uri="{FF2B5EF4-FFF2-40B4-BE49-F238E27FC236}">
                <a16:creationId xmlns:a16="http://schemas.microsoft.com/office/drawing/2014/main" id="{27821218-775A-282F-A63E-FACD14C78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413" y="2355850"/>
            <a:ext cx="2743200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5400" b="0">
                <a:solidFill>
                  <a:srgbClr val="FAFD00"/>
                </a:solidFill>
                <a:latin typeface="Times" panose="020F07020304040A0204" pitchFamily="34" charset="0"/>
              </a:rPr>
              <a:t>C 7 </a:t>
            </a:r>
            <a:r>
              <a:rPr lang="ru-RU" altLang="en-US" sz="5400" b="0">
                <a:solidFill>
                  <a:srgbClr val="FAFD00"/>
                </a:solidFill>
                <a:latin typeface="Times" panose="020F07020304040A0204" pitchFamily="34" charset="0"/>
              </a:rPr>
              <a:t>М</a:t>
            </a:r>
            <a:r>
              <a:rPr lang="en-US" altLang="en-US" sz="5400" b="0">
                <a:solidFill>
                  <a:srgbClr val="FAFD00"/>
                </a:solidFill>
                <a:latin typeface="Times" panose="020F07020304040A0204" pitchFamily="34" charset="0"/>
              </a:rPr>
              <a:t> </a:t>
            </a:r>
            <a:r>
              <a:rPr lang="ru-RU" altLang="en-US" sz="5400" b="0">
                <a:solidFill>
                  <a:srgbClr val="FAFD00"/>
                </a:solidFill>
                <a:latin typeface="Times" panose="020F07020304040A0204" pitchFamily="34" charset="0"/>
              </a:rPr>
              <a:t>И</a:t>
            </a:r>
            <a:r>
              <a:rPr lang="en-US" altLang="en-US" sz="5400" b="0">
                <a:solidFill>
                  <a:srgbClr val="FAFD00"/>
                </a:solidFill>
                <a:latin typeface="Times" panose="020F07020304040A0204" pitchFamily="34" charset="0"/>
              </a:rPr>
              <a:t> </a:t>
            </a:r>
          </a:p>
        </p:txBody>
      </p:sp>
      <p:sp>
        <p:nvSpPr>
          <p:cNvPr id="617609" name="Rectangle 137">
            <a:extLst>
              <a:ext uri="{FF2B5EF4-FFF2-40B4-BE49-F238E27FC236}">
                <a16:creationId xmlns:a16="http://schemas.microsoft.com/office/drawing/2014/main" id="{65E50BEB-B82C-CC95-D5B1-3F5B6627B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5400" b="0">
                <a:solidFill>
                  <a:srgbClr val="00FF00"/>
                </a:solidFill>
                <a:latin typeface="Times" panose="020F07020304040A0204" pitchFamily="34" charset="0"/>
              </a:rPr>
              <a:t>7 = 4 + 3 </a:t>
            </a:r>
          </a:p>
        </p:txBody>
      </p:sp>
      <p:sp>
        <p:nvSpPr>
          <p:cNvPr id="617612" name="Line 140">
            <a:extLst>
              <a:ext uri="{FF2B5EF4-FFF2-40B4-BE49-F238E27FC236}">
                <a16:creationId xmlns:a16="http://schemas.microsoft.com/office/drawing/2014/main" id="{2C384B80-6AA8-CFF7-E71D-E972BC99338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47813" y="2819400"/>
            <a:ext cx="2794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13" name="Rectangle 141">
            <a:extLst>
              <a:ext uri="{FF2B5EF4-FFF2-40B4-BE49-F238E27FC236}">
                <a16:creationId xmlns:a16="http://schemas.microsoft.com/office/drawing/2014/main" id="{12507779-D069-39C8-C4C6-BB521258A8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1520825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14" name="Text Box 142">
            <a:extLst>
              <a:ext uri="{FF2B5EF4-FFF2-40B4-BE49-F238E27FC236}">
                <a16:creationId xmlns:a16="http://schemas.microsoft.com/office/drawing/2014/main" id="{4B22B344-AE51-955D-D91F-F88091F8988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784725" y="2554288"/>
            <a:ext cx="2833688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EEFF4B"/>
                </a:solidFill>
                <a:latin typeface="Times" panose="020F07020304040A0204" pitchFamily="34" charset="0"/>
              </a:rPr>
              <a:t>3 </a:t>
            </a:r>
            <a:r>
              <a:rPr lang="ru-RU" altLang="en-US" sz="2800">
                <a:solidFill>
                  <a:srgbClr val="EEFF4B"/>
                </a:solidFill>
                <a:latin typeface="Times" panose="020F07020304040A0204" pitchFamily="34" charset="0"/>
              </a:rPr>
              <a:t>ОБЩЕСТВА</a:t>
            </a:r>
            <a:endParaRPr lang="en-US" altLang="en-US" sz="280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17615" name="Rectangle 143">
            <a:extLst>
              <a:ext uri="{FF2B5EF4-FFF2-40B4-BE49-F238E27FC236}">
                <a16:creationId xmlns:a16="http://schemas.microsoft.com/office/drawing/2014/main" id="{D6AC7742-19F5-9B7B-4107-B6B6A65A8957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16" name="Rectangle 144">
            <a:extLst>
              <a:ext uri="{FF2B5EF4-FFF2-40B4-BE49-F238E27FC236}">
                <a16:creationId xmlns:a16="http://schemas.microsoft.com/office/drawing/2014/main" id="{A7D8563C-0AF9-2CF5-BEC8-ADAD12204F41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17" name="Text Box 145">
            <a:extLst>
              <a:ext uri="{FF2B5EF4-FFF2-40B4-BE49-F238E27FC236}">
                <a16:creationId xmlns:a16="http://schemas.microsoft.com/office/drawing/2014/main" id="{299D61CC-6A4A-33DD-FA9D-E815299A9430}"/>
              </a:ext>
            </a:extLst>
          </p:cNvPr>
          <p:cNvSpPr txBox="1">
            <a:spLocks noChangeArrowheads="1"/>
          </p:cNvSpPr>
          <p:nvPr/>
        </p:nvSpPr>
        <p:spPr bwMode="auto">
          <a:xfrm rot="-5385664">
            <a:off x="5942013" y="4418012"/>
            <a:ext cx="484188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800">
                <a:solidFill>
                  <a:srgbClr val="EEFF4B"/>
                </a:solidFill>
                <a:latin typeface="Times" panose="020F07020304040A0204" pitchFamily="34" charset="0"/>
              </a:rPr>
              <a:t>М</a:t>
            </a:r>
            <a:endParaRPr lang="en-US" altLang="en-US" sz="280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17618" name="Text Box 146">
            <a:extLst>
              <a:ext uri="{FF2B5EF4-FFF2-40B4-BE49-F238E27FC236}">
                <a16:creationId xmlns:a16="http://schemas.microsoft.com/office/drawing/2014/main" id="{B41E304F-B7C0-CBFD-A1F7-1B1D4783AF0A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972969" y="5409407"/>
            <a:ext cx="457200" cy="51911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800">
                <a:solidFill>
                  <a:srgbClr val="EEFF4B"/>
                </a:solidFill>
                <a:latin typeface="Times" panose="020F07020304040A0204" pitchFamily="34" charset="0"/>
              </a:rPr>
              <a:t>И</a:t>
            </a:r>
            <a:endParaRPr lang="en-US" altLang="en-US" sz="280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17619" name="Rectangle 147">
            <a:extLst>
              <a:ext uri="{FF2B5EF4-FFF2-40B4-BE49-F238E27FC236}">
                <a16:creationId xmlns:a16="http://schemas.microsoft.com/office/drawing/2014/main" id="{D5CD82C8-9FC1-C1E7-D110-9A40630FE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20" name="Text Box 148">
            <a:extLst>
              <a:ext uri="{FF2B5EF4-FFF2-40B4-BE49-F238E27FC236}">
                <a16:creationId xmlns:a16="http://schemas.microsoft.com/office/drawing/2014/main" id="{F377E1B2-1B33-9725-7459-7D4DB55AE810}"/>
              </a:ext>
            </a:extLst>
          </p:cNvPr>
          <p:cNvSpPr txBox="1">
            <a:spLocks noChangeArrowheads="1"/>
          </p:cNvSpPr>
          <p:nvPr/>
        </p:nvSpPr>
        <p:spPr bwMode="auto">
          <a:xfrm rot="-5388536">
            <a:off x="2418557" y="3791743"/>
            <a:ext cx="2635250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EEFF4B"/>
                </a:solidFill>
                <a:latin typeface="Times" panose="020F07020304040A0204" pitchFamily="34" charset="0"/>
              </a:rPr>
              <a:t>4 </a:t>
            </a:r>
            <a:r>
              <a:rPr lang="ru-RU" altLang="en-US" sz="2800">
                <a:solidFill>
                  <a:srgbClr val="EEFF4B"/>
                </a:solidFill>
                <a:latin typeface="Times" panose="020F07020304040A0204" pitchFamily="34" charset="0"/>
              </a:rPr>
              <a:t>ЧЕЛОВЕКА</a:t>
            </a:r>
            <a:endParaRPr lang="en-US" altLang="en-US" sz="280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17621" name="Rectangle 149">
            <a:extLst>
              <a:ext uri="{FF2B5EF4-FFF2-40B4-BE49-F238E27FC236}">
                <a16:creationId xmlns:a16="http://schemas.microsoft.com/office/drawing/2014/main" id="{9ECA22B7-0ED1-66B1-6EA8-978365A57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1188" y="5438775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22" name="Rectangle 150">
            <a:extLst>
              <a:ext uri="{FF2B5EF4-FFF2-40B4-BE49-F238E27FC236}">
                <a16:creationId xmlns:a16="http://schemas.microsoft.com/office/drawing/2014/main" id="{F654B915-B658-0B41-74DF-5375A8593D0A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23" name="Text Box 151">
            <a:extLst>
              <a:ext uri="{FF2B5EF4-FFF2-40B4-BE49-F238E27FC236}">
                <a16:creationId xmlns:a16="http://schemas.microsoft.com/office/drawing/2014/main" id="{26DD020E-E006-F278-AFC7-B6AE61E8812B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540126" y="1027112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EEFF4B"/>
                </a:solidFill>
                <a:latin typeface="Times" panose="020F07020304040A0204" pitchFamily="34" charset="0"/>
              </a:rPr>
              <a:t>C</a:t>
            </a:r>
          </a:p>
        </p:txBody>
      </p:sp>
      <p:sp>
        <p:nvSpPr>
          <p:cNvPr id="617624" name="Freeform 152">
            <a:extLst>
              <a:ext uri="{FF2B5EF4-FFF2-40B4-BE49-F238E27FC236}">
                <a16:creationId xmlns:a16="http://schemas.microsoft.com/office/drawing/2014/main" id="{18A7E32E-D11F-D6AD-6F54-673839889F63}"/>
              </a:ext>
            </a:extLst>
          </p:cNvPr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625" name="Freeform 153">
            <a:extLst>
              <a:ext uri="{FF2B5EF4-FFF2-40B4-BE49-F238E27FC236}">
                <a16:creationId xmlns:a16="http://schemas.microsoft.com/office/drawing/2014/main" id="{C97B58CE-10A9-47A6-93FC-751157322056}"/>
              </a:ext>
            </a:extLst>
          </p:cNvPr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626" name="Rectangle 154">
            <a:extLst>
              <a:ext uri="{FF2B5EF4-FFF2-40B4-BE49-F238E27FC236}">
                <a16:creationId xmlns:a16="http://schemas.microsoft.com/office/drawing/2014/main" id="{ADB996A4-6AF0-707F-A630-F48E59D4A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27" name="AutoShape 155">
            <a:extLst>
              <a:ext uri="{FF2B5EF4-FFF2-40B4-BE49-F238E27FC236}">
                <a16:creationId xmlns:a16="http://schemas.microsoft.com/office/drawing/2014/main" id="{E466914C-CCF7-5211-AF97-71E1E57FF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28" name="Freeform 156">
            <a:extLst>
              <a:ext uri="{FF2B5EF4-FFF2-40B4-BE49-F238E27FC236}">
                <a16:creationId xmlns:a16="http://schemas.microsoft.com/office/drawing/2014/main" id="{4C8E6D35-41D0-7133-B22A-795400E0CF4E}"/>
              </a:ext>
            </a:extLst>
          </p:cNvPr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629" name="Rectangle 157">
            <a:extLst>
              <a:ext uri="{FF2B5EF4-FFF2-40B4-BE49-F238E27FC236}">
                <a16:creationId xmlns:a16="http://schemas.microsoft.com/office/drawing/2014/main" id="{45490DD8-9218-F98A-025A-242E000F6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30" name="AutoShape 158">
            <a:extLst>
              <a:ext uri="{FF2B5EF4-FFF2-40B4-BE49-F238E27FC236}">
                <a16:creationId xmlns:a16="http://schemas.microsoft.com/office/drawing/2014/main" id="{1FCC80C2-36FA-CF66-6B27-CC0C9057D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31" name="Rectangle 159">
            <a:extLst>
              <a:ext uri="{FF2B5EF4-FFF2-40B4-BE49-F238E27FC236}">
                <a16:creationId xmlns:a16="http://schemas.microsoft.com/office/drawing/2014/main" id="{EB65BDF1-BA38-983F-0E64-4FA4F5789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32" name="AutoShape 160">
            <a:extLst>
              <a:ext uri="{FF2B5EF4-FFF2-40B4-BE49-F238E27FC236}">
                <a16:creationId xmlns:a16="http://schemas.microsoft.com/office/drawing/2014/main" id="{8B5A5E44-C183-EED6-FE1D-7A91A6F5C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33" name="Rectangle 161">
            <a:extLst>
              <a:ext uri="{FF2B5EF4-FFF2-40B4-BE49-F238E27FC236}">
                <a16:creationId xmlns:a16="http://schemas.microsoft.com/office/drawing/2014/main" id="{4298E24D-C712-641D-4CFE-FDCEA586E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34" name="AutoShape 162">
            <a:extLst>
              <a:ext uri="{FF2B5EF4-FFF2-40B4-BE49-F238E27FC236}">
                <a16:creationId xmlns:a16="http://schemas.microsoft.com/office/drawing/2014/main" id="{98D8078E-362F-DFED-EAE3-B76C6A681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17635" name="Group 163">
            <a:extLst>
              <a:ext uri="{FF2B5EF4-FFF2-40B4-BE49-F238E27FC236}">
                <a16:creationId xmlns:a16="http://schemas.microsoft.com/office/drawing/2014/main" id="{5C20C3FE-8A72-5086-62A6-8667418AEB97}"/>
              </a:ext>
            </a:extLst>
          </p:cNvPr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617636" name="AutoShape 164">
              <a:extLst>
                <a:ext uri="{FF2B5EF4-FFF2-40B4-BE49-F238E27FC236}">
                  <a16:creationId xmlns:a16="http://schemas.microsoft.com/office/drawing/2014/main" id="{A91D64E4-72CD-5A75-97F6-3C26F81501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637" name="Rectangle 165">
              <a:extLst>
                <a:ext uri="{FF2B5EF4-FFF2-40B4-BE49-F238E27FC236}">
                  <a16:creationId xmlns:a16="http://schemas.microsoft.com/office/drawing/2014/main" id="{E8EF392B-F568-5324-9191-958399F064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638" name="AutoShape 166">
              <a:extLst>
                <a:ext uri="{FF2B5EF4-FFF2-40B4-BE49-F238E27FC236}">
                  <a16:creationId xmlns:a16="http://schemas.microsoft.com/office/drawing/2014/main" id="{61D2E63A-7F9A-FA2C-E599-6B39DA9059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7639" name="Rectangle 167">
            <a:extLst>
              <a:ext uri="{FF2B5EF4-FFF2-40B4-BE49-F238E27FC236}">
                <a16:creationId xmlns:a16="http://schemas.microsoft.com/office/drawing/2014/main" id="{53C262AB-7737-B25A-8BA7-78CEED3D9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3313" y="4203700"/>
            <a:ext cx="9445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(1500 </a:t>
            </a:r>
            <a:r>
              <a:rPr lang="ru-RU" altLang="en-US" sz="1000">
                <a:solidFill>
                  <a:srgbClr val="FFFF00"/>
                </a:solidFill>
                <a:latin typeface="Times" panose="020F07020304040A0204" pitchFamily="34" charset="0"/>
              </a:rPr>
              <a:t>до Р.Х.)</a:t>
            </a:r>
            <a:endParaRPr lang="en-US" altLang="en-US" sz="1000">
              <a:solidFill>
                <a:srgbClr val="FFFF00"/>
              </a:solidFill>
              <a:latin typeface="Times" panose="020F07020304040A0204" pitchFamily="34" charset="0"/>
            </a:endParaRPr>
          </a:p>
        </p:txBody>
      </p:sp>
      <p:sp>
        <p:nvSpPr>
          <p:cNvPr id="617640" name="Rectangle 168">
            <a:extLst>
              <a:ext uri="{FF2B5EF4-FFF2-40B4-BE49-F238E27FC236}">
                <a16:creationId xmlns:a16="http://schemas.microsoft.com/office/drawing/2014/main" id="{28A18A18-9E33-7847-8FB1-EEFE4F4D3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3" y="4330700"/>
            <a:ext cx="8810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(500 </a:t>
            </a:r>
            <a:r>
              <a:rPr lang="ru-RU" altLang="en-US" sz="1000">
                <a:solidFill>
                  <a:srgbClr val="FFFF00"/>
                </a:solidFill>
                <a:latin typeface="Times" panose="020F07020304040A0204" pitchFamily="34" charset="0"/>
              </a:rPr>
              <a:t>до Р.Х</a:t>
            </a:r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.)</a:t>
            </a:r>
          </a:p>
        </p:txBody>
      </p:sp>
      <p:sp>
        <p:nvSpPr>
          <p:cNvPr id="617641" name="Rectangle 169">
            <a:extLst>
              <a:ext uri="{FF2B5EF4-FFF2-40B4-BE49-F238E27FC236}">
                <a16:creationId xmlns:a16="http://schemas.microsoft.com/office/drawing/2014/main" id="{DCCDDC4C-FD36-320A-576A-DA01ABAFD2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2813" y="1219200"/>
            <a:ext cx="9445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(1000 </a:t>
            </a:r>
            <a:r>
              <a:rPr lang="ru-RU" altLang="en-US" sz="1000">
                <a:solidFill>
                  <a:srgbClr val="FFFF00"/>
                </a:solidFill>
                <a:latin typeface="Times" panose="020F07020304040A0204" pitchFamily="34" charset="0"/>
              </a:rPr>
              <a:t>до Р.Х</a:t>
            </a:r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.)</a:t>
            </a:r>
          </a:p>
        </p:txBody>
      </p:sp>
      <p:sp>
        <p:nvSpPr>
          <p:cNvPr id="617642" name="Line 170">
            <a:extLst>
              <a:ext uri="{FF2B5EF4-FFF2-40B4-BE49-F238E27FC236}">
                <a16:creationId xmlns:a16="http://schemas.microsoft.com/office/drawing/2014/main" id="{6B6B4F8D-048B-F22F-6DEC-3D730C908B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43" name="Line 171">
            <a:extLst>
              <a:ext uri="{FF2B5EF4-FFF2-40B4-BE49-F238E27FC236}">
                <a16:creationId xmlns:a16="http://schemas.microsoft.com/office/drawing/2014/main" id="{344B15AF-19CB-5811-3B22-5C66853E48C0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44" name="Line 172">
            <a:extLst>
              <a:ext uri="{FF2B5EF4-FFF2-40B4-BE49-F238E27FC236}">
                <a16:creationId xmlns:a16="http://schemas.microsoft.com/office/drawing/2014/main" id="{1107642E-33DA-2A89-8947-D01F92FC03A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45" name="Line 173">
            <a:extLst>
              <a:ext uri="{FF2B5EF4-FFF2-40B4-BE49-F238E27FC236}">
                <a16:creationId xmlns:a16="http://schemas.microsoft.com/office/drawing/2014/main" id="{BA067F63-1254-C2FC-0703-0D1CE786DC5F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46" name="Line 174">
            <a:extLst>
              <a:ext uri="{FF2B5EF4-FFF2-40B4-BE49-F238E27FC236}">
                <a16:creationId xmlns:a16="http://schemas.microsoft.com/office/drawing/2014/main" id="{5CDFF39F-9B64-992A-DCC8-6FCC328631B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47" name="Line 175">
            <a:extLst>
              <a:ext uri="{FF2B5EF4-FFF2-40B4-BE49-F238E27FC236}">
                <a16:creationId xmlns:a16="http://schemas.microsoft.com/office/drawing/2014/main" id="{FF56FD53-B60C-D818-52D5-E6034ECA1556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48" name="Line 176">
            <a:extLst>
              <a:ext uri="{FF2B5EF4-FFF2-40B4-BE49-F238E27FC236}">
                <a16:creationId xmlns:a16="http://schemas.microsoft.com/office/drawing/2014/main" id="{BB95D3EC-547B-7456-AA52-A35E7E89F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49" name="Line 177">
            <a:extLst>
              <a:ext uri="{FF2B5EF4-FFF2-40B4-BE49-F238E27FC236}">
                <a16:creationId xmlns:a16="http://schemas.microsoft.com/office/drawing/2014/main" id="{BCE1D5E3-C969-8089-4FBC-C7CC9AC8F6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50" name="Line 178">
            <a:extLst>
              <a:ext uri="{FF2B5EF4-FFF2-40B4-BE49-F238E27FC236}">
                <a16:creationId xmlns:a16="http://schemas.microsoft.com/office/drawing/2014/main" id="{EFDAAC26-9CB4-6EF8-EBD1-944D4BCAF5F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51" name="Line 179">
            <a:extLst>
              <a:ext uri="{FF2B5EF4-FFF2-40B4-BE49-F238E27FC236}">
                <a16:creationId xmlns:a16="http://schemas.microsoft.com/office/drawing/2014/main" id="{816C1744-5B5C-E6DB-99B4-3BABF1D536F9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52" name="Line 180">
            <a:extLst>
              <a:ext uri="{FF2B5EF4-FFF2-40B4-BE49-F238E27FC236}">
                <a16:creationId xmlns:a16="http://schemas.microsoft.com/office/drawing/2014/main" id="{417B5C6E-033D-D393-D55F-57E655581A1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53" name="Line 181">
            <a:extLst>
              <a:ext uri="{FF2B5EF4-FFF2-40B4-BE49-F238E27FC236}">
                <a16:creationId xmlns:a16="http://schemas.microsoft.com/office/drawing/2014/main" id="{CBBF8E25-D655-4267-3520-5806D4B96AF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54" name="Rectangle 182">
            <a:extLst>
              <a:ext uri="{FF2B5EF4-FFF2-40B4-BE49-F238E27FC236}">
                <a16:creationId xmlns:a16="http://schemas.microsoft.com/office/drawing/2014/main" id="{CCFB4CDD-5484-F103-31E1-5907A9086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3038" y="3213100"/>
            <a:ext cx="85248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 ПЛЕНЕНИЕ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617655" name="Line 183">
            <a:extLst>
              <a:ext uri="{FF2B5EF4-FFF2-40B4-BE49-F238E27FC236}">
                <a16:creationId xmlns:a16="http://schemas.microsoft.com/office/drawing/2014/main" id="{3FF832A6-1D6E-9F45-F25F-BBC484397FC3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56" name="Line 184">
            <a:extLst>
              <a:ext uri="{FF2B5EF4-FFF2-40B4-BE49-F238E27FC236}">
                <a16:creationId xmlns:a16="http://schemas.microsoft.com/office/drawing/2014/main" id="{EE3B6136-A804-950E-DC82-B29FE09E6F7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57" name="Line 185">
            <a:extLst>
              <a:ext uri="{FF2B5EF4-FFF2-40B4-BE49-F238E27FC236}">
                <a16:creationId xmlns:a16="http://schemas.microsoft.com/office/drawing/2014/main" id="{09C7AC4C-BAB3-91F4-3053-511D2729DF5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58" name="Rectangle 186">
            <a:extLst>
              <a:ext uri="{FF2B5EF4-FFF2-40B4-BE49-F238E27FC236}">
                <a16:creationId xmlns:a16="http://schemas.microsoft.com/office/drawing/2014/main" id="{B1CB734E-85A0-06AB-F9B0-C4BAA31DC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7800" y="4394200"/>
            <a:ext cx="8509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МОЛЧАНИЕ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617659" name="Line 187">
            <a:extLst>
              <a:ext uri="{FF2B5EF4-FFF2-40B4-BE49-F238E27FC236}">
                <a16:creationId xmlns:a16="http://schemas.microsoft.com/office/drawing/2014/main" id="{162A2C8D-A332-CF1B-4585-92EE0919E1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60" name="Line 188">
            <a:extLst>
              <a:ext uri="{FF2B5EF4-FFF2-40B4-BE49-F238E27FC236}">
                <a16:creationId xmlns:a16="http://schemas.microsoft.com/office/drawing/2014/main" id="{0B41B0A9-F578-2055-6063-091910B4DB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61" name="Rectangle 189">
            <a:extLst>
              <a:ext uri="{FF2B5EF4-FFF2-40B4-BE49-F238E27FC236}">
                <a16:creationId xmlns:a16="http://schemas.microsoft.com/office/drawing/2014/main" id="{4E71DF19-7522-679D-B21F-355467EBB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62" name="AutoShape 190">
            <a:extLst>
              <a:ext uri="{FF2B5EF4-FFF2-40B4-BE49-F238E27FC236}">
                <a16:creationId xmlns:a16="http://schemas.microsoft.com/office/drawing/2014/main" id="{B52E410E-5974-28A0-BFAF-35DB2E0B6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63" name="Rectangle 191">
            <a:extLst>
              <a:ext uri="{FF2B5EF4-FFF2-40B4-BE49-F238E27FC236}">
                <a16:creationId xmlns:a16="http://schemas.microsoft.com/office/drawing/2014/main" id="{A660121F-A9EB-C59E-2FDB-17CBEC0C0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5102225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617664" name="Line 192">
            <a:extLst>
              <a:ext uri="{FF2B5EF4-FFF2-40B4-BE49-F238E27FC236}">
                <a16:creationId xmlns:a16="http://schemas.microsoft.com/office/drawing/2014/main" id="{99A7FA89-50C8-F232-2586-BFFFD66F2960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65" name="Line 193">
            <a:extLst>
              <a:ext uri="{FF2B5EF4-FFF2-40B4-BE49-F238E27FC236}">
                <a16:creationId xmlns:a16="http://schemas.microsoft.com/office/drawing/2014/main" id="{19616BB4-6E94-CFD6-2E3E-E6E3635363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66" name="Line 194">
            <a:extLst>
              <a:ext uri="{FF2B5EF4-FFF2-40B4-BE49-F238E27FC236}">
                <a16:creationId xmlns:a16="http://schemas.microsoft.com/office/drawing/2014/main" id="{7915405F-4A49-D7CB-1976-3D2C5F22B2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67" name="Line 195">
            <a:extLst>
              <a:ext uri="{FF2B5EF4-FFF2-40B4-BE49-F238E27FC236}">
                <a16:creationId xmlns:a16="http://schemas.microsoft.com/office/drawing/2014/main" id="{603AE80A-0FB3-AC0D-C649-BE1FBDFAF8F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68" name="Line 196">
            <a:extLst>
              <a:ext uri="{FF2B5EF4-FFF2-40B4-BE49-F238E27FC236}">
                <a16:creationId xmlns:a16="http://schemas.microsoft.com/office/drawing/2014/main" id="{6039910A-0593-56C1-774A-AC49322E8ED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69" name="Line 197">
            <a:extLst>
              <a:ext uri="{FF2B5EF4-FFF2-40B4-BE49-F238E27FC236}">
                <a16:creationId xmlns:a16="http://schemas.microsoft.com/office/drawing/2014/main" id="{0DF2E4C3-52E5-4590-F550-9378955862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70" name="AutoShape 198">
            <a:extLst>
              <a:ext uri="{FF2B5EF4-FFF2-40B4-BE49-F238E27FC236}">
                <a16:creationId xmlns:a16="http://schemas.microsoft.com/office/drawing/2014/main" id="{1F1E2EB4-BFE5-770C-081D-8B2298ACD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71" name="Rectangle 199">
            <a:extLst>
              <a:ext uri="{FF2B5EF4-FFF2-40B4-BE49-F238E27FC236}">
                <a16:creationId xmlns:a16="http://schemas.microsoft.com/office/drawing/2014/main" id="{07C1E711-3646-0CFF-5A69-5F789293C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72" name="AutoShape 200">
            <a:extLst>
              <a:ext uri="{FF2B5EF4-FFF2-40B4-BE49-F238E27FC236}">
                <a16:creationId xmlns:a16="http://schemas.microsoft.com/office/drawing/2014/main" id="{C1B17A18-03B2-E848-973E-C8F311B74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73" name="Rectangle 201">
            <a:extLst>
              <a:ext uri="{FF2B5EF4-FFF2-40B4-BE49-F238E27FC236}">
                <a16:creationId xmlns:a16="http://schemas.microsoft.com/office/drawing/2014/main" id="{02002A88-9614-903B-74EC-90983A35B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0663" y="561975"/>
            <a:ext cx="7461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АНАРХИЯ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617674" name="Line 202">
            <a:extLst>
              <a:ext uri="{FF2B5EF4-FFF2-40B4-BE49-F238E27FC236}">
                <a16:creationId xmlns:a16="http://schemas.microsoft.com/office/drawing/2014/main" id="{F9D3D25E-BEDE-0CF6-054F-F5D5EED739D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75" name="Line 203">
            <a:extLst>
              <a:ext uri="{FF2B5EF4-FFF2-40B4-BE49-F238E27FC236}">
                <a16:creationId xmlns:a16="http://schemas.microsoft.com/office/drawing/2014/main" id="{CADDE214-9210-88A0-3D31-F6BAB2ADC7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76" name="Rectangle 204">
            <a:extLst>
              <a:ext uri="{FF2B5EF4-FFF2-40B4-BE49-F238E27FC236}">
                <a16:creationId xmlns:a16="http://schemas.microsoft.com/office/drawing/2014/main" id="{F97F00BE-28FD-E17F-D49E-7572A8474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0188" y="1266825"/>
            <a:ext cx="7477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ЦАРСТВО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617677" name="Line 205">
            <a:extLst>
              <a:ext uri="{FF2B5EF4-FFF2-40B4-BE49-F238E27FC236}">
                <a16:creationId xmlns:a16="http://schemas.microsoft.com/office/drawing/2014/main" id="{57B64089-DB8F-010A-D61A-90B88DFB353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78" name="Rectangle 206">
            <a:extLst>
              <a:ext uri="{FF2B5EF4-FFF2-40B4-BE49-F238E27FC236}">
                <a16:creationId xmlns:a16="http://schemas.microsoft.com/office/drawing/2014/main" id="{221DEDFF-AEC7-DF07-3AD6-0787C46D35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79" name="Rectangle 207">
            <a:extLst>
              <a:ext uri="{FF2B5EF4-FFF2-40B4-BE49-F238E27FC236}">
                <a16:creationId xmlns:a16="http://schemas.microsoft.com/office/drawing/2014/main" id="{E89E2EDE-D900-9FBB-0992-7E003826B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80" name="Rectangle 208">
            <a:extLst>
              <a:ext uri="{FF2B5EF4-FFF2-40B4-BE49-F238E27FC236}">
                <a16:creationId xmlns:a16="http://schemas.microsoft.com/office/drawing/2014/main" id="{D22813E1-AE53-26B6-4A2F-016D37F01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20018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81" name="Text Box 209">
            <a:extLst>
              <a:ext uri="{FF2B5EF4-FFF2-40B4-BE49-F238E27FC236}">
                <a16:creationId xmlns:a16="http://schemas.microsoft.com/office/drawing/2014/main" id="{0E6B344B-2DB9-5EBF-0D39-6DB577278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en-US" sz="1600">
              <a:solidFill>
                <a:schemeClr val="tx1"/>
              </a:solidFill>
            </a:endParaRPr>
          </a:p>
        </p:txBody>
      </p:sp>
      <p:sp>
        <p:nvSpPr>
          <p:cNvPr id="617693" name="Text Box 221">
            <a:extLst>
              <a:ext uri="{FF2B5EF4-FFF2-40B4-BE49-F238E27FC236}">
                <a16:creationId xmlns:a16="http://schemas.microsoft.com/office/drawing/2014/main" id="{272BE3B9-3660-A816-20A3-E00869900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17694" name="Rectangle 222">
            <a:extLst>
              <a:ext uri="{FF2B5EF4-FFF2-40B4-BE49-F238E27FC236}">
                <a16:creationId xmlns:a16="http://schemas.microsoft.com/office/drawing/2014/main" id="{6435ECC3-DFEF-C620-36DD-893B9A5C5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</a:t>
            </a:r>
            <a:r>
              <a:rPr lang="ru-RU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  <a:endParaRPr lang="en-US" altLang="en-US" sz="1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617695" name="Group 223">
            <a:extLst>
              <a:ext uri="{FF2B5EF4-FFF2-40B4-BE49-F238E27FC236}">
                <a16:creationId xmlns:a16="http://schemas.microsoft.com/office/drawing/2014/main" id="{1FACA88E-1615-D360-66F1-3D35C5481EDA}"/>
              </a:ext>
            </a:extLst>
          </p:cNvPr>
          <p:cNvGrpSpPr>
            <a:grpSpLocks/>
          </p:cNvGrpSpPr>
          <p:nvPr/>
        </p:nvGrpSpPr>
        <p:grpSpPr bwMode="auto">
          <a:xfrm>
            <a:off x="5154613" y="1331913"/>
            <a:ext cx="2894012" cy="4484687"/>
            <a:chOff x="3247" y="839"/>
            <a:chExt cx="1823" cy="2825"/>
          </a:xfrm>
        </p:grpSpPr>
        <p:grpSp>
          <p:nvGrpSpPr>
            <p:cNvPr id="617696" name="Group 224">
              <a:extLst>
                <a:ext uri="{FF2B5EF4-FFF2-40B4-BE49-F238E27FC236}">
                  <a16:creationId xmlns:a16="http://schemas.microsoft.com/office/drawing/2014/main" id="{C956636F-6C2E-56E6-B1A4-922BAB7D19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7" y="1390"/>
              <a:ext cx="331" cy="369"/>
              <a:chOff x="1567" y="1192"/>
              <a:chExt cx="331" cy="369"/>
            </a:xfrm>
          </p:grpSpPr>
          <p:grpSp>
            <p:nvGrpSpPr>
              <p:cNvPr id="617697" name="Group 225">
                <a:extLst>
                  <a:ext uri="{FF2B5EF4-FFF2-40B4-BE49-F238E27FC236}">
                    <a16:creationId xmlns:a16="http://schemas.microsoft.com/office/drawing/2014/main" id="{8396CE68-C7F7-7153-E91A-39DA000A5E1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617698" name="Group 226">
                  <a:extLst>
                    <a:ext uri="{FF2B5EF4-FFF2-40B4-BE49-F238E27FC236}">
                      <a16:creationId xmlns:a16="http://schemas.microsoft.com/office/drawing/2014/main" id="{D8126337-C8EB-E3B4-3075-C85DE1F5ED3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617699" name="Group 227">
                    <a:extLst>
                      <a:ext uri="{FF2B5EF4-FFF2-40B4-BE49-F238E27FC236}">
                        <a16:creationId xmlns:a16="http://schemas.microsoft.com/office/drawing/2014/main" id="{3E0A9E87-94A2-76C7-B822-784959F217A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17700" name="Freeform 228">
                      <a:extLst>
                        <a:ext uri="{FF2B5EF4-FFF2-40B4-BE49-F238E27FC236}">
                          <a16:creationId xmlns:a16="http://schemas.microsoft.com/office/drawing/2014/main" id="{B615320E-99AF-7E09-6D4D-2411BD181EC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7701" name="Freeform 229">
                      <a:extLst>
                        <a:ext uri="{FF2B5EF4-FFF2-40B4-BE49-F238E27FC236}">
                          <a16:creationId xmlns:a16="http://schemas.microsoft.com/office/drawing/2014/main" id="{DFC16059-027D-656B-4AF9-082A5CC3EC3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617702" name="Picture 230">
                    <a:extLst>
                      <a:ext uri="{FF2B5EF4-FFF2-40B4-BE49-F238E27FC236}">
                        <a16:creationId xmlns:a16="http://schemas.microsoft.com/office/drawing/2014/main" id="{569DFF54-0C14-A322-5D3A-667D0991659E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617703" name="Freeform 231">
                  <a:extLst>
                    <a:ext uri="{FF2B5EF4-FFF2-40B4-BE49-F238E27FC236}">
                      <a16:creationId xmlns:a16="http://schemas.microsoft.com/office/drawing/2014/main" id="{95409014-0077-3091-F32F-CBE198CB7C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7704" name="Freeform 232">
                  <a:extLst>
                    <a:ext uri="{FF2B5EF4-FFF2-40B4-BE49-F238E27FC236}">
                      <a16:creationId xmlns:a16="http://schemas.microsoft.com/office/drawing/2014/main" id="{5D1C429B-9A92-FABE-10B3-DE7D4CA56E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7705" name="Freeform 233">
                  <a:extLst>
                    <a:ext uri="{FF2B5EF4-FFF2-40B4-BE49-F238E27FC236}">
                      <a16:creationId xmlns:a16="http://schemas.microsoft.com/office/drawing/2014/main" id="{705C1E47-F5C1-9550-08FF-0EA5B9E5AD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7706" name="Freeform 234">
                  <a:extLst>
                    <a:ext uri="{FF2B5EF4-FFF2-40B4-BE49-F238E27FC236}">
                      <a16:creationId xmlns:a16="http://schemas.microsoft.com/office/drawing/2014/main" id="{DD2DD5F8-0038-C669-8C86-566C7192AA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7707" name="Freeform 235">
                  <a:extLst>
                    <a:ext uri="{FF2B5EF4-FFF2-40B4-BE49-F238E27FC236}">
                      <a16:creationId xmlns:a16="http://schemas.microsoft.com/office/drawing/2014/main" id="{57FDA3CC-A893-C4C4-82B6-0BA1ABB723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17708" name="Rectangle 236">
                <a:extLst>
                  <a:ext uri="{FF2B5EF4-FFF2-40B4-BE49-F238E27FC236}">
                    <a16:creationId xmlns:a16="http://schemas.microsoft.com/office/drawing/2014/main" id="{D8B906BA-A8CA-6126-BAC1-B763AFEFA5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88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altLang="en-US" sz="1600" i="1">
                    <a:solidFill>
                      <a:schemeClr val="tx1"/>
                    </a:solidFill>
                    <a:latin typeface="Kosher-Normal" charset="0"/>
                  </a:rPr>
                  <a:t>A</a:t>
                </a:r>
                <a:r>
                  <a:rPr lang="ru-RU" altLang="en-US" sz="1600" i="1">
                    <a:solidFill>
                      <a:schemeClr val="tx1"/>
                    </a:solidFill>
                    <a:latin typeface="Kosher-Normal" charset="0"/>
                  </a:rPr>
                  <a:t>З</a:t>
                </a:r>
                <a:endParaRPr lang="en-US" altLang="en-US" sz="1600" b="0" i="1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617709" name="Group 237">
              <a:extLst>
                <a:ext uri="{FF2B5EF4-FFF2-40B4-BE49-F238E27FC236}">
                  <a16:creationId xmlns:a16="http://schemas.microsoft.com/office/drawing/2014/main" id="{E03CE90A-6A0A-29A1-0966-4723BB885B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50" y="3295"/>
              <a:ext cx="331" cy="369"/>
              <a:chOff x="1567" y="1192"/>
              <a:chExt cx="331" cy="369"/>
            </a:xfrm>
          </p:grpSpPr>
          <p:grpSp>
            <p:nvGrpSpPr>
              <p:cNvPr id="617710" name="Group 238">
                <a:extLst>
                  <a:ext uri="{FF2B5EF4-FFF2-40B4-BE49-F238E27FC236}">
                    <a16:creationId xmlns:a16="http://schemas.microsoft.com/office/drawing/2014/main" id="{D8CFF6C0-8FB9-622A-9CC5-5E12FC3562B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617711" name="Group 239">
                  <a:extLst>
                    <a:ext uri="{FF2B5EF4-FFF2-40B4-BE49-F238E27FC236}">
                      <a16:creationId xmlns:a16="http://schemas.microsoft.com/office/drawing/2014/main" id="{645054BB-9E5B-D0EE-D12F-E7FEE6649BB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617712" name="Group 240">
                    <a:extLst>
                      <a:ext uri="{FF2B5EF4-FFF2-40B4-BE49-F238E27FC236}">
                        <a16:creationId xmlns:a16="http://schemas.microsoft.com/office/drawing/2014/main" id="{0F523FC1-85B5-D983-500A-7C4749E6154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17713" name="Freeform 241">
                      <a:extLst>
                        <a:ext uri="{FF2B5EF4-FFF2-40B4-BE49-F238E27FC236}">
                          <a16:creationId xmlns:a16="http://schemas.microsoft.com/office/drawing/2014/main" id="{6D341BBF-D85D-B852-4C32-F15EA667C22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7714" name="Freeform 242">
                      <a:extLst>
                        <a:ext uri="{FF2B5EF4-FFF2-40B4-BE49-F238E27FC236}">
                          <a16:creationId xmlns:a16="http://schemas.microsoft.com/office/drawing/2014/main" id="{BC40D0D1-A46F-0F67-AF89-6C068298851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617715" name="Picture 243">
                    <a:extLst>
                      <a:ext uri="{FF2B5EF4-FFF2-40B4-BE49-F238E27FC236}">
                        <a16:creationId xmlns:a16="http://schemas.microsoft.com/office/drawing/2014/main" id="{A8D57BD4-55A7-FA6E-5977-8CD799A3BE3F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617716" name="Freeform 244">
                  <a:extLst>
                    <a:ext uri="{FF2B5EF4-FFF2-40B4-BE49-F238E27FC236}">
                      <a16:creationId xmlns:a16="http://schemas.microsoft.com/office/drawing/2014/main" id="{DDD64FAB-A9B8-2A05-5971-3CD46E266E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7717" name="Freeform 245">
                  <a:extLst>
                    <a:ext uri="{FF2B5EF4-FFF2-40B4-BE49-F238E27FC236}">
                      <a16:creationId xmlns:a16="http://schemas.microsoft.com/office/drawing/2014/main" id="{D5EDA620-2681-6784-030B-CE97924CE0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7718" name="Freeform 246">
                  <a:extLst>
                    <a:ext uri="{FF2B5EF4-FFF2-40B4-BE49-F238E27FC236}">
                      <a16:creationId xmlns:a16="http://schemas.microsoft.com/office/drawing/2014/main" id="{13FF06C8-B7F8-A191-57FB-845878210A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7719" name="Freeform 247">
                  <a:extLst>
                    <a:ext uri="{FF2B5EF4-FFF2-40B4-BE49-F238E27FC236}">
                      <a16:creationId xmlns:a16="http://schemas.microsoft.com/office/drawing/2014/main" id="{1B6EAB3F-C640-FE6E-FC21-7950341C87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7720" name="Freeform 248">
                  <a:extLst>
                    <a:ext uri="{FF2B5EF4-FFF2-40B4-BE49-F238E27FC236}">
                      <a16:creationId xmlns:a16="http://schemas.microsoft.com/office/drawing/2014/main" id="{8048B1C4-BE54-6347-D3A7-F1C4903AE4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17721" name="Rectangle 249">
                <a:extLst>
                  <a:ext uri="{FF2B5EF4-FFF2-40B4-BE49-F238E27FC236}">
                    <a16:creationId xmlns:a16="http://schemas.microsoft.com/office/drawing/2014/main" id="{76630845-8800-59FE-1756-7F332EB6D2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78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ru-RU" altLang="en-US" sz="1600" i="1">
                    <a:solidFill>
                      <a:schemeClr val="tx1"/>
                    </a:solidFill>
                    <a:latin typeface="Helvetica" pitchFamily="2" charset="0"/>
                  </a:rPr>
                  <a:t>ЗЗ</a:t>
                </a:r>
                <a:endParaRPr lang="en-US" altLang="en-US" sz="1600" i="1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617722" name="Group 250">
              <a:extLst>
                <a:ext uri="{FF2B5EF4-FFF2-40B4-BE49-F238E27FC236}">
                  <a16:creationId xmlns:a16="http://schemas.microsoft.com/office/drawing/2014/main" id="{67C8010E-000B-2077-AB48-24B14A9E8B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839"/>
              <a:ext cx="331" cy="369"/>
              <a:chOff x="1567" y="1192"/>
              <a:chExt cx="331" cy="369"/>
            </a:xfrm>
          </p:grpSpPr>
          <p:grpSp>
            <p:nvGrpSpPr>
              <p:cNvPr id="617723" name="Group 251">
                <a:extLst>
                  <a:ext uri="{FF2B5EF4-FFF2-40B4-BE49-F238E27FC236}">
                    <a16:creationId xmlns:a16="http://schemas.microsoft.com/office/drawing/2014/main" id="{22F0C576-1E63-718F-CB8F-E6481AD399A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617724" name="Group 252">
                  <a:extLst>
                    <a:ext uri="{FF2B5EF4-FFF2-40B4-BE49-F238E27FC236}">
                      <a16:creationId xmlns:a16="http://schemas.microsoft.com/office/drawing/2014/main" id="{926D3DE4-3E05-26BF-5788-69996A4A039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617725" name="Group 253">
                    <a:extLst>
                      <a:ext uri="{FF2B5EF4-FFF2-40B4-BE49-F238E27FC236}">
                        <a16:creationId xmlns:a16="http://schemas.microsoft.com/office/drawing/2014/main" id="{14CC2D83-677C-FC09-906E-2A8AE83B8C8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17726" name="Freeform 254">
                      <a:extLst>
                        <a:ext uri="{FF2B5EF4-FFF2-40B4-BE49-F238E27FC236}">
                          <a16:creationId xmlns:a16="http://schemas.microsoft.com/office/drawing/2014/main" id="{DE83C30E-AD96-F3BD-1A84-37CACB0578E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7727" name="Freeform 255">
                      <a:extLst>
                        <a:ext uri="{FF2B5EF4-FFF2-40B4-BE49-F238E27FC236}">
                          <a16:creationId xmlns:a16="http://schemas.microsoft.com/office/drawing/2014/main" id="{2D1B1822-B810-8A89-C7A2-E3E652541AC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617728" name="Picture 256">
                    <a:extLst>
                      <a:ext uri="{FF2B5EF4-FFF2-40B4-BE49-F238E27FC236}">
                        <a16:creationId xmlns:a16="http://schemas.microsoft.com/office/drawing/2014/main" id="{4AFD4985-2FD3-5BC2-D664-AA1688F2BFF6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617729" name="Freeform 257">
                  <a:extLst>
                    <a:ext uri="{FF2B5EF4-FFF2-40B4-BE49-F238E27FC236}">
                      <a16:creationId xmlns:a16="http://schemas.microsoft.com/office/drawing/2014/main" id="{BDB1CA7B-1829-C603-CA68-61A3DF90AA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7730" name="Freeform 258">
                  <a:extLst>
                    <a:ext uri="{FF2B5EF4-FFF2-40B4-BE49-F238E27FC236}">
                      <a16:creationId xmlns:a16="http://schemas.microsoft.com/office/drawing/2014/main" id="{181080CC-B4AB-0873-81EC-11E1E537DC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7731" name="Freeform 259">
                  <a:extLst>
                    <a:ext uri="{FF2B5EF4-FFF2-40B4-BE49-F238E27FC236}">
                      <a16:creationId xmlns:a16="http://schemas.microsoft.com/office/drawing/2014/main" id="{67EF1674-52C8-E9C5-78A9-3E64632067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7732" name="Freeform 260">
                  <a:extLst>
                    <a:ext uri="{FF2B5EF4-FFF2-40B4-BE49-F238E27FC236}">
                      <a16:creationId xmlns:a16="http://schemas.microsoft.com/office/drawing/2014/main" id="{C0D34159-C0BF-E8E2-6622-32D96EFAEF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7733" name="Freeform 261">
                  <a:extLst>
                    <a:ext uri="{FF2B5EF4-FFF2-40B4-BE49-F238E27FC236}">
                      <a16:creationId xmlns:a16="http://schemas.microsoft.com/office/drawing/2014/main" id="{0A1D4609-C00B-6BB9-D275-860C523578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17734" name="Rectangle 262">
                <a:extLst>
                  <a:ext uri="{FF2B5EF4-FFF2-40B4-BE49-F238E27FC236}">
                    <a16:creationId xmlns:a16="http://schemas.microsoft.com/office/drawing/2014/main" id="{0CD734FD-3B4B-84F1-152C-B49140D722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endParaRPr lang="ru-RU" altLang="en-US" sz="1600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617735" name="Group 263">
              <a:extLst>
                <a:ext uri="{FF2B5EF4-FFF2-40B4-BE49-F238E27FC236}">
                  <a16:creationId xmlns:a16="http://schemas.microsoft.com/office/drawing/2014/main" id="{EDB94980-3CDB-54D2-9168-CFB325C5B6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51"/>
              <a:ext cx="331" cy="369"/>
              <a:chOff x="1567" y="1192"/>
              <a:chExt cx="331" cy="369"/>
            </a:xfrm>
          </p:grpSpPr>
          <p:grpSp>
            <p:nvGrpSpPr>
              <p:cNvPr id="617736" name="Group 264">
                <a:extLst>
                  <a:ext uri="{FF2B5EF4-FFF2-40B4-BE49-F238E27FC236}">
                    <a16:creationId xmlns:a16="http://schemas.microsoft.com/office/drawing/2014/main" id="{C9ADA67A-FF0B-A48E-656B-F4BA27EAA8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617737" name="Group 265">
                  <a:extLst>
                    <a:ext uri="{FF2B5EF4-FFF2-40B4-BE49-F238E27FC236}">
                      <a16:creationId xmlns:a16="http://schemas.microsoft.com/office/drawing/2014/main" id="{E434C676-C751-451B-B432-06E817FC5FC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617738" name="Group 266">
                    <a:extLst>
                      <a:ext uri="{FF2B5EF4-FFF2-40B4-BE49-F238E27FC236}">
                        <a16:creationId xmlns:a16="http://schemas.microsoft.com/office/drawing/2014/main" id="{A7ED6388-6C9F-2E34-8E67-CA922FA98A0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17739" name="Freeform 267">
                      <a:extLst>
                        <a:ext uri="{FF2B5EF4-FFF2-40B4-BE49-F238E27FC236}">
                          <a16:creationId xmlns:a16="http://schemas.microsoft.com/office/drawing/2014/main" id="{C96C5B93-A54B-D09A-FE67-9F49449CBBE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7740" name="Freeform 268">
                      <a:extLst>
                        <a:ext uri="{FF2B5EF4-FFF2-40B4-BE49-F238E27FC236}">
                          <a16:creationId xmlns:a16="http://schemas.microsoft.com/office/drawing/2014/main" id="{2035EAAB-9B28-A221-84A0-7056F567F6F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617741" name="Picture 269">
                    <a:extLst>
                      <a:ext uri="{FF2B5EF4-FFF2-40B4-BE49-F238E27FC236}">
                        <a16:creationId xmlns:a16="http://schemas.microsoft.com/office/drawing/2014/main" id="{F2DF6D49-9F9A-AEAB-6088-0770F600A8E3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617742" name="Freeform 270">
                  <a:extLst>
                    <a:ext uri="{FF2B5EF4-FFF2-40B4-BE49-F238E27FC236}">
                      <a16:creationId xmlns:a16="http://schemas.microsoft.com/office/drawing/2014/main" id="{4E8FBCA0-40F7-C8CE-AE38-13C35F936C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7743" name="Freeform 271">
                  <a:extLst>
                    <a:ext uri="{FF2B5EF4-FFF2-40B4-BE49-F238E27FC236}">
                      <a16:creationId xmlns:a16="http://schemas.microsoft.com/office/drawing/2014/main" id="{CC5E0D62-5759-4729-8E23-BCA3BB0E5C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7744" name="Freeform 272">
                  <a:extLst>
                    <a:ext uri="{FF2B5EF4-FFF2-40B4-BE49-F238E27FC236}">
                      <a16:creationId xmlns:a16="http://schemas.microsoft.com/office/drawing/2014/main" id="{2B4027A1-EE0F-1639-0753-3589C5241D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7745" name="Freeform 273">
                  <a:extLst>
                    <a:ext uri="{FF2B5EF4-FFF2-40B4-BE49-F238E27FC236}">
                      <a16:creationId xmlns:a16="http://schemas.microsoft.com/office/drawing/2014/main" id="{F44E5033-8DD0-0998-5C01-0DA4F76B2B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7746" name="Freeform 274">
                  <a:extLst>
                    <a:ext uri="{FF2B5EF4-FFF2-40B4-BE49-F238E27FC236}">
                      <a16:creationId xmlns:a16="http://schemas.microsoft.com/office/drawing/2014/main" id="{6EA0FB41-6D36-8E4C-9FEE-09C7393A35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17747" name="Rectangle 275">
                <a:extLst>
                  <a:ext uri="{FF2B5EF4-FFF2-40B4-BE49-F238E27FC236}">
                    <a16:creationId xmlns:a16="http://schemas.microsoft.com/office/drawing/2014/main" id="{86F28342-B264-443E-E0C0-01CC443950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endParaRPr lang="ru-RU" altLang="en-US" sz="1600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</p:grpSp>
      <p:sp>
        <p:nvSpPr>
          <p:cNvPr id="617748" name="Text Box 276">
            <a:extLst>
              <a:ext uri="{FF2B5EF4-FFF2-40B4-BE49-F238E27FC236}">
                <a16:creationId xmlns:a16="http://schemas.microsoft.com/office/drawing/2014/main" id="{1CD79633-D4CF-D5CE-B7CC-C626AD2F6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2025" y="6462713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800" b="0">
                <a:solidFill>
                  <a:srgbClr val="FFFFFF"/>
                </a:solidFill>
              </a:rPr>
              <a:t>3</a:t>
            </a:r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617755" name="Text Box 283">
            <a:extLst>
              <a:ext uri="{FF2B5EF4-FFF2-40B4-BE49-F238E27FC236}">
                <a16:creationId xmlns:a16="http://schemas.microsoft.com/office/drawing/2014/main" id="{14566235-9627-DF72-F819-B4EB7D96D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0" y="12700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tx1"/>
                </a:solidFill>
              </a:rPr>
              <a:t>Судей</a:t>
            </a:r>
            <a:r>
              <a:rPr lang="en-US" altLang="en-US" sz="1600">
                <a:solidFill>
                  <a:schemeClr val="tx1"/>
                </a:solidFill>
              </a:rPr>
              <a:t> - </a:t>
            </a:r>
            <a:r>
              <a:rPr lang="ru-RU" altLang="en-US" sz="1600">
                <a:solidFill>
                  <a:schemeClr val="tx1"/>
                </a:solidFill>
              </a:rPr>
              <a:t>Есфирь</a:t>
            </a: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617756" name="Oval 284">
            <a:extLst>
              <a:ext uri="{FF2B5EF4-FFF2-40B4-BE49-F238E27FC236}">
                <a16:creationId xmlns:a16="http://schemas.microsoft.com/office/drawing/2014/main" id="{1F3B560D-1618-C25E-41C0-819624A1C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9450" y="1236663"/>
            <a:ext cx="746125" cy="3251200"/>
          </a:xfrm>
          <a:prstGeom prst="ellips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757" name="Oval 285">
            <a:extLst>
              <a:ext uri="{FF2B5EF4-FFF2-40B4-BE49-F238E27FC236}">
                <a16:creationId xmlns:a16="http://schemas.microsoft.com/office/drawing/2014/main" id="{4B64F0E9-05DC-CD73-40C5-10A916A3A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4263" y="439738"/>
            <a:ext cx="1524000" cy="457200"/>
          </a:xfrm>
          <a:prstGeom prst="ellips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758" name="Oval 286">
            <a:extLst>
              <a:ext uri="{FF2B5EF4-FFF2-40B4-BE49-F238E27FC236}">
                <a16:creationId xmlns:a16="http://schemas.microsoft.com/office/drawing/2014/main" id="{B5CB3515-A8BB-3689-013D-F8E514CA3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7600" y="1133475"/>
            <a:ext cx="1524000" cy="457200"/>
          </a:xfrm>
          <a:prstGeom prst="ellips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759" name="Oval 287">
            <a:extLst>
              <a:ext uri="{FF2B5EF4-FFF2-40B4-BE49-F238E27FC236}">
                <a16:creationId xmlns:a16="http://schemas.microsoft.com/office/drawing/2014/main" id="{8DC854F9-B93D-27C3-31CC-42E36FFA8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5863" y="3063875"/>
            <a:ext cx="1524000" cy="457200"/>
          </a:xfrm>
          <a:prstGeom prst="ellips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7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7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7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7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7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7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7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7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7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7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17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7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7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7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7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7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7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17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7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17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17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17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>
            <a:extLst>
              <a:ext uri="{FF2B5EF4-FFF2-40B4-BE49-F238E27FC236}">
                <a16:creationId xmlns:a16="http://schemas.microsoft.com/office/drawing/2014/main" id="{67D97F94-7F54-BDF5-8889-20DDCC275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67" name="AutoShape 3">
            <a:extLst>
              <a:ext uri="{FF2B5EF4-FFF2-40B4-BE49-F238E27FC236}">
                <a16:creationId xmlns:a16="http://schemas.microsoft.com/office/drawing/2014/main" id="{ED5F539D-BE17-5EFF-2F19-561043240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68" name="Rectangle 4">
            <a:extLst>
              <a:ext uri="{FF2B5EF4-FFF2-40B4-BE49-F238E27FC236}">
                <a16:creationId xmlns:a16="http://schemas.microsoft.com/office/drawing/2014/main" id="{6BEFB465-1744-A533-0AA0-696EF7BA8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70" name="Rectangle 6">
            <a:extLst>
              <a:ext uri="{FF2B5EF4-FFF2-40B4-BE49-F238E27FC236}">
                <a16:creationId xmlns:a16="http://schemas.microsoft.com/office/drawing/2014/main" id="{94F28027-6804-097F-02B2-716CABE0B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71" name="Rectangle 7">
            <a:extLst>
              <a:ext uri="{FF2B5EF4-FFF2-40B4-BE49-F238E27FC236}">
                <a16:creationId xmlns:a16="http://schemas.microsoft.com/office/drawing/2014/main" id="{3287395D-F293-CE23-260A-C489BBE26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313" y="852488"/>
            <a:ext cx="2979737" cy="515937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800">
                <a:solidFill>
                  <a:srgbClr val="FAFD00"/>
                </a:solidFill>
                <a:latin typeface="Times" panose="020F07020304040A0204" pitchFamily="34" charset="0"/>
              </a:rPr>
              <a:t>ок</a:t>
            </a:r>
            <a:r>
              <a:rPr lang="en-US" altLang="en-US" sz="2800">
                <a:solidFill>
                  <a:srgbClr val="FAFD00"/>
                </a:solidFill>
                <a:latin typeface="Times" panose="020F07020304040A0204" pitchFamily="34" charset="0"/>
              </a:rPr>
              <a:t>. 1000 </a:t>
            </a:r>
            <a:r>
              <a:rPr lang="ru-RU" altLang="en-US" sz="2800">
                <a:solidFill>
                  <a:srgbClr val="FAFD00"/>
                </a:solidFill>
                <a:latin typeface="Times" panose="020F07020304040A0204" pitchFamily="34" charset="0"/>
              </a:rPr>
              <a:t>г. до Р.Х</a:t>
            </a:r>
            <a:r>
              <a:rPr lang="en-US" altLang="en-US" sz="2800">
                <a:solidFill>
                  <a:srgbClr val="FAFD00"/>
                </a:solidFill>
                <a:latin typeface="Times" panose="020F07020304040A0204" pitchFamily="34" charset="0"/>
              </a:rPr>
              <a:t>.</a:t>
            </a:r>
          </a:p>
        </p:txBody>
      </p:sp>
      <p:sp>
        <p:nvSpPr>
          <p:cNvPr id="446473" name="Rectangle 9">
            <a:extLst>
              <a:ext uri="{FF2B5EF4-FFF2-40B4-BE49-F238E27FC236}">
                <a16:creationId xmlns:a16="http://schemas.microsoft.com/office/drawing/2014/main" id="{86148484-36DB-0CCF-7A4B-708CA1977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75" name="Rectangle 11">
            <a:extLst>
              <a:ext uri="{FF2B5EF4-FFF2-40B4-BE49-F238E27FC236}">
                <a16:creationId xmlns:a16="http://schemas.microsoft.com/office/drawing/2014/main" id="{412365A0-1E02-37E8-7EDE-CF2AAFB6D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76" name="Line 12">
            <a:extLst>
              <a:ext uri="{FF2B5EF4-FFF2-40B4-BE49-F238E27FC236}">
                <a16:creationId xmlns:a16="http://schemas.microsoft.com/office/drawing/2014/main" id="{10E711D4-AB3C-4E84-C9AE-E02306A5F1D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77" name="Line 13">
            <a:extLst>
              <a:ext uri="{FF2B5EF4-FFF2-40B4-BE49-F238E27FC236}">
                <a16:creationId xmlns:a16="http://schemas.microsoft.com/office/drawing/2014/main" id="{9A587CA9-9D50-8B75-45B8-4FDA08E1235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78" name="Line 14">
            <a:extLst>
              <a:ext uri="{FF2B5EF4-FFF2-40B4-BE49-F238E27FC236}">
                <a16:creationId xmlns:a16="http://schemas.microsoft.com/office/drawing/2014/main" id="{225D6B9E-E67A-0717-345F-93DB1B4C966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79" name="Line 15">
            <a:extLst>
              <a:ext uri="{FF2B5EF4-FFF2-40B4-BE49-F238E27FC236}">
                <a16:creationId xmlns:a16="http://schemas.microsoft.com/office/drawing/2014/main" id="{12C94806-01E3-ED08-D536-182DEB5CC5B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0" name="Line 16">
            <a:extLst>
              <a:ext uri="{FF2B5EF4-FFF2-40B4-BE49-F238E27FC236}">
                <a16:creationId xmlns:a16="http://schemas.microsoft.com/office/drawing/2014/main" id="{AFC8BC15-C75F-EC7B-85BE-14410525C0D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1" name="Line 17">
            <a:extLst>
              <a:ext uri="{FF2B5EF4-FFF2-40B4-BE49-F238E27FC236}">
                <a16:creationId xmlns:a16="http://schemas.microsoft.com/office/drawing/2014/main" id="{AEFF8F12-6B43-E6DF-E29B-C48E6013A9ED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2" name="Line 18">
            <a:extLst>
              <a:ext uri="{FF2B5EF4-FFF2-40B4-BE49-F238E27FC236}">
                <a16:creationId xmlns:a16="http://schemas.microsoft.com/office/drawing/2014/main" id="{FBD2911B-4F82-279C-641C-5EF3FBF50DA5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3" name="Line 19">
            <a:extLst>
              <a:ext uri="{FF2B5EF4-FFF2-40B4-BE49-F238E27FC236}">
                <a16:creationId xmlns:a16="http://schemas.microsoft.com/office/drawing/2014/main" id="{56C3BF9B-B08D-2574-E20B-77BE12DD127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4" name="Line 20">
            <a:extLst>
              <a:ext uri="{FF2B5EF4-FFF2-40B4-BE49-F238E27FC236}">
                <a16:creationId xmlns:a16="http://schemas.microsoft.com/office/drawing/2014/main" id="{EDB5B76A-BE06-1C2F-B7A0-D08E56AA37D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5" name="Rectangle 21">
            <a:extLst>
              <a:ext uri="{FF2B5EF4-FFF2-40B4-BE49-F238E27FC236}">
                <a16:creationId xmlns:a16="http://schemas.microsoft.com/office/drawing/2014/main" id="{9B98E0B6-0310-C4D8-18A8-87F9B3858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6" name="Rectangle 22">
            <a:extLst>
              <a:ext uri="{FF2B5EF4-FFF2-40B4-BE49-F238E27FC236}">
                <a16:creationId xmlns:a16="http://schemas.microsoft.com/office/drawing/2014/main" id="{AD2E1834-CBAA-DDE3-53FB-3556FE713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7" name="Rectangle 23">
            <a:extLst>
              <a:ext uri="{FF2B5EF4-FFF2-40B4-BE49-F238E27FC236}">
                <a16:creationId xmlns:a16="http://schemas.microsoft.com/office/drawing/2014/main" id="{D01E98A4-9765-F024-2E1C-C1C30DA00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8" name="Rectangle 24">
            <a:extLst>
              <a:ext uri="{FF2B5EF4-FFF2-40B4-BE49-F238E27FC236}">
                <a16:creationId xmlns:a16="http://schemas.microsoft.com/office/drawing/2014/main" id="{5B992888-7253-18F7-4249-2CA2FAC60F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9" name="Line 25">
            <a:extLst>
              <a:ext uri="{FF2B5EF4-FFF2-40B4-BE49-F238E27FC236}">
                <a16:creationId xmlns:a16="http://schemas.microsoft.com/office/drawing/2014/main" id="{6095E6E2-64EE-56EE-62A1-9AFBAB564D72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95" name="Rectangle 31">
            <a:extLst>
              <a:ext uri="{FF2B5EF4-FFF2-40B4-BE49-F238E27FC236}">
                <a16:creationId xmlns:a16="http://schemas.microsoft.com/office/drawing/2014/main" id="{820ACF26-E1F1-E68F-F7D1-7D41A5F2BB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925" y="1981200"/>
            <a:ext cx="2319338" cy="2525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ru-RU" altLang="en-US" sz="3200" i="1">
                <a:solidFill>
                  <a:srgbClr val="1CFF23"/>
                </a:solidFill>
                <a:latin typeface="Times" panose="020F07020304040A0204" pitchFamily="34" charset="0"/>
              </a:rPr>
              <a:t>ВТОРОЕ</a:t>
            </a:r>
            <a:r>
              <a:rPr lang="en-US" altLang="en-US" sz="3200" b="0">
                <a:solidFill>
                  <a:schemeClr val="tx2"/>
                </a:solidFill>
                <a:latin typeface="Times" panose="020F07020304040A0204" pitchFamily="34" charset="0"/>
              </a:rPr>
              <a:t> </a:t>
            </a:r>
          </a:p>
          <a:p>
            <a:pPr algn="ctr"/>
            <a:r>
              <a:rPr lang="ru-RU" altLang="en-US" sz="3200" b="0">
                <a:solidFill>
                  <a:srgbClr val="FAFD00"/>
                </a:solidFill>
                <a:latin typeface="Times" panose="020F07020304040A0204" pitchFamily="34" charset="0"/>
              </a:rPr>
              <a:t>из</a:t>
            </a:r>
            <a:endParaRPr lang="en-US" altLang="en-US" sz="3200" b="0">
              <a:solidFill>
                <a:schemeClr val="tx2"/>
              </a:solidFill>
              <a:latin typeface="Times" panose="020F07020304040A0204" pitchFamily="34" charset="0"/>
            </a:endParaRPr>
          </a:p>
          <a:p>
            <a:pPr algn="ctr"/>
            <a:r>
              <a:rPr lang="ru-RU" altLang="en-US" sz="3200">
                <a:solidFill>
                  <a:srgbClr val="1CFF23"/>
                </a:solidFill>
                <a:latin typeface="Times" panose="020F07020304040A0204" pitchFamily="34" charset="0"/>
              </a:rPr>
              <a:t>ТРЁХ</a:t>
            </a:r>
            <a:endParaRPr lang="en-US" altLang="en-US" sz="3200">
              <a:solidFill>
                <a:srgbClr val="1CFF23"/>
              </a:solidFill>
              <a:latin typeface="Times" panose="020F07020304040A0204" pitchFamily="34" charset="0"/>
            </a:endParaRPr>
          </a:p>
          <a:p>
            <a:pPr algn="ctr"/>
            <a:r>
              <a:rPr lang="ru-RU" altLang="en-US" sz="3200">
                <a:solidFill>
                  <a:srgbClr val="1CFF23"/>
                </a:solidFill>
                <a:latin typeface="Times" panose="020F07020304040A0204" pitchFamily="34" charset="0"/>
              </a:rPr>
              <a:t>ОБЩЕСТВ</a:t>
            </a:r>
            <a:endParaRPr lang="en-US" altLang="en-US" sz="3200" b="0">
              <a:solidFill>
                <a:schemeClr val="tx2"/>
              </a:solidFill>
              <a:latin typeface="Times" panose="020F07020304040A0204" pitchFamily="34" charset="0"/>
            </a:endParaRPr>
          </a:p>
          <a:p>
            <a:pPr algn="ctr"/>
            <a:r>
              <a:rPr lang="ru-RU" altLang="en-US" sz="3200" b="0">
                <a:solidFill>
                  <a:schemeClr val="tx2"/>
                </a:solidFill>
                <a:latin typeface="Times" panose="020F07020304040A0204" pitchFamily="34" charset="0"/>
              </a:rPr>
              <a:t>это</a:t>
            </a:r>
            <a:r>
              <a:rPr lang="en-US" altLang="en-US" sz="3200" b="0">
                <a:solidFill>
                  <a:schemeClr val="tx2"/>
                </a:solidFill>
                <a:latin typeface="Times" panose="020F07020304040A0204" pitchFamily="34" charset="0"/>
              </a:rPr>
              <a:t>:</a:t>
            </a:r>
          </a:p>
        </p:txBody>
      </p:sp>
      <p:sp>
        <p:nvSpPr>
          <p:cNvPr id="446528" name="Text Box 64">
            <a:extLst>
              <a:ext uri="{FF2B5EF4-FFF2-40B4-BE49-F238E27FC236}">
                <a16:creationId xmlns:a16="http://schemas.microsoft.com/office/drawing/2014/main" id="{3A93DA4A-DE2D-385A-3B0D-57BDE52ED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en-US" sz="1600">
              <a:solidFill>
                <a:schemeClr val="tx1"/>
              </a:solidFill>
            </a:endParaRPr>
          </a:p>
        </p:txBody>
      </p:sp>
      <p:sp>
        <p:nvSpPr>
          <p:cNvPr id="446531" name="Text Box 67">
            <a:extLst>
              <a:ext uri="{FF2B5EF4-FFF2-40B4-BE49-F238E27FC236}">
                <a16:creationId xmlns:a16="http://schemas.microsoft.com/office/drawing/2014/main" id="{DEED3743-79F0-F1B2-816B-7A5BEF580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15875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chemeClr val="tx1"/>
                </a:solidFill>
              </a:rPr>
              <a:t>1 </a:t>
            </a:r>
            <a:r>
              <a:rPr lang="ru-RU" altLang="en-US" sz="1600">
                <a:solidFill>
                  <a:schemeClr val="tx1"/>
                </a:solidFill>
              </a:rPr>
              <a:t>Цар</a:t>
            </a:r>
            <a:r>
              <a:rPr lang="en-US" altLang="en-US" sz="1600">
                <a:solidFill>
                  <a:schemeClr val="tx1"/>
                </a:solidFill>
              </a:rPr>
              <a:t>. 9:1</a:t>
            </a:r>
          </a:p>
        </p:txBody>
      </p:sp>
      <p:grpSp>
        <p:nvGrpSpPr>
          <p:cNvPr id="446550" name="Group 86">
            <a:extLst>
              <a:ext uri="{FF2B5EF4-FFF2-40B4-BE49-F238E27FC236}">
                <a16:creationId xmlns:a16="http://schemas.microsoft.com/office/drawing/2014/main" id="{D5F084DC-EDE1-B856-5AFF-575D169F727A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sp>
          <p:nvSpPr>
            <p:cNvPr id="446498" name="Freeform 34">
              <a:extLst>
                <a:ext uri="{FF2B5EF4-FFF2-40B4-BE49-F238E27FC236}">
                  <a16:creationId xmlns:a16="http://schemas.microsoft.com/office/drawing/2014/main" id="{A213B32C-1452-BC32-1893-0A842B7C5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9" y="22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6501" name="AutoShape 37">
              <a:extLst>
                <a:ext uri="{FF2B5EF4-FFF2-40B4-BE49-F238E27FC236}">
                  <a16:creationId xmlns:a16="http://schemas.microsoft.com/office/drawing/2014/main" id="{94003081-0C58-445C-314E-53D6806122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172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502" name="Rectangle 38">
              <a:extLst>
                <a:ext uri="{FF2B5EF4-FFF2-40B4-BE49-F238E27FC236}">
                  <a16:creationId xmlns:a16="http://schemas.microsoft.com/office/drawing/2014/main" id="{EC08048C-0368-0A67-D4BA-9D64182217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7" y="2273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526" name="Line 62">
              <a:extLst>
                <a:ext uri="{FF2B5EF4-FFF2-40B4-BE49-F238E27FC236}">
                  <a16:creationId xmlns:a16="http://schemas.microsoft.com/office/drawing/2014/main" id="{B3945E1E-54A4-8FAC-E1E5-271C3FE71A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37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536" name="Rectangle 72">
              <a:extLst>
                <a:ext uri="{FF2B5EF4-FFF2-40B4-BE49-F238E27FC236}">
                  <a16:creationId xmlns:a16="http://schemas.microsoft.com/office/drawing/2014/main" id="{0C1DC455-CB31-F155-BA5D-A34BAC8CBE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1" y="2240"/>
              <a:ext cx="22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537" name="Rectangle 73">
              <a:extLst>
                <a:ext uri="{FF2B5EF4-FFF2-40B4-BE49-F238E27FC236}">
                  <a16:creationId xmlns:a16="http://schemas.microsoft.com/office/drawing/2014/main" id="{4A178079-66C3-6280-B579-A925D918A8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4" y="2226"/>
              <a:ext cx="232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538" name="Line 74">
              <a:extLst>
                <a:ext uri="{FF2B5EF4-FFF2-40B4-BE49-F238E27FC236}">
                  <a16:creationId xmlns:a16="http://schemas.microsoft.com/office/drawing/2014/main" id="{5518D84A-4E64-9CEF-030C-55E85F0383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48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540" name="Line 76">
              <a:extLst>
                <a:ext uri="{FF2B5EF4-FFF2-40B4-BE49-F238E27FC236}">
                  <a16:creationId xmlns:a16="http://schemas.microsoft.com/office/drawing/2014/main" id="{8839A89E-3AD9-2712-1E21-B18ADDF6CC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60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541" name="Line 77">
              <a:extLst>
                <a:ext uri="{FF2B5EF4-FFF2-40B4-BE49-F238E27FC236}">
                  <a16:creationId xmlns:a16="http://schemas.microsoft.com/office/drawing/2014/main" id="{6A092A25-6154-16EA-2799-FB0A9B1D24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71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542" name="Line 78">
              <a:extLst>
                <a:ext uri="{FF2B5EF4-FFF2-40B4-BE49-F238E27FC236}">
                  <a16:creationId xmlns:a16="http://schemas.microsoft.com/office/drawing/2014/main" id="{98A9DE5C-0510-F097-AFDD-8FCD05FA94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5" y="304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543" name="Line 79">
              <a:extLst>
                <a:ext uri="{FF2B5EF4-FFF2-40B4-BE49-F238E27FC236}">
                  <a16:creationId xmlns:a16="http://schemas.microsoft.com/office/drawing/2014/main" id="{50D62D8A-AB75-DAD0-46B1-77118BADCD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816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544" name="Line 80">
              <a:extLst>
                <a:ext uri="{FF2B5EF4-FFF2-40B4-BE49-F238E27FC236}">
                  <a16:creationId xmlns:a16="http://schemas.microsoft.com/office/drawing/2014/main" id="{E22844A3-EA6D-BE45-4CFA-9433B722B9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315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545" name="Line 81">
              <a:extLst>
                <a:ext uri="{FF2B5EF4-FFF2-40B4-BE49-F238E27FC236}">
                  <a16:creationId xmlns:a16="http://schemas.microsoft.com/office/drawing/2014/main" id="{84A69B41-CF6F-6D56-4561-D76C71E4DC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3264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546" name="Line 82">
              <a:extLst>
                <a:ext uri="{FF2B5EF4-FFF2-40B4-BE49-F238E27FC236}">
                  <a16:creationId xmlns:a16="http://schemas.microsoft.com/office/drawing/2014/main" id="{ED245928-D9C3-73EA-0527-71154750E7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92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516" name="Line 52">
              <a:extLst>
                <a:ext uri="{FF2B5EF4-FFF2-40B4-BE49-F238E27FC236}">
                  <a16:creationId xmlns:a16="http://schemas.microsoft.com/office/drawing/2014/main" id="{99067E53-5973-67AD-C54A-3BFA10EB52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59" y="2540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525" name="Line 61">
              <a:extLst>
                <a:ext uri="{FF2B5EF4-FFF2-40B4-BE49-F238E27FC236}">
                  <a16:creationId xmlns:a16="http://schemas.microsoft.com/office/drawing/2014/main" id="{F7BA7C8C-2A51-209C-6F39-ED48ECD7F7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51" y="2496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548" name="Rectangle 84">
              <a:extLst>
                <a:ext uri="{FF2B5EF4-FFF2-40B4-BE49-F238E27FC236}">
                  <a16:creationId xmlns:a16="http://schemas.microsoft.com/office/drawing/2014/main" id="{D7D21CA6-0848-F16E-A58C-7A784DE33D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1" y="2165"/>
              <a:ext cx="5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Chicago" charset="0"/>
                </a:rPr>
                <a:t>ЦАРСТВО</a:t>
              </a:r>
              <a:endParaRPr lang="en-US" altLang="en-US" sz="900">
                <a:solidFill>
                  <a:srgbClr val="000000"/>
                </a:solidFill>
                <a:latin typeface="Chicago" charset="0"/>
              </a:endParaRPr>
            </a:p>
          </p:txBody>
        </p:sp>
      </p:grpSp>
      <p:sp>
        <p:nvSpPr>
          <p:cNvPr id="446570" name="Text Box 106">
            <a:extLst>
              <a:ext uri="{FF2B5EF4-FFF2-40B4-BE49-F238E27FC236}">
                <a16:creationId xmlns:a16="http://schemas.microsoft.com/office/drawing/2014/main" id="{4F0FB54D-2917-2C47-3B55-47892C947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46572" name="Rectangle 108">
            <a:extLst>
              <a:ext uri="{FF2B5EF4-FFF2-40B4-BE49-F238E27FC236}">
                <a16:creationId xmlns:a16="http://schemas.microsoft.com/office/drawing/2014/main" id="{03F6E779-45B5-CB71-B924-6171B1D3F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  <p:grpSp>
        <p:nvGrpSpPr>
          <p:cNvPr id="446603" name="Group 139">
            <a:extLst>
              <a:ext uri="{FF2B5EF4-FFF2-40B4-BE49-F238E27FC236}">
                <a16:creationId xmlns:a16="http://schemas.microsoft.com/office/drawing/2014/main" id="{4D7C0870-D50E-5329-C05D-6305A09E94CB}"/>
              </a:ext>
            </a:extLst>
          </p:cNvPr>
          <p:cNvGrpSpPr>
            <a:grpSpLocks/>
          </p:cNvGrpSpPr>
          <p:nvPr/>
        </p:nvGrpSpPr>
        <p:grpSpPr bwMode="auto">
          <a:xfrm>
            <a:off x="6083300" y="1136650"/>
            <a:ext cx="1289050" cy="1435100"/>
            <a:chOff x="1084" y="711"/>
            <a:chExt cx="2950" cy="2769"/>
          </a:xfrm>
        </p:grpSpPr>
        <p:grpSp>
          <p:nvGrpSpPr>
            <p:cNvPr id="446604" name="Group 140">
              <a:extLst>
                <a:ext uri="{FF2B5EF4-FFF2-40B4-BE49-F238E27FC236}">
                  <a16:creationId xmlns:a16="http://schemas.microsoft.com/office/drawing/2014/main" id="{62FF2761-C5BF-D1D3-228B-8034140FC7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446605" name="Group 141">
                <a:extLst>
                  <a:ext uri="{FF2B5EF4-FFF2-40B4-BE49-F238E27FC236}">
                    <a16:creationId xmlns:a16="http://schemas.microsoft.com/office/drawing/2014/main" id="{FBF3C51C-BCA8-5351-4488-FF49C3F10E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446606" name="Freeform 142">
                  <a:extLst>
                    <a:ext uri="{FF2B5EF4-FFF2-40B4-BE49-F238E27FC236}">
                      <a16:creationId xmlns:a16="http://schemas.microsoft.com/office/drawing/2014/main" id="{83BFE60D-923B-2E85-7F59-B920CBBFBE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6607" name="Freeform 143">
                  <a:extLst>
                    <a:ext uri="{FF2B5EF4-FFF2-40B4-BE49-F238E27FC236}">
                      <a16:creationId xmlns:a16="http://schemas.microsoft.com/office/drawing/2014/main" id="{9F78AB90-8AA6-C279-B77C-ADC7194EEC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446608" name="Picture 144">
                <a:extLst>
                  <a:ext uri="{FF2B5EF4-FFF2-40B4-BE49-F238E27FC236}">
                    <a16:creationId xmlns:a16="http://schemas.microsoft.com/office/drawing/2014/main" id="{256C7AB0-AED4-866C-E897-4C1954D98596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46609" name="Freeform 145">
              <a:extLst>
                <a:ext uri="{FF2B5EF4-FFF2-40B4-BE49-F238E27FC236}">
                  <a16:creationId xmlns:a16="http://schemas.microsoft.com/office/drawing/2014/main" id="{89A88728-A735-4002-9FF2-AC17FA3E35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610" name="Freeform 146">
              <a:extLst>
                <a:ext uri="{FF2B5EF4-FFF2-40B4-BE49-F238E27FC236}">
                  <a16:creationId xmlns:a16="http://schemas.microsoft.com/office/drawing/2014/main" id="{2B334DB1-071F-895B-8E1B-C1B1697CB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611" name="Freeform 147">
              <a:extLst>
                <a:ext uri="{FF2B5EF4-FFF2-40B4-BE49-F238E27FC236}">
                  <a16:creationId xmlns:a16="http://schemas.microsoft.com/office/drawing/2014/main" id="{1E4FB4F3-6B9A-A73F-2056-6456E0C05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612" name="Freeform 148">
              <a:extLst>
                <a:ext uri="{FF2B5EF4-FFF2-40B4-BE49-F238E27FC236}">
                  <a16:creationId xmlns:a16="http://schemas.microsoft.com/office/drawing/2014/main" id="{7C1943E8-198E-F716-1C78-B40624822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613" name="Freeform 149">
              <a:extLst>
                <a:ext uri="{FF2B5EF4-FFF2-40B4-BE49-F238E27FC236}">
                  <a16:creationId xmlns:a16="http://schemas.microsoft.com/office/drawing/2014/main" id="{2C9FF59D-7A65-81CF-C38D-8A6ED28CE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6628" name="Group 164">
            <a:extLst>
              <a:ext uri="{FF2B5EF4-FFF2-40B4-BE49-F238E27FC236}">
                <a16:creationId xmlns:a16="http://schemas.microsoft.com/office/drawing/2014/main" id="{205A9D5B-35DC-E1CB-21E0-375EF387B011}"/>
              </a:ext>
            </a:extLst>
          </p:cNvPr>
          <p:cNvGrpSpPr>
            <a:grpSpLocks/>
          </p:cNvGrpSpPr>
          <p:nvPr/>
        </p:nvGrpSpPr>
        <p:grpSpPr bwMode="auto">
          <a:xfrm>
            <a:off x="6076950" y="3251200"/>
            <a:ext cx="1289050" cy="1435100"/>
            <a:chOff x="1084" y="711"/>
            <a:chExt cx="2950" cy="2769"/>
          </a:xfrm>
        </p:grpSpPr>
        <p:grpSp>
          <p:nvGrpSpPr>
            <p:cNvPr id="446629" name="Group 165">
              <a:extLst>
                <a:ext uri="{FF2B5EF4-FFF2-40B4-BE49-F238E27FC236}">
                  <a16:creationId xmlns:a16="http://schemas.microsoft.com/office/drawing/2014/main" id="{AE21EDA7-E8AE-12D6-96BB-B7F3761843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446630" name="Group 166">
                <a:extLst>
                  <a:ext uri="{FF2B5EF4-FFF2-40B4-BE49-F238E27FC236}">
                    <a16:creationId xmlns:a16="http://schemas.microsoft.com/office/drawing/2014/main" id="{D2DEA205-1AD8-D7AE-5721-9FC73E6668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446631" name="Freeform 167">
                  <a:extLst>
                    <a:ext uri="{FF2B5EF4-FFF2-40B4-BE49-F238E27FC236}">
                      <a16:creationId xmlns:a16="http://schemas.microsoft.com/office/drawing/2014/main" id="{F3B18966-8A67-694D-A35B-E63365C890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6632" name="Freeform 168">
                  <a:extLst>
                    <a:ext uri="{FF2B5EF4-FFF2-40B4-BE49-F238E27FC236}">
                      <a16:creationId xmlns:a16="http://schemas.microsoft.com/office/drawing/2014/main" id="{8521FEC3-81AF-A05A-BD13-5885605F95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446633" name="Picture 169">
                <a:extLst>
                  <a:ext uri="{FF2B5EF4-FFF2-40B4-BE49-F238E27FC236}">
                    <a16:creationId xmlns:a16="http://schemas.microsoft.com/office/drawing/2014/main" id="{1F20262A-1335-38C7-85E5-CB06629DA08A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46634" name="Freeform 170">
              <a:extLst>
                <a:ext uri="{FF2B5EF4-FFF2-40B4-BE49-F238E27FC236}">
                  <a16:creationId xmlns:a16="http://schemas.microsoft.com/office/drawing/2014/main" id="{78A6C5C3-E6FE-E8CA-8549-1B035021A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635" name="Freeform 171">
              <a:extLst>
                <a:ext uri="{FF2B5EF4-FFF2-40B4-BE49-F238E27FC236}">
                  <a16:creationId xmlns:a16="http://schemas.microsoft.com/office/drawing/2014/main" id="{93AC8F3B-3EAE-8001-6725-E75851C5F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636" name="Freeform 172">
              <a:extLst>
                <a:ext uri="{FF2B5EF4-FFF2-40B4-BE49-F238E27FC236}">
                  <a16:creationId xmlns:a16="http://schemas.microsoft.com/office/drawing/2014/main" id="{74A8BBDB-F9BA-04A4-E8F4-A59D184B59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637" name="Freeform 173">
              <a:extLst>
                <a:ext uri="{FF2B5EF4-FFF2-40B4-BE49-F238E27FC236}">
                  <a16:creationId xmlns:a16="http://schemas.microsoft.com/office/drawing/2014/main" id="{D725F149-8CA7-5351-0C4E-5B1C8F649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638" name="Freeform 174">
              <a:extLst>
                <a:ext uri="{FF2B5EF4-FFF2-40B4-BE49-F238E27FC236}">
                  <a16:creationId xmlns:a16="http://schemas.microsoft.com/office/drawing/2014/main" id="{BD028EF3-AA9B-2905-25B4-834A0E0EC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6640" name="Oval 176">
            <a:extLst>
              <a:ext uri="{FF2B5EF4-FFF2-40B4-BE49-F238E27FC236}">
                <a16:creationId xmlns:a16="http://schemas.microsoft.com/office/drawing/2014/main" id="{CCCCC9DB-6EE9-F76D-CF03-D7912EF996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1375" y="762000"/>
            <a:ext cx="3325813" cy="728663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641" name="Text Box 177">
            <a:extLst>
              <a:ext uri="{FF2B5EF4-FFF2-40B4-BE49-F238E27FC236}">
                <a16:creationId xmlns:a16="http://schemas.microsoft.com/office/drawing/2014/main" id="{DB68BF67-3F77-ED19-7648-06EC4DE63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9325" y="6448425"/>
            <a:ext cx="344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46642" name="Text Box 178">
            <a:extLst>
              <a:ext uri="{FF2B5EF4-FFF2-40B4-BE49-F238E27FC236}">
                <a16:creationId xmlns:a16="http://schemas.microsoft.com/office/drawing/2014/main" id="{B2234CA3-F0B3-D826-F39B-DB5A942B5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7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46643" name="Rectangle 179">
            <a:extLst>
              <a:ext uri="{FF2B5EF4-FFF2-40B4-BE49-F238E27FC236}">
                <a16:creationId xmlns:a16="http://schemas.microsoft.com/office/drawing/2014/main" id="{3ADC76B1-28DE-8D5D-DE8D-C036D4071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950913"/>
            <a:ext cx="16875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400">
                <a:solidFill>
                  <a:schemeClr val="accent2"/>
                </a:solidFill>
                <a:latin typeface="Times" panose="020F07020304040A0204" pitchFamily="34" charset="0"/>
              </a:rPr>
              <a:t>ЦАРСТВО</a:t>
            </a:r>
            <a:endParaRPr lang="en-US" altLang="en-US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  <p:sp>
        <p:nvSpPr>
          <p:cNvPr id="446644" name="Oval 180">
            <a:extLst>
              <a:ext uri="{FF2B5EF4-FFF2-40B4-BE49-F238E27FC236}">
                <a16:creationId xmlns:a16="http://schemas.microsoft.com/office/drawing/2014/main" id="{A649AC3C-3826-C786-29F6-79FBF95854C8}"/>
              </a:ext>
            </a:extLst>
          </p:cNvPr>
          <p:cNvSpPr>
            <a:spLocks noChangeArrowheads="1"/>
          </p:cNvSpPr>
          <p:nvPr/>
        </p:nvSpPr>
        <p:spPr bwMode="auto">
          <a:xfrm rot="-3337920">
            <a:off x="1089025" y="4662488"/>
            <a:ext cx="1492250" cy="1498600"/>
          </a:xfrm>
          <a:prstGeom prst="ellipse">
            <a:avLst/>
          </a:prstGeom>
          <a:noFill/>
          <a:ln w="57150">
            <a:solidFill>
              <a:srgbClr val="F8131B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17088" dir="2963922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46645" name="Group 181">
            <a:extLst>
              <a:ext uri="{FF2B5EF4-FFF2-40B4-BE49-F238E27FC236}">
                <a16:creationId xmlns:a16="http://schemas.microsoft.com/office/drawing/2014/main" id="{B34AFB97-0291-12C4-4B72-63275A133CAC}"/>
              </a:ext>
            </a:extLst>
          </p:cNvPr>
          <p:cNvGrpSpPr>
            <a:grpSpLocks/>
          </p:cNvGrpSpPr>
          <p:nvPr/>
        </p:nvGrpSpPr>
        <p:grpSpPr bwMode="auto">
          <a:xfrm>
            <a:off x="1047750" y="4630738"/>
            <a:ext cx="1543050" cy="1558925"/>
            <a:chOff x="2300" y="1797"/>
            <a:chExt cx="1143" cy="1147"/>
          </a:xfrm>
        </p:grpSpPr>
        <p:sp>
          <p:nvSpPr>
            <p:cNvPr id="446646" name="AutoShape 182">
              <a:extLst>
                <a:ext uri="{FF2B5EF4-FFF2-40B4-BE49-F238E27FC236}">
                  <a16:creationId xmlns:a16="http://schemas.microsoft.com/office/drawing/2014/main" id="{7058AD26-10A3-65E4-9AA7-7E39F5B0B6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294" y="1803"/>
              <a:ext cx="1146" cy="1134"/>
            </a:xfrm>
            <a:custGeom>
              <a:avLst/>
              <a:gdLst>
                <a:gd name="G0" fmla="+- 9894 0 0"/>
                <a:gd name="G1" fmla="+- 11724373 0 0"/>
                <a:gd name="G2" fmla="+- 0 0 11724373"/>
                <a:gd name="T0" fmla="*/ 0 256 1"/>
                <a:gd name="T1" fmla="*/ 180 256 1"/>
                <a:gd name="G3" fmla="+- 11724373 T0 T1"/>
                <a:gd name="T2" fmla="*/ 0 256 1"/>
                <a:gd name="T3" fmla="*/ 90 256 1"/>
                <a:gd name="G4" fmla="+- 11724373 T2 T3"/>
                <a:gd name="G5" fmla="*/ G4 2 1"/>
                <a:gd name="T4" fmla="*/ 90 256 1"/>
                <a:gd name="T5" fmla="*/ 0 256 1"/>
                <a:gd name="G6" fmla="+- 11724373 T4 T5"/>
                <a:gd name="G7" fmla="*/ G6 2 1"/>
                <a:gd name="G8" fmla="abs 11724373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894"/>
                <a:gd name="G18" fmla="*/ 9894 1 2"/>
                <a:gd name="G19" fmla="+- G18 5400 0"/>
                <a:gd name="G20" fmla="cos G19 11724373"/>
                <a:gd name="G21" fmla="sin G19 11724373"/>
                <a:gd name="G22" fmla="+- G20 10800 0"/>
                <a:gd name="G23" fmla="+- G21 10800 0"/>
                <a:gd name="G24" fmla="+- 10800 0 G20"/>
                <a:gd name="G25" fmla="+- 9894 10800 0"/>
                <a:gd name="G26" fmla="?: G9 G17 G25"/>
                <a:gd name="G27" fmla="?: G9 0 21600"/>
                <a:gd name="G28" fmla="cos 10800 11724373"/>
                <a:gd name="G29" fmla="sin 10800 11724373"/>
                <a:gd name="G30" fmla="sin 9894 11724373"/>
                <a:gd name="G31" fmla="+- G28 10800 0"/>
                <a:gd name="G32" fmla="+- G29 10800 0"/>
                <a:gd name="G33" fmla="+- G30 10800 0"/>
                <a:gd name="G34" fmla="?: G4 0 G31"/>
                <a:gd name="G35" fmla="?: 11724373 G34 0"/>
                <a:gd name="G36" fmla="?: G6 G35 G31"/>
                <a:gd name="G37" fmla="+- 21600 0 G36"/>
                <a:gd name="G38" fmla="?: G4 0 G33"/>
                <a:gd name="G39" fmla="?: 11724373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454 w 21600"/>
                <a:gd name="T15" fmla="*/ 10998 h 21600"/>
                <a:gd name="T16" fmla="*/ 10800 w 21600"/>
                <a:gd name="T17" fmla="*/ 906 h 21600"/>
                <a:gd name="T18" fmla="*/ 21146 w 21600"/>
                <a:gd name="T19" fmla="*/ 1099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907" y="10989"/>
                  </a:moveTo>
                  <a:cubicBezTo>
                    <a:pt x="906" y="10926"/>
                    <a:pt x="906" y="10863"/>
                    <a:pt x="906" y="10800"/>
                  </a:cubicBezTo>
                  <a:cubicBezTo>
                    <a:pt x="906" y="5335"/>
                    <a:pt x="5335" y="906"/>
                    <a:pt x="10800" y="906"/>
                  </a:cubicBezTo>
                  <a:cubicBezTo>
                    <a:pt x="16264" y="906"/>
                    <a:pt x="20694" y="5335"/>
                    <a:pt x="20694" y="10800"/>
                  </a:cubicBezTo>
                  <a:cubicBezTo>
                    <a:pt x="20694" y="10863"/>
                    <a:pt x="20693" y="10926"/>
                    <a:pt x="20692" y="10989"/>
                  </a:cubicBezTo>
                  <a:lnTo>
                    <a:pt x="21598" y="11007"/>
                  </a:lnTo>
                  <a:cubicBezTo>
                    <a:pt x="21599" y="10938"/>
                    <a:pt x="21600" y="1086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0869"/>
                    <a:pt x="0" y="10938"/>
                    <a:pt x="1" y="11007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>
              <a:outerShdw dist="56796" dir="3806097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647" name="AutoShape 183">
              <a:extLst>
                <a:ext uri="{FF2B5EF4-FFF2-40B4-BE49-F238E27FC236}">
                  <a16:creationId xmlns:a16="http://schemas.microsoft.com/office/drawing/2014/main" id="{9B1FCECA-DA52-BD02-B8BD-E39BC0DDFF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291585">
              <a:off x="2300" y="1810"/>
              <a:ext cx="1143" cy="1134"/>
            </a:xfrm>
            <a:custGeom>
              <a:avLst/>
              <a:gdLst>
                <a:gd name="G0" fmla="+- 9894 0 0"/>
                <a:gd name="G1" fmla="+- 11724373 0 0"/>
                <a:gd name="G2" fmla="+- 0 0 11724373"/>
                <a:gd name="T0" fmla="*/ 0 256 1"/>
                <a:gd name="T1" fmla="*/ 180 256 1"/>
                <a:gd name="G3" fmla="+- 11724373 T0 T1"/>
                <a:gd name="T2" fmla="*/ 0 256 1"/>
                <a:gd name="T3" fmla="*/ 90 256 1"/>
                <a:gd name="G4" fmla="+- 11724373 T2 T3"/>
                <a:gd name="G5" fmla="*/ G4 2 1"/>
                <a:gd name="T4" fmla="*/ 90 256 1"/>
                <a:gd name="T5" fmla="*/ 0 256 1"/>
                <a:gd name="G6" fmla="+- 11724373 T4 T5"/>
                <a:gd name="G7" fmla="*/ G6 2 1"/>
                <a:gd name="G8" fmla="abs 11724373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894"/>
                <a:gd name="G18" fmla="*/ 9894 1 2"/>
                <a:gd name="G19" fmla="+- G18 5400 0"/>
                <a:gd name="G20" fmla="cos G19 11724373"/>
                <a:gd name="G21" fmla="sin G19 11724373"/>
                <a:gd name="G22" fmla="+- G20 10800 0"/>
                <a:gd name="G23" fmla="+- G21 10800 0"/>
                <a:gd name="G24" fmla="+- 10800 0 G20"/>
                <a:gd name="G25" fmla="+- 9894 10800 0"/>
                <a:gd name="G26" fmla="?: G9 G17 G25"/>
                <a:gd name="G27" fmla="?: G9 0 21600"/>
                <a:gd name="G28" fmla="cos 10800 11724373"/>
                <a:gd name="G29" fmla="sin 10800 11724373"/>
                <a:gd name="G30" fmla="sin 9894 11724373"/>
                <a:gd name="G31" fmla="+- G28 10800 0"/>
                <a:gd name="G32" fmla="+- G29 10800 0"/>
                <a:gd name="G33" fmla="+- G30 10800 0"/>
                <a:gd name="G34" fmla="?: G4 0 G31"/>
                <a:gd name="G35" fmla="?: 11724373 G34 0"/>
                <a:gd name="G36" fmla="?: G6 G35 G31"/>
                <a:gd name="G37" fmla="+- 21600 0 G36"/>
                <a:gd name="G38" fmla="?: G4 0 G33"/>
                <a:gd name="G39" fmla="?: 11724373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454 w 21600"/>
                <a:gd name="T15" fmla="*/ 10998 h 21600"/>
                <a:gd name="T16" fmla="*/ 10800 w 21600"/>
                <a:gd name="T17" fmla="*/ 906 h 21600"/>
                <a:gd name="T18" fmla="*/ 21146 w 21600"/>
                <a:gd name="T19" fmla="*/ 1099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907" y="10989"/>
                  </a:moveTo>
                  <a:cubicBezTo>
                    <a:pt x="906" y="10926"/>
                    <a:pt x="906" y="10863"/>
                    <a:pt x="906" y="10800"/>
                  </a:cubicBezTo>
                  <a:cubicBezTo>
                    <a:pt x="906" y="5335"/>
                    <a:pt x="5335" y="906"/>
                    <a:pt x="10800" y="906"/>
                  </a:cubicBezTo>
                  <a:cubicBezTo>
                    <a:pt x="16264" y="906"/>
                    <a:pt x="20694" y="5335"/>
                    <a:pt x="20694" y="10800"/>
                  </a:cubicBezTo>
                  <a:cubicBezTo>
                    <a:pt x="20694" y="10863"/>
                    <a:pt x="20693" y="10926"/>
                    <a:pt x="20692" y="10989"/>
                  </a:cubicBezTo>
                  <a:lnTo>
                    <a:pt x="21598" y="11007"/>
                  </a:lnTo>
                  <a:cubicBezTo>
                    <a:pt x="21599" y="10938"/>
                    <a:pt x="21600" y="1086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0869"/>
                    <a:pt x="0" y="10938"/>
                    <a:pt x="1" y="11007"/>
                  </a:cubicBez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FFFF00"/>
              </a:solidFill>
              <a:miter lim="800000"/>
              <a:headEnd/>
              <a:tailEnd/>
            </a:ln>
            <a:effectLst>
              <a:outerShdw dist="56796" dir="3806097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6648" name="Rectangle 184">
            <a:extLst>
              <a:ext uri="{FF2B5EF4-FFF2-40B4-BE49-F238E27FC236}">
                <a16:creationId xmlns:a16="http://schemas.microsoft.com/office/drawing/2014/main" id="{8656E631-41DD-28EA-E557-809E18C83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138" y="4562475"/>
            <a:ext cx="2071687" cy="11858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/>
            <a:r>
              <a:rPr lang="ru-RU" altLang="en-US" sz="4400" b="0">
                <a:solidFill>
                  <a:schemeClr val="tx2"/>
                </a:solidFill>
                <a:latin typeface="Times" panose="020F07020304040A0204" pitchFamily="34" charset="0"/>
              </a:rPr>
              <a:t>А </a:t>
            </a:r>
            <a:r>
              <a:rPr lang="ru-RU" altLang="en-US" sz="7200" b="0">
                <a:solidFill>
                  <a:srgbClr val="00CC66"/>
                </a:solidFill>
                <a:latin typeface="Times" panose="020F07020304040A0204" pitchFamily="34" charset="0"/>
              </a:rPr>
              <a:t>Ц</a:t>
            </a:r>
            <a:r>
              <a:rPr lang="ru-RU" altLang="en-US" sz="7200" b="0">
                <a:solidFill>
                  <a:schemeClr val="tx2"/>
                </a:solidFill>
                <a:latin typeface="Times" panose="020F07020304040A0204" pitchFamily="34" charset="0"/>
              </a:rPr>
              <a:t> </a:t>
            </a:r>
            <a:r>
              <a:rPr lang="ru-RU" altLang="en-US" sz="4400" b="0">
                <a:solidFill>
                  <a:schemeClr val="tx2"/>
                </a:solidFill>
                <a:latin typeface="Times" panose="020F07020304040A0204" pitchFamily="34" charset="0"/>
              </a:rPr>
              <a:t>П</a:t>
            </a:r>
            <a:endParaRPr lang="en-US" altLang="en-US" sz="4400" b="0">
              <a:solidFill>
                <a:schemeClr val="tx2"/>
              </a:solidFill>
              <a:latin typeface="Times" panose="020F07020304040A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446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446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6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6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6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6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664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7" name="AutoShape 3">
            <a:extLst>
              <a:ext uri="{FF2B5EF4-FFF2-40B4-BE49-F238E27FC236}">
                <a16:creationId xmlns:a16="http://schemas.microsoft.com/office/drawing/2014/main" id="{08A57C44-8AA7-48A7-31CE-D768B18F4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209" name="Rectangle 145">
            <a:extLst>
              <a:ext uri="{FF2B5EF4-FFF2-40B4-BE49-F238E27FC236}">
                <a16:creationId xmlns:a16="http://schemas.microsoft.com/office/drawing/2014/main" id="{CE4C2A44-69DF-8123-FB67-E8F8F3862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950913"/>
            <a:ext cx="16875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400">
                <a:solidFill>
                  <a:schemeClr val="accent2"/>
                </a:solidFill>
                <a:latin typeface="Times" panose="020F07020304040A0204" pitchFamily="34" charset="0"/>
              </a:rPr>
              <a:t>ЦАРСТВО</a:t>
            </a:r>
            <a:endParaRPr lang="en-US" altLang="en-US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  <p:sp>
        <p:nvSpPr>
          <p:cNvPr id="600066" name="Rectangle 2">
            <a:extLst>
              <a:ext uri="{FF2B5EF4-FFF2-40B4-BE49-F238E27FC236}">
                <a16:creationId xmlns:a16="http://schemas.microsoft.com/office/drawing/2014/main" id="{9AD95538-ED6E-35F1-9EFE-61DEBF3C57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070" name="Rectangle 6">
            <a:extLst>
              <a:ext uri="{FF2B5EF4-FFF2-40B4-BE49-F238E27FC236}">
                <a16:creationId xmlns:a16="http://schemas.microsoft.com/office/drawing/2014/main" id="{D4A476AB-31C9-F83B-033D-67C02E1B7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071" name="Rectangle 7">
            <a:extLst>
              <a:ext uri="{FF2B5EF4-FFF2-40B4-BE49-F238E27FC236}">
                <a16:creationId xmlns:a16="http://schemas.microsoft.com/office/drawing/2014/main" id="{F7ABB3D6-1FF4-1022-364C-D947B27E8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078" name="Line 14">
            <a:extLst>
              <a:ext uri="{FF2B5EF4-FFF2-40B4-BE49-F238E27FC236}">
                <a16:creationId xmlns:a16="http://schemas.microsoft.com/office/drawing/2014/main" id="{45D21A06-5282-F3AE-6E2B-461CF98E5DC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079" name="Line 15">
            <a:extLst>
              <a:ext uri="{FF2B5EF4-FFF2-40B4-BE49-F238E27FC236}">
                <a16:creationId xmlns:a16="http://schemas.microsoft.com/office/drawing/2014/main" id="{C56F217F-96F2-4B6D-3E6F-B82124028EE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080" name="Line 16">
            <a:extLst>
              <a:ext uri="{FF2B5EF4-FFF2-40B4-BE49-F238E27FC236}">
                <a16:creationId xmlns:a16="http://schemas.microsoft.com/office/drawing/2014/main" id="{CEFBBB25-67F7-E5D1-6C6B-D555C532E17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081" name="Line 17">
            <a:extLst>
              <a:ext uri="{FF2B5EF4-FFF2-40B4-BE49-F238E27FC236}">
                <a16:creationId xmlns:a16="http://schemas.microsoft.com/office/drawing/2014/main" id="{9FFDE874-01DE-DDEB-3D3F-EA44A485DB35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082" name="Line 18">
            <a:extLst>
              <a:ext uri="{FF2B5EF4-FFF2-40B4-BE49-F238E27FC236}">
                <a16:creationId xmlns:a16="http://schemas.microsoft.com/office/drawing/2014/main" id="{8F9CF469-10AB-9AF5-013E-8C23CA5393B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083" name="Line 19">
            <a:extLst>
              <a:ext uri="{FF2B5EF4-FFF2-40B4-BE49-F238E27FC236}">
                <a16:creationId xmlns:a16="http://schemas.microsoft.com/office/drawing/2014/main" id="{F46D860E-05B0-260F-88B5-4D966835CB7D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084" name="Rectangle 20">
            <a:extLst>
              <a:ext uri="{FF2B5EF4-FFF2-40B4-BE49-F238E27FC236}">
                <a16:creationId xmlns:a16="http://schemas.microsoft.com/office/drawing/2014/main" id="{88C0E565-2EAA-2741-A7DB-2F5FC9E52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085" name="Rectangle 21">
            <a:extLst>
              <a:ext uri="{FF2B5EF4-FFF2-40B4-BE49-F238E27FC236}">
                <a16:creationId xmlns:a16="http://schemas.microsoft.com/office/drawing/2014/main" id="{51E65F5C-725B-E4FD-43C6-E3C34531E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088" name="Rectangle 24">
            <a:extLst>
              <a:ext uri="{FF2B5EF4-FFF2-40B4-BE49-F238E27FC236}">
                <a16:creationId xmlns:a16="http://schemas.microsoft.com/office/drawing/2014/main" id="{FE1FC494-393E-B030-FDDF-8249914F1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313" y="852488"/>
            <a:ext cx="2640012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800">
                <a:solidFill>
                  <a:srgbClr val="FAFD00"/>
                </a:solidFill>
                <a:latin typeface="Times" panose="020F07020304040A0204" pitchFamily="34" charset="0"/>
              </a:rPr>
              <a:t>ок</a:t>
            </a:r>
            <a:r>
              <a:rPr lang="en-US" altLang="en-US" sz="2800">
                <a:solidFill>
                  <a:srgbClr val="FAFD00"/>
                </a:solidFill>
                <a:latin typeface="Times" panose="020F07020304040A0204" pitchFamily="34" charset="0"/>
              </a:rPr>
              <a:t>. 1000 </a:t>
            </a:r>
            <a:r>
              <a:rPr lang="ru-RU" altLang="en-US" sz="2800">
                <a:solidFill>
                  <a:srgbClr val="FAFD00"/>
                </a:solidFill>
                <a:latin typeface="Times" panose="020F07020304040A0204" pitchFamily="34" charset="0"/>
              </a:rPr>
              <a:t>до Р.Х</a:t>
            </a:r>
            <a:r>
              <a:rPr lang="en-US" altLang="en-US" sz="2800">
                <a:solidFill>
                  <a:srgbClr val="FAFD00"/>
                </a:solidFill>
                <a:latin typeface="Times" panose="020F07020304040A0204" pitchFamily="34" charset="0"/>
              </a:rPr>
              <a:t>.</a:t>
            </a:r>
          </a:p>
        </p:txBody>
      </p:sp>
      <p:sp>
        <p:nvSpPr>
          <p:cNvPr id="600089" name="Text Box 25">
            <a:extLst>
              <a:ext uri="{FF2B5EF4-FFF2-40B4-BE49-F238E27FC236}">
                <a16:creationId xmlns:a16="http://schemas.microsoft.com/office/drawing/2014/main" id="{7C19914C-2F67-25B2-4B0F-91F640605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9950" y="19050"/>
            <a:ext cx="5668963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chemeClr val="tx1"/>
                </a:solidFill>
              </a:rPr>
              <a:t>1 </a:t>
            </a:r>
            <a:r>
              <a:rPr lang="ru-RU" altLang="en-US" sz="1600">
                <a:solidFill>
                  <a:schemeClr val="tx1"/>
                </a:solidFill>
              </a:rPr>
              <a:t>Цар</a:t>
            </a:r>
            <a:r>
              <a:rPr lang="en-US" altLang="en-US" sz="1600">
                <a:solidFill>
                  <a:schemeClr val="tx1"/>
                </a:solidFill>
              </a:rPr>
              <a:t>. 15:1; 2 </a:t>
            </a:r>
            <a:r>
              <a:rPr lang="ru-RU" altLang="en-US" sz="1600">
                <a:solidFill>
                  <a:schemeClr val="tx1"/>
                </a:solidFill>
              </a:rPr>
              <a:t>Цар</a:t>
            </a:r>
            <a:r>
              <a:rPr lang="en-US" altLang="en-US" sz="1600">
                <a:solidFill>
                  <a:schemeClr val="tx1"/>
                </a:solidFill>
              </a:rPr>
              <a:t>. 2:4; </a:t>
            </a:r>
            <a:r>
              <a:rPr lang="ru-RU" altLang="en-US" sz="1600">
                <a:solidFill>
                  <a:schemeClr val="tx1"/>
                </a:solidFill>
              </a:rPr>
              <a:t>3</a:t>
            </a:r>
            <a:r>
              <a:rPr lang="en-US" altLang="en-US" sz="1600">
                <a:solidFill>
                  <a:schemeClr val="tx1"/>
                </a:solidFill>
              </a:rPr>
              <a:t> </a:t>
            </a:r>
            <a:r>
              <a:rPr lang="ru-RU" altLang="en-US" sz="1600">
                <a:solidFill>
                  <a:schemeClr val="tx1"/>
                </a:solidFill>
              </a:rPr>
              <a:t>Цар.</a:t>
            </a:r>
            <a:r>
              <a:rPr lang="en-US" altLang="en-US" sz="1600">
                <a:solidFill>
                  <a:schemeClr val="tx1"/>
                </a:solidFill>
              </a:rPr>
              <a:t> 1:43</a:t>
            </a:r>
          </a:p>
        </p:txBody>
      </p:sp>
      <p:grpSp>
        <p:nvGrpSpPr>
          <p:cNvPr id="600090" name="Group 26">
            <a:extLst>
              <a:ext uri="{FF2B5EF4-FFF2-40B4-BE49-F238E27FC236}">
                <a16:creationId xmlns:a16="http://schemas.microsoft.com/office/drawing/2014/main" id="{F71FBA8F-3248-91A4-0FCB-B890E05233BE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600091" name="Group 27">
              <a:extLst>
                <a:ext uri="{FF2B5EF4-FFF2-40B4-BE49-F238E27FC236}">
                  <a16:creationId xmlns:a16="http://schemas.microsoft.com/office/drawing/2014/main" id="{37C14899-ABC1-420E-2CC5-2CAB59E7C8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600092" name="Freeform 28">
                <a:extLst>
                  <a:ext uri="{FF2B5EF4-FFF2-40B4-BE49-F238E27FC236}">
                    <a16:creationId xmlns:a16="http://schemas.microsoft.com/office/drawing/2014/main" id="{CC2B1144-A1BD-0050-E083-CE89CC6E0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0093" name="AutoShape 29">
                <a:extLst>
                  <a:ext uri="{FF2B5EF4-FFF2-40B4-BE49-F238E27FC236}">
                    <a16:creationId xmlns:a16="http://schemas.microsoft.com/office/drawing/2014/main" id="{0D063FD9-9B9D-AF66-160D-CA02D11BCA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094" name="Rectangle 30">
                <a:extLst>
                  <a:ext uri="{FF2B5EF4-FFF2-40B4-BE49-F238E27FC236}">
                    <a16:creationId xmlns:a16="http://schemas.microsoft.com/office/drawing/2014/main" id="{F53DDF20-DF1A-4AB8-DA6E-990C4E9961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095" name="Line 31">
                <a:extLst>
                  <a:ext uri="{FF2B5EF4-FFF2-40B4-BE49-F238E27FC236}">
                    <a16:creationId xmlns:a16="http://schemas.microsoft.com/office/drawing/2014/main" id="{0592CD51-8AD1-99AE-B614-C9DEAC14C7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096" name="Rectangle 32">
                <a:extLst>
                  <a:ext uri="{FF2B5EF4-FFF2-40B4-BE49-F238E27FC236}">
                    <a16:creationId xmlns:a16="http://schemas.microsoft.com/office/drawing/2014/main" id="{ADC774D1-2FE5-4031-7CA2-DC8D353394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097" name="Rectangle 33">
                <a:extLst>
                  <a:ext uri="{FF2B5EF4-FFF2-40B4-BE49-F238E27FC236}">
                    <a16:creationId xmlns:a16="http://schemas.microsoft.com/office/drawing/2014/main" id="{F11F7842-CB42-945C-1F12-3D3C411FC2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098" name="Line 34">
                <a:extLst>
                  <a:ext uri="{FF2B5EF4-FFF2-40B4-BE49-F238E27FC236}">
                    <a16:creationId xmlns:a16="http://schemas.microsoft.com/office/drawing/2014/main" id="{98774C9C-2B61-FABE-5372-CB41035B67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099" name="Line 35">
                <a:extLst>
                  <a:ext uri="{FF2B5EF4-FFF2-40B4-BE49-F238E27FC236}">
                    <a16:creationId xmlns:a16="http://schemas.microsoft.com/office/drawing/2014/main" id="{5B6B4CD8-9344-7C1A-B668-CC0A432215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100" name="Line 36">
                <a:extLst>
                  <a:ext uri="{FF2B5EF4-FFF2-40B4-BE49-F238E27FC236}">
                    <a16:creationId xmlns:a16="http://schemas.microsoft.com/office/drawing/2014/main" id="{A9A1C028-375F-986A-5DDA-751B346095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101" name="Line 37">
                <a:extLst>
                  <a:ext uri="{FF2B5EF4-FFF2-40B4-BE49-F238E27FC236}">
                    <a16:creationId xmlns:a16="http://schemas.microsoft.com/office/drawing/2014/main" id="{0C20AA33-38CF-B479-2DFC-D87B053E85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102" name="Line 38">
                <a:extLst>
                  <a:ext uri="{FF2B5EF4-FFF2-40B4-BE49-F238E27FC236}">
                    <a16:creationId xmlns:a16="http://schemas.microsoft.com/office/drawing/2014/main" id="{CE1E155B-C4F7-AB8B-B912-5A63B564A2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103" name="Line 39">
                <a:extLst>
                  <a:ext uri="{FF2B5EF4-FFF2-40B4-BE49-F238E27FC236}">
                    <a16:creationId xmlns:a16="http://schemas.microsoft.com/office/drawing/2014/main" id="{03571605-CE01-02C6-03A0-48BAC176A4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104" name="Line 40">
                <a:extLst>
                  <a:ext uri="{FF2B5EF4-FFF2-40B4-BE49-F238E27FC236}">
                    <a16:creationId xmlns:a16="http://schemas.microsoft.com/office/drawing/2014/main" id="{01702B0F-B571-CF97-E3E6-0FB76AA993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105" name="Line 41">
                <a:extLst>
                  <a:ext uri="{FF2B5EF4-FFF2-40B4-BE49-F238E27FC236}">
                    <a16:creationId xmlns:a16="http://schemas.microsoft.com/office/drawing/2014/main" id="{A39F8BCA-ED60-9A6A-BB0B-FF95A0A210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106" name="Line 42">
                <a:extLst>
                  <a:ext uri="{FF2B5EF4-FFF2-40B4-BE49-F238E27FC236}">
                    <a16:creationId xmlns:a16="http://schemas.microsoft.com/office/drawing/2014/main" id="{26FCF610-4B71-558A-7B05-E97E905A20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107" name="Line 43">
                <a:extLst>
                  <a:ext uri="{FF2B5EF4-FFF2-40B4-BE49-F238E27FC236}">
                    <a16:creationId xmlns:a16="http://schemas.microsoft.com/office/drawing/2014/main" id="{A8832536-6C92-BCFB-DD9D-E75D83938C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108" name="Rectangle 44">
                <a:extLst>
                  <a:ext uri="{FF2B5EF4-FFF2-40B4-BE49-F238E27FC236}">
                    <a16:creationId xmlns:a16="http://schemas.microsoft.com/office/drawing/2014/main" id="{6B4E314A-28B1-793C-902A-822F1A970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ru-RU" altLang="en-US" sz="900">
                    <a:solidFill>
                      <a:srgbClr val="000000"/>
                    </a:solidFill>
                    <a:latin typeface="Chicago" charset="0"/>
                  </a:rPr>
                  <a:t>ЦАРСТВО</a:t>
                </a:r>
                <a:endParaRPr lang="en-US" altLang="en-US" sz="900">
                  <a:solidFill>
                    <a:srgbClr val="000000"/>
                  </a:solidFill>
                  <a:latin typeface="Chicago" charset="0"/>
                </a:endParaRPr>
              </a:p>
            </p:txBody>
          </p:sp>
        </p:grpSp>
        <p:sp>
          <p:nvSpPr>
            <p:cNvPr id="600109" name="Rectangle 45">
              <a:extLst>
                <a:ext uri="{FF2B5EF4-FFF2-40B4-BE49-F238E27FC236}">
                  <a16:creationId xmlns:a16="http://schemas.microsoft.com/office/drawing/2014/main" id="{FA9B1E11-4627-66E0-3AF4-6D4DA06BA7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39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</a:t>
              </a:r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Д</a:t>
              </a:r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600110" name="Text Box 46">
            <a:extLst>
              <a:ext uri="{FF2B5EF4-FFF2-40B4-BE49-F238E27FC236}">
                <a16:creationId xmlns:a16="http://schemas.microsoft.com/office/drawing/2014/main" id="{4760064C-8B17-F67D-641B-83788B872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00111" name="Text Box 47">
            <a:extLst>
              <a:ext uri="{FF2B5EF4-FFF2-40B4-BE49-F238E27FC236}">
                <a16:creationId xmlns:a16="http://schemas.microsoft.com/office/drawing/2014/main" id="{2DF78460-6726-A51C-3837-D1E86D344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4725" y="6467475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800" b="0">
                <a:solidFill>
                  <a:schemeClr val="tx1"/>
                </a:solidFill>
              </a:rPr>
              <a:t>4</a:t>
            </a:r>
            <a:endParaRPr lang="en-US" altLang="en-US" b="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600112" name="Rectangle 48">
            <a:extLst>
              <a:ext uri="{FF2B5EF4-FFF2-40B4-BE49-F238E27FC236}">
                <a16:creationId xmlns:a16="http://schemas.microsoft.com/office/drawing/2014/main" id="{FCAF001B-B018-6002-9D20-95268911B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4188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grpSp>
        <p:nvGrpSpPr>
          <p:cNvPr id="600114" name="Group 50">
            <a:extLst>
              <a:ext uri="{FF2B5EF4-FFF2-40B4-BE49-F238E27FC236}">
                <a16:creationId xmlns:a16="http://schemas.microsoft.com/office/drawing/2014/main" id="{56817243-F24B-779E-997F-83BC5AC9FDBD}"/>
              </a:ext>
            </a:extLst>
          </p:cNvPr>
          <p:cNvGrpSpPr>
            <a:grpSpLocks/>
          </p:cNvGrpSpPr>
          <p:nvPr/>
        </p:nvGrpSpPr>
        <p:grpSpPr bwMode="auto">
          <a:xfrm>
            <a:off x="6083300" y="1136650"/>
            <a:ext cx="1289050" cy="1435100"/>
            <a:chOff x="1084" y="711"/>
            <a:chExt cx="2950" cy="2769"/>
          </a:xfrm>
        </p:grpSpPr>
        <p:grpSp>
          <p:nvGrpSpPr>
            <p:cNvPr id="600115" name="Group 51">
              <a:extLst>
                <a:ext uri="{FF2B5EF4-FFF2-40B4-BE49-F238E27FC236}">
                  <a16:creationId xmlns:a16="http://schemas.microsoft.com/office/drawing/2014/main" id="{3EF29176-81D5-3EAB-63B1-836CD3409A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600116" name="Group 52">
                <a:extLst>
                  <a:ext uri="{FF2B5EF4-FFF2-40B4-BE49-F238E27FC236}">
                    <a16:creationId xmlns:a16="http://schemas.microsoft.com/office/drawing/2014/main" id="{85D209A1-2C2D-7893-9105-3DD96FD553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600117" name="Freeform 53">
                  <a:extLst>
                    <a:ext uri="{FF2B5EF4-FFF2-40B4-BE49-F238E27FC236}">
                      <a16:creationId xmlns:a16="http://schemas.microsoft.com/office/drawing/2014/main" id="{EB15D0AE-5A18-F9FD-7280-277A32F210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0118" name="Freeform 54">
                  <a:extLst>
                    <a:ext uri="{FF2B5EF4-FFF2-40B4-BE49-F238E27FC236}">
                      <a16:creationId xmlns:a16="http://schemas.microsoft.com/office/drawing/2014/main" id="{6B210AD7-EDA7-C341-279A-5188493A43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600119" name="Picture 55">
                <a:extLst>
                  <a:ext uri="{FF2B5EF4-FFF2-40B4-BE49-F238E27FC236}">
                    <a16:creationId xmlns:a16="http://schemas.microsoft.com/office/drawing/2014/main" id="{5F68248C-1B28-9FD5-375A-E41F92DC9D85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00120" name="Freeform 56">
              <a:extLst>
                <a:ext uri="{FF2B5EF4-FFF2-40B4-BE49-F238E27FC236}">
                  <a16:creationId xmlns:a16="http://schemas.microsoft.com/office/drawing/2014/main" id="{E2CA7EF6-D7E4-7AB8-66FF-56D5177A5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121" name="Freeform 57">
              <a:extLst>
                <a:ext uri="{FF2B5EF4-FFF2-40B4-BE49-F238E27FC236}">
                  <a16:creationId xmlns:a16="http://schemas.microsoft.com/office/drawing/2014/main" id="{09B581AC-2DB0-1C10-AAE9-B713C3F417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122" name="Freeform 58">
              <a:extLst>
                <a:ext uri="{FF2B5EF4-FFF2-40B4-BE49-F238E27FC236}">
                  <a16:creationId xmlns:a16="http://schemas.microsoft.com/office/drawing/2014/main" id="{FF0ADE30-FA5F-5278-CADC-EF38F53A1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123" name="Freeform 59">
              <a:extLst>
                <a:ext uri="{FF2B5EF4-FFF2-40B4-BE49-F238E27FC236}">
                  <a16:creationId xmlns:a16="http://schemas.microsoft.com/office/drawing/2014/main" id="{80BC0F19-946C-7DDE-FAEE-B6519E7727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124" name="Freeform 60">
              <a:extLst>
                <a:ext uri="{FF2B5EF4-FFF2-40B4-BE49-F238E27FC236}">
                  <a16:creationId xmlns:a16="http://schemas.microsoft.com/office/drawing/2014/main" id="{C58BC3D9-D0AC-C729-2491-21FBDB87C3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00125" name="Group 61">
            <a:extLst>
              <a:ext uri="{FF2B5EF4-FFF2-40B4-BE49-F238E27FC236}">
                <a16:creationId xmlns:a16="http://schemas.microsoft.com/office/drawing/2014/main" id="{3637DBE5-6C28-05B0-3CFD-5B7E0BA1E6BE}"/>
              </a:ext>
            </a:extLst>
          </p:cNvPr>
          <p:cNvGrpSpPr>
            <a:grpSpLocks/>
          </p:cNvGrpSpPr>
          <p:nvPr/>
        </p:nvGrpSpPr>
        <p:grpSpPr bwMode="auto">
          <a:xfrm>
            <a:off x="6076950" y="3251200"/>
            <a:ext cx="1289050" cy="1435100"/>
            <a:chOff x="1084" y="711"/>
            <a:chExt cx="2950" cy="2769"/>
          </a:xfrm>
        </p:grpSpPr>
        <p:grpSp>
          <p:nvGrpSpPr>
            <p:cNvPr id="600126" name="Group 62">
              <a:extLst>
                <a:ext uri="{FF2B5EF4-FFF2-40B4-BE49-F238E27FC236}">
                  <a16:creationId xmlns:a16="http://schemas.microsoft.com/office/drawing/2014/main" id="{E7AE3B10-13C9-34F6-2F49-9B96E07518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600127" name="Group 63">
                <a:extLst>
                  <a:ext uri="{FF2B5EF4-FFF2-40B4-BE49-F238E27FC236}">
                    <a16:creationId xmlns:a16="http://schemas.microsoft.com/office/drawing/2014/main" id="{2A52A2C1-0294-EE94-C1A6-E5BE71B3077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600128" name="Freeform 64">
                  <a:extLst>
                    <a:ext uri="{FF2B5EF4-FFF2-40B4-BE49-F238E27FC236}">
                      <a16:creationId xmlns:a16="http://schemas.microsoft.com/office/drawing/2014/main" id="{76D25463-2ABA-4E2C-8C58-44AA81AF37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0129" name="Freeform 65">
                  <a:extLst>
                    <a:ext uri="{FF2B5EF4-FFF2-40B4-BE49-F238E27FC236}">
                      <a16:creationId xmlns:a16="http://schemas.microsoft.com/office/drawing/2014/main" id="{3A6AA5B1-EFF3-82F4-16BF-C201E17D32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600130" name="Picture 66">
                <a:extLst>
                  <a:ext uri="{FF2B5EF4-FFF2-40B4-BE49-F238E27FC236}">
                    <a16:creationId xmlns:a16="http://schemas.microsoft.com/office/drawing/2014/main" id="{C3DFB77F-890B-200E-B16E-494A09B4F40B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00131" name="Freeform 67">
              <a:extLst>
                <a:ext uri="{FF2B5EF4-FFF2-40B4-BE49-F238E27FC236}">
                  <a16:creationId xmlns:a16="http://schemas.microsoft.com/office/drawing/2014/main" id="{716AD02C-506E-62BA-0672-D5F38CBD4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132" name="Freeform 68">
              <a:extLst>
                <a:ext uri="{FF2B5EF4-FFF2-40B4-BE49-F238E27FC236}">
                  <a16:creationId xmlns:a16="http://schemas.microsoft.com/office/drawing/2014/main" id="{F4930502-C2D6-DC70-41CF-CF0ED752B1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133" name="Freeform 69">
              <a:extLst>
                <a:ext uri="{FF2B5EF4-FFF2-40B4-BE49-F238E27FC236}">
                  <a16:creationId xmlns:a16="http://schemas.microsoft.com/office/drawing/2014/main" id="{D8660348-34ED-5ABB-9A44-2197BFDF01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134" name="Freeform 70">
              <a:extLst>
                <a:ext uri="{FF2B5EF4-FFF2-40B4-BE49-F238E27FC236}">
                  <a16:creationId xmlns:a16="http://schemas.microsoft.com/office/drawing/2014/main" id="{12245577-1036-BBF3-D397-A5DA5F72A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135" name="Freeform 71">
              <a:extLst>
                <a:ext uri="{FF2B5EF4-FFF2-40B4-BE49-F238E27FC236}">
                  <a16:creationId xmlns:a16="http://schemas.microsoft.com/office/drawing/2014/main" id="{F9302F62-D619-9C61-57F7-542C61C83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00143" name="Line 79">
            <a:extLst>
              <a:ext uri="{FF2B5EF4-FFF2-40B4-BE49-F238E27FC236}">
                <a16:creationId xmlns:a16="http://schemas.microsoft.com/office/drawing/2014/main" id="{E50A2926-5C63-08A7-07C3-A7B54F23095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144" name="Line 80">
            <a:extLst>
              <a:ext uri="{FF2B5EF4-FFF2-40B4-BE49-F238E27FC236}">
                <a16:creationId xmlns:a16="http://schemas.microsoft.com/office/drawing/2014/main" id="{09063C29-0141-F02A-D5E8-F411B6AB571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145" name="Line 81">
            <a:extLst>
              <a:ext uri="{FF2B5EF4-FFF2-40B4-BE49-F238E27FC236}">
                <a16:creationId xmlns:a16="http://schemas.microsoft.com/office/drawing/2014/main" id="{FFCAC5CD-12C7-6EA2-6972-B34FA49E9FD8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146" name="Rectangle 82">
            <a:extLst>
              <a:ext uri="{FF2B5EF4-FFF2-40B4-BE49-F238E27FC236}">
                <a16:creationId xmlns:a16="http://schemas.microsoft.com/office/drawing/2014/main" id="{8F7CF625-8551-2D1F-292E-261ADD593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0" y="2909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147" name="Rectangle 83">
            <a:extLst>
              <a:ext uri="{FF2B5EF4-FFF2-40B4-BE49-F238E27FC236}">
                <a16:creationId xmlns:a16="http://schemas.microsoft.com/office/drawing/2014/main" id="{F54A6457-7B8E-10D5-909B-BF34AC827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2813" y="3470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148" name="Line 84">
            <a:extLst>
              <a:ext uri="{FF2B5EF4-FFF2-40B4-BE49-F238E27FC236}">
                <a16:creationId xmlns:a16="http://schemas.microsoft.com/office/drawing/2014/main" id="{A58004DF-5BD1-1CEE-4B21-EF9D4276B870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2825" y="2921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149" name="Rectangle 85">
            <a:extLst>
              <a:ext uri="{FF2B5EF4-FFF2-40B4-BE49-F238E27FC236}">
                <a16:creationId xmlns:a16="http://schemas.microsoft.com/office/drawing/2014/main" id="{CD79192C-7816-A8F8-52FD-B04760F71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5425" y="3538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177" name="Rectangle 113">
            <a:extLst>
              <a:ext uri="{FF2B5EF4-FFF2-40B4-BE49-F238E27FC236}">
                <a16:creationId xmlns:a16="http://schemas.microsoft.com/office/drawing/2014/main" id="{9728AEB5-497D-7408-1660-68CD0A74D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5" y="1389063"/>
            <a:ext cx="144462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С</a:t>
            </a:r>
            <a:r>
              <a:rPr lang="en-US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 -</a:t>
            </a:r>
            <a:r>
              <a:rPr lang="ru-RU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Д</a:t>
            </a:r>
            <a:r>
              <a:rPr lang="en-US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 - </a:t>
            </a:r>
            <a:r>
              <a:rPr lang="ru-RU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С</a:t>
            </a:r>
            <a:endParaRPr lang="en-US" altLang="en-US" sz="2800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  <p:sp>
        <p:nvSpPr>
          <p:cNvPr id="600189" name="Oval 125">
            <a:extLst>
              <a:ext uri="{FF2B5EF4-FFF2-40B4-BE49-F238E27FC236}">
                <a16:creationId xmlns:a16="http://schemas.microsoft.com/office/drawing/2014/main" id="{DB531F83-0D3F-80CE-4080-BF98653DB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6025" y="1282700"/>
            <a:ext cx="527050" cy="744538"/>
          </a:xfrm>
          <a:prstGeom prst="ellipse">
            <a:avLst/>
          </a:prstGeom>
          <a:noFill/>
          <a:ln w="57150">
            <a:solidFill>
              <a:srgbClr val="3333CC"/>
            </a:solidFill>
            <a:round/>
            <a:headEnd/>
            <a:tailEnd/>
          </a:ln>
          <a:effectLst>
            <a:outerShdw dist="74053" dir="1857825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ru-RU" altLang="en-US" sz="1600" b="0">
              <a:solidFill>
                <a:srgbClr val="0831AD"/>
              </a:solidFill>
              <a:latin typeface="Times" panose="020F07020304040A0204" pitchFamily="34" charset="0"/>
            </a:endParaRPr>
          </a:p>
        </p:txBody>
      </p:sp>
      <p:sp>
        <p:nvSpPr>
          <p:cNvPr id="600192" name="Text Box 128">
            <a:extLst>
              <a:ext uri="{FF2B5EF4-FFF2-40B4-BE49-F238E27FC236}">
                <a16:creationId xmlns:a16="http://schemas.microsoft.com/office/drawing/2014/main" id="{CE42084C-0EB5-39EC-9622-04B07CAE0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8863" y="2165350"/>
            <a:ext cx="4497387" cy="100647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6000">
                <a:solidFill>
                  <a:srgbClr val="0831AD"/>
                </a:solidFill>
              </a:rPr>
              <a:t>САУЛ</a:t>
            </a:r>
            <a:endParaRPr lang="en-US" altLang="en-US" sz="6000">
              <a:solidFill>
                <a:srgbClr val="0831AD"/>
              </a:solidFill>
            </a:endParaRPr>
          </a:p>
        </p:txBody>
      </p:sp>
      <p:sp>
        <p:nvSpPr>
          <p:cNvPr id="600187" name="Text Box 123">
            <a:extLst>
              <a:ext uri="{FF2B5EF4-FFF2-40B4-BE49-F238E27FC236}">
                <a16:creationId xmlns:a16="http://schemas.microsoft.com/office/drawing/2014/main" id="{02A0E700-8D1F-589F-DAEE-BEB808A69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0" y="3297238"/>
            <a:ext cx="4940300" cy="100647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6000">
                <a:solidFill>
                  <a:srgbClr val="0831AD"/>
                </a:solidFill>
              </a:rPr>
              <a:t>ДАВИД</a:t>
            </a:r>
            <a:endParaRPr lang="en-US" altLang="en-US" sz="6000">
              <a:solidFill>
                <a:srgbClr val="0831AD"/>
              </a:solidFill>
            </a:endParaRPr>
          </a:p>
        </p:txBody>
      </p:sp>
      <p:sp>
        <p:nvSpPr>
          <p:cNvPr id="600193" name="Oval 129">
            <a:extLst>
              <a:ext uri="{FF2B5EF4-FFF2-40B4-BE49-F238E27FC236}">
                <a16:creationId xmlns:a16="http://schemas.microsoft.com/office/drawing/2014/main" id="{1352E24B-1208-F69F-2659-18E072386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4025" y="1301750"/>
            <a:ext cx="527050" cy="744538"/>
          </a:xfrm>
          <a:prstGeom prst="ellipse">
            <a:avLst/>
          </a:prstGeom>
          <a:noFill/>
          <a:ln w="57150">
            <a:solidFill>
              <a:srgbClr val="3333CC"/>
            </a:solidFill>
            <a:round/>
            <a:headEnd/>
            <a:tailEnd/>
          </a:ln>
          <a:effectLst>
            <a:outerShdw dist="74053" dir="1857825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ru-RU" altLang="en-US" sz="1600" b="0">
              <a:solidFill>
                <a:srgbClr val="0831AD"/>
              </a:solidFill>
              <a:latin typeface="Times" panose="020F07020304040A0204" pitchFamily="34" charset="0"/>
            </a:endParaRPr>
          </a:p>
        </p:txBody>
      </p:sp>
      <p:sp>
        <p:nvSpPr>
          <p:cNvPr id="600182" name="Text Box 118">
            <a:extLst>
              <a:ext uri="{FF2B5EF4-FFF2-40B4-BE49-F238E27FC236}">
                <a16:creationId xmlns:a16="http://schemas.microsoft.com/office/drawing/2014/main" id="{FEF5E074-B43F-874C-AAB6-7DC8CA1A5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300" y="4573588"/>
            <a:ext cx="4876800" cy="1006475"/>
          </a:xfrm>
          <a:prstGeom prst="rect">
            <a:avLst/>
          </a:prstGeom>
          <a:noFill/>
          <a:ln>
            <a:noFill/>
          </a:ln>
          <a:effectLst>
            <a:outerShdw dist="74053" dir="3542175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6000">
                <a:solidFill>
                  <a:srgbClr val="0831AD"/>
                </a:solidFill>
              </a:rPr>
              <a:t>СОЛОМОН</a:t>
            </a:r>
            <a:endParaRPr lang="en-US" altLang="en-US" sz="6000">
              <a:solidFill>
                <a:srgbClr val="0831AD"/>
              </a:solidFill>
            </a:endParaRPr>
          </a:p>
        </p:txBody>
      </p:sp>
      <p:sp>
        <p:nvSpPr>
          <p:cNvPr id="600194" name="Oval 130">
            <a:extLst>
              <a:ext uri="{FF2B5EF4-FFF2-40B4-BE49-F238E27FC236}">
                <a16:creationId xmlns:a16="http://schemas.microsoft.com/office/drawing/2014/main" id="{25BC1170-DB41-2721-7F2E-910C9FC593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1713" y="1279525"/>
            <a:ext cx="527050" cy="744538"/>
          </a:xfrm>
          <a:prstGeom prst="ellipse">
            <a:avLst/>
          </a:prstGeom>
          <a:noFill/>
          <a:ln w="57150">
            <a:solidFill>
              <a:srgbClr val="3333CC"/>
            </a:solidFill>
            <a:round/>
            <a:headEnd/>
            <a:tailEnd/>
          </a:ln>
          <a:effectLst>
            <a:outerShdw dist="74053" dir="1857825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ru-RU" altLang="en-US" sz="1600" b="0">
              <a:solidFill>
                <a:srgbClr val="0831AD"/>
              </a:solidFill>
              <a:latin typeface="Times" panose="020F07020304040A0204" pitchFamily="34" charset="0"/>
            </a:endParaRPr>
          </a:p>
        </p:txBody>
      </p:sp>
      <p:sp>
        <p:nvSpPr>
          <p:cNvPr id="600198" name="Text Box 134">
            <a:extLst>
              <a:ext uri="{FF2B5EF4-FFF2-40B4-BE49-F238E27FC236}">
                <a16:creationId xmlns:a16="http://schemas.microsoft.com/office/drawing/2014/main" id="{195BFE29-1EEB-D875-57CA-601F0F13A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7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0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0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00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00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00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00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00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0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00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00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00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00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00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00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00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00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00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00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0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0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00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00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00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00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00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00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00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00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0177" grpId="0" autoUpdateAnimBg="0"/>
      <p:bldP spid="600189" grpId="0" animBg="1" autoUpdateAnimBg="0"/>
      <p:bldP spid="600192" grpId="0" autoUpdateAnimBg="0"/>
      <p:bldP spid="600187" grpId="0" autoUpdateAnimBg="0"/>
      <p:bldP spid="600193" grpId="0" animBg="1" autoUpdateAnimBg="0"/>
      <p:bldP spid="600182" grpId="0" autoUpdateAnimBg="0"/>
      <p:bldP spid="600194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Rectangle 2">
            <a:extLst>
              <a:ext uri="{FF2B5EF4-FFF2-40B4-BE49-F238E27FC236}">
                <a16:creationId xmlns:a16="http://schemas.microsoft.com/office/drawing/2014/main" id="{E23837AF-A083-ADF8-AB11-475653199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07" name="AutoShape 3">
            <a:extLst>
              <a:ext uri="{FF2B5EF4-FFF2-40B4-BE49-F238E27FC236}">
                <a16:creationId xmlns:a16="http://schemas.microsoft.com/office/drawing/2014/main" id="{065911FE-3C4D-C6CB-4228-AE11FDD9D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08" name="Rectangle 4">
            <a:extLst>
              <a:ext uri="{FF2B5EF4-FFF2-40B4-BE49-F238E27FC236}">
                <a16:creationId xmlns:a16="http://schemas.microsoft.com/office/drawing/2014/main" id="{331E9160-DD78-921D-CAD3-C18018E3D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10" name="Rectangle 6">
            <a:extLst>
              <a:ext uri="{FF2B5EF4-FFF2-40B4-BE49-F238E27FC236}">
                <a16:creationId xmlns:a16="http://schemas.microsoft.com/office/drawing/2014/main" id="{FFE0B998-B2C0-257A-F1DE-6B6656CC4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12" name="Rectangle 8">
            <a:extLst>
              <a:ext uri="{FF2B5EF4-FFF2-40B4-BE49-F238E27FC236}">
                <a16:creationId xmlns:a16="http://schemas.microsoft.com/office/drawing/2014/main" id="{624DC7E6-738A-88AE-0EFE-6DB81E17E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15" name="Rectangle 11">
            <a:extLst>
              <a:ext uri="{FF2B5EF4-FFF2-40B4-BE49-F238E27FC236}">
                <a16:creationId xmlns:a16="http://schemas.microsoft.com/office/drawing/2014/main" id="{D0E84069-33F3-5D78-08D0-A847977CA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22" name="Rectangle 18">
            <a:extLst>
              <a:ext uri="{FF2B5EF4-FFF2-40B4-BE49-F238E27FC236}">
                <a16:creationId xmlns:a16="http://schemas.microsoft.com/office/drawing/2014/main" id="{0400D6F8-60DE-7C26-568E-EAD5990DA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23" name="Line 19">
            <a:extLst>
              <a:ext uri="{FF2B5EF4-FFF2-40B4-BE49-F238E27FC236}">
                <a16:creationId xmlns:a16="http://schemas.microsoft.com/office/drawing/2014/main" id="{5B76A3B5-E443-CDB6-CF43-176B139154D5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24" name="Line 20">
            <a:extLst>
              <a:ext uri="{FF2B5EF4-FFF2-40B4-BE49-F238E27FC236}">
                <a16:creationId xmlns:a16="http://schemas.microsoft.com/office/drawing/2014/main" id="{561C52A6-7530-8401-0F8B-2A9AFEC2799D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25" name="Line 21">
            <a:extLst>
              <a:ext uri="{FF2B5EF4-FFF2-40B4-BE49-F238E27FC236}">
                <a16:creationId xmlns:a16="http://schemas.microsoft.com/office/drawing/2014/main" id="{1D862EF8-3653-68AE-4CF4-5722984029B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26" name="Line 22">
            <a:extLst>
              <a:ext uri="{FF2B5EF4-FFF2-40B4-BE49-F238E27FC236}">
                <a16:creationId xmlns:a16="http://schemas.microsoft.com/office/drawing/2014/main" id="{E0A7FD1C-F49E-02CA-379B-00714DBDAF2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27" name="Line 23">
            <a:extLst>
              <a:ext uri="{FF2B5EF4-FFF2-40B4-BE49-F238E27FC236}">
                <a16:creationId xmlns:a16="http://schemas.microsoft.com/office/drawing/2014/main" id="{6B9AD841-9F67-E1D3-9C02-6AAFEC969B7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28" name="Line 24">
            <a:extLst>
              <a:ext uri="{FF2B5EF4-FFF2-40B4-BE49-F238E27FC236}">
                <a16:creationId xmlns:a16="http://schemas.microsoft.com/office/drawing/2014/main" id="{529BCAD4-E9CC-F997-2FDF-B3BC5B208D4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29" name="Line 25">
            <a:extLst>
              <a:ext uri="{FF2B5EF4-FFF2-40B4-BE49-F238E27FC236}">
                <a16:creationId xmlns:a16="http://schemas.microsoft.com/office/drawing/2014/main" id="{FFC642D4-149B-7BA7-8458-DB8A7DB25958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30" name="Line 26">
            <a:extLst>
              <a:ext uri="{FF2B5EF4-FFF2-40B4-BE49-F238E27FC236}">
                <a16:creationId xmlns:a16="http://schemas.microsoft.com/office/drawing/2014/main" id="{5FBB64AF-09BC-71EA-0E1E-66C744BD193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31" name="Line 27">
            <a:extLst>
              <a:ext uri="{FF2B5EF4-FFF2-40B4-BE49-F238E27FC236}">
                <a16:creationId xmlns:a16="http://schemas.microsoft.com/office/drawing/2014/main" id="{E717717F-8F92-B1C2-351E-E2A7C8C5FE1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32" name="Rectangle 28">
            <a:extLst>
              <a:ext uri="{FF2B5EF4-FFF2-40B4-BE49-F238E27FC236}">
                <a16:creationId xmlns:a16="http://schemas.microsoft.com/office/drawing/2014/main" id="{9A5C0045-4A27-E292-A22A-C24895EAA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33" name="Rectangle 29">
            <a:extLst>
              <a:ext uri="{FF2B5EF4-FFF2-40B4-BE49-F238E27FC236}">
                <a16:creationId xmlns:a16="http://schemas.microsoft.com/office/drawing/2014/main" id="{E20EFAA5-39AF-BF86-5211-9D9C7EC1B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34" name="Rectangle 30">
            <a:extLst>
              <a:ext uri="{FF2B5EF4-FFF2-40B4-BE49-F238E27FC236}">
                <a16:creationId xmlns:a16="http://schemas.microsoft.com/office/drawing/2014/main" id="{C2204EFB-CB19-1A95-7F11-824B95D9E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35" name="Rectangle 31">
            <a:extLst>
              <a:ext uri="{FF2B5EF4-FFF2-40B4-BE49-F238E27FC236}">
                <a16:creationId xmlns:a16="http://schemas.microsoft.com/office/drawing/2014/main" id="{09AEC87E-F323-9AA7-9E90-61F5E3465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39" name="Line 35">
            <a:extLst>
              <a:ext uri="{FF2B5EF4-FFF2-40B4-BE49-F238E27FC236}">
                <a16:creationId xmlns:a16="http://schemas.microsoft.com/office/drawing/2014/main" id="{6A170E9D-E950-0444-0808-906778EA51C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42" name="Rectangle 38">
            <a:extLst>
              <a:ext uri="{FF2B5EF4-FFF2-40B4-BE49-F238E27FC236}">
                <a16:creationId xmlns:a16="http://schemas.microsoft.com/office/drawing/2014/main" id="{2A4CD006-34C9-C3DE-55BA-0193DBDC2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313" y="852488"/>
            <a:ext cx="2640012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800">
                <a:solidFill>
                  <a:srgbClr val="FAFD00"/>
                </a:solidFill>
                <a:latin typeface="Times" panose="020F07020304040A0204" pitchFamily="34" charset="0"/>
              </a:rPr>
              <a:t>ок</a:t>
            </a:r>
            <a:r>
              <a:rPr lang="en-US" altLang="en-US" sz="2800">
                <a:solidFill>
                  <a:srgbClr val="FAFD00"/>
                </a:solidFill>
                <a:latin typeface="Times" panose="020F07020304040A0204" pitchFamily="34" charset="0"/>
              </a:rPr>
              <a:t>. 1000 </a:t>
            </a:r>
            <a:r>
              <a:rPr lang="ru-RU" altLang="en-US" sz="2800">
                <a:solidFill>
                  <a:srgbClr val="FAFD00"/>
                </a:solidFill>
                <a:latin typeface="Times" panose="020F07020304040A0204" pitchFamily="34" charset="0"/>
              </a:rPr>
              <a:t>до Р.Х.</a:t>
            </a:r>
            <a:endParaRPr lang="en-US" altLang="en-US" sz="2800">
              <a:solidFill>
                <a:srgbClr val="FAFD00"/>
              </a:solidFill>
              <a:latin typeface="Times" panose="020F07020304040A0204" pitchFamily="34" charset="0"/>
            </a:endParaRPr>
          </a:p>
        </p:txBody>
      </p:sp>
      <p:sp>
        <p:nvSpPr>
          <p:cNvPr id="533578" name="Text Box 74">
            <a:extLst>
              <a:ext uri="{FF2B5EF4-FFF2-40B4-BE49-F238E27FC236}">
                <a16:creationId xmlns:a16="http://schemas.microsoft.com/office/drawing/2014/main" id="{D29C29A8-AE38-85D1-020D-928B8C38F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en-US" sz="1600">
              <a:solidFill>
                <a:schemeClr val="tx1"/>
              </a:solidFill>
            </a:endParaRPr>
          </a:p>
        </p:txBody>
      </p:sp>
      <p:sp>
        <p:nvSpPr>
          <p:cNvPr id="533580" name="Text Box 76">
            <a:extLst>
              <a:ext uri="{FF2B5EF4-FFF2-40B4-BE49-F238E27FC236}">
                <a16:creationId xmlns:a16="http://schemas.microsoft.com/office/drawing/2014/main" id="{00590AB4-7EDD-1542-09DD-930499053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19050"/>
            <a:ext cx="3443288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chemeClr val="tx1"/>
                </a:solidFill>
              </a:rPr>
              <a:t>1 </a:t>
            </a:r>
            <a:r>
              <a:rPr lang="ru-RU" altLang="en-US" sz="1600">
                <a:solidFill>
                  <a:schemeClr val="tx1"/>
                </a:solidFill>
              </a:rPr>
              <a:t>Цар</a:t>
            </a:r>
            <a:r>
              <a:rPr lang="en-US" altLang="en-US" sz="1600">
                <a:solidFill>
                  <a:schemeClr val="tx1"/>
                </a:solidFill>
              </a:rPr>
              <a:t>. 16:13-14</a:t>
            </a:r>
          </a:p>
        </p:txBody>
      </p:sp>
      <p:grpSp>
        <p:nvGrpSpPr>
          <p:cNvPr id="533642" name="Group 138">
            <a:extLst>
              <a:ext uri="{FF2B5EF4-FFF2-40B4-BE49-F238E27FC236}">
                <a16:creationId xmlns:a16="http://schemas.microsoft.com/office/drawing/2014/main" id="{F6327319-FDFD-8FE8-64E1-D21B6433A4A3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533643" name="Group 139">
              <a:extLst>
                <a:ext uri="{FF2B5EF4-FFF2-40B4-BE49-F238E27FC236}">
                  <a16:creationId xmlns:a16="http://schemas.microsoft.com/office/drawing/2014/main" id="{36D0DF4E-4C20-34D3-9B0C-C52DB40816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533644" name="Freeform 140">
                <a:extLst>
                  <a:ext uri="{FF2B5EF4-FFF2-40B4-BE49-F238E27FC236}">
                    <a16:creationId xmlns:a16="http://schemas.microsoft.com/office/drawing/2014/main" id="{18D22422-4AA5-2771-2837-2EAFE0B58A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645" name="AutoShape 141">
                <a:extLst>
                  <a:ext uri="{FF2B5EF4-FFF2-40B4-BE49-F238E27FC236}">
                    <a16:creationId xmlns:a16="http://schemas.microsoft.com/office/drawing/2014/main" id="{5EA84D1B-3FBE-C598-BB97-2CA0B28D7C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646" name="Rectangle 142">
                <a:extLst>
                  <a:ext uri="{FF2B5EF4-FFF2-40B4-BE49-F238E27FC236}">
                    <a16:creationId xmlns:a16="http://schemas.microsoft.com/office/drawing/2014/main" id="{EF35C7A4-165B-49AF-2F5B-0DAF448F7E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647" name="Line 143">
                <a:extLst>
                  <a:ext uri="{FF2B5EF4-FFF2-40B4-BE49-F238E27FC236}">
                    <a16:creationId xmlns:a16="http://schemas.microsoft.com/office/drawing/2014/main" id="{D1D417EB-6B10-0071-23CA-088CA975D9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648" name="Rectangle 144">
                <a:extLst>
                  <a:ext uri="{FF2B5EF4-FFF2-40B4-BE49-F238E27FC236}">
                    <a16:creationId xmlns:a16="http://schemas.microsoft.com/office/drawing/2014/main" id="{D2FC7C34-2FC7-78B7-9504-4F768190B9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649" name="Rectangle 145">
                <a:extLst>
                  <a:ext uri="{FF2B5EF4-FFF2-40B4-BE49-F238E27FC236}">
                    <a16:creationId xmlns:a16="http://schemas.microsoft.com/office/drawing/2014/main" id="{0B1C093E-9465-356D-CFEE-14C8434744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650" name="Line 146">
                <a:extLst>
                  <a:ext uri="{FF2B5EF4-FFF2-40B4-BE49-F238E27FC236}">
                    <a16:creationId xmlns:a16="http://schemas.microsoft.com/office/drawing/2014/main" id="{FEA43822-CEE0-D4C5-D4E1-BED218AB4E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651" name="Line 147">
                <a:extLst>
                  <a:ext uri="{FF2B5EF4-FFF2-40B4-BE49-F238E27FC236}">
                    <a16:creationId xmlns:a16="http://schemas.microsoft.com/office/drawing/2014/main" id="{7F030C24-5A05-A30D-FF60-72A19E29B7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652" name="Line 148">
                <a:extLst>
                  <a:ext uri="{FF2B5EF4-FFF2-40B4-BE49-F238E27FC236}">
                    <a16:creationId xmlns:a16="http://schemas.microsoft.com/office/drawing/2014/main" id="{90F36C36-9F3C-D7E1-099C-6C0717DCE5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653" name="Line 149">
                <a:extLst>
                  <a:ext uri="{FF2B5EF4-FFF2-40B4-BE49-F238E27FC236}">
                    <a16:creationId xmlns:a16="http://schemas.microsoft.com/office/drawing/2014/main" id="{4C06725E-26B3-A27B-E1A4-483ED120A1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654" name="Line 150">
                <a:extLst>
                  <a:ext uri="{FF2B5EF4-FFF2-40B4-BE49-F238E27FC236}">
                    <a16:creationId xmlns:a16="http://schemas.microsoft.com/office/drawing/2014/main" id="{5BA1307F-FC1C-B56D-E307-A3132E5642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655" name="Line 151">
                <a:extLst>
                  <a:ext uri="{FF2B5EF4-FFF2-40B4-BE49-F238E27FC236}">
                    <a16:creationId xmlns:a16="http://schemas.microsoft.com/office/drawing/2014/main" id="{FEF11F7C-AB39-F811-C8D4-8FA7556518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656" name="Line 152">
                <a:extLst>
                  <a:ext uri="{FF2B5EF4-FFF2-40B4-BE49-F238E27FC236}">
                    <a16:creationId xmlns:a16="http://schemas.microsoft.com/office/drawing/2014/main" id="{718BE117-CDF0-B268-6568-33D6AFEA3F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657" name="Line 153">
                <a:extLst>
                  <a:ext uri="{FF2B5EF4-FFF2-40B4-BE49-F238E27FC236}">
                    <a16:creationId xmlns:a16="http://schemas.microsoft.com/office/drawing/2014/main" id="{43C4A825-DBE1-4717-CED9-C3BEF2463C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658" name="Line 154">
                <a:extLst>
                  <a:ext uri="{FF2B5EF4-FFF2-40B4-BE49-F238E27FC236}">
                    <a16:creationId xmlns:a16="http://schemas.microsoft.com/office/drawing/2014/main" id="{756F5E71-D4DD-D58D-1C4C-D50ABEB41B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659" name="Line 155">
                <a:extLst>
                  <a:ext uri="{FF2B5EF4-FFF2-40B4-BE49-F238E27FC236}">
                    <a16:creationId xmlns:a16="http://schemas.microsoft.com/office/drawing/2014/main" id="{DEB3931A-E113-E853-E9A6-F0ED4BA241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660" name="Rectangle 156">
                <a:extLst>
                  <a:ext uri="{FF2B5EF4-FFF2-40B4-BE49-F238E27FC236}">
                    <a16:creationId xmlns:a16="http://schemas.microsoft.com/office/drawing/2014/main" id="{0AC4F3EF-AFAF-9159-1FBD-EC58E71453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ru-RU" altLang="en-US" sz="900">
                    <a:solidFill>
                      <a:srgbClr val="000000"/>
                    </a:solidFill>
                    <a:latin typeface="Chicago" charset="0"/>
                  </a:rPr>
                  <a:t>ЦАРСТВО</a:t>
                </a:r>
                <a:endParaRPr lang="en-US" altLang="en-US" sz="900">
                  <a:solidFill>
                    <a:srgbClr val="000000"/>
                  </a:solidFill>
                  <a:latin typeface="Chicago" charset="0"/>
                </a:endParaRPr>
              </a:p>
            </p:txBody>
          </p:sp>
        </p:grpSp>
        <p:sp>
          <p:nvSpPr>
            <p:cNvPr id="533661" name="Rectangle 157">
              <a:extLst>
                <a:ext uri="{FF2B5EF4-FFF2-40B4-BE49-F238E27FC236}">
                  <a16:creationId xmlns:a16="http://schemas.microsoft.com/office/drawing/2014/main" id="{66BD3E41-DC84-06B8-CFC1-BC63A491C1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44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 – Д – С 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533662" name="Text Box 158">
            <a:extLst>
              <a:ext uri="{FF2B5EF4-FFF2-40B4-BE49-F238E27FC236}">
                <a16:creationId xmlns:a16="http://schemas.microsoft.com/office/drawing/2014/main" id="{5527DE34-E5A6-3D45-AB32-592A1CDB8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33664" name="Rectangle 160">
            <a:extLst>
              <a:ext uri="{FF2B5EF4-FFF2-40B4-BE49-F238E27FC236}">
                <a16:creationId xmlns:a16="http://schemas.microsoft.com/office/drawing/2014/main" id="{99ADF5EB-7F7A-3579-AEE2-8F8AF552A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4188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  <p:grpSp>
        <p:nvGrpSpPr>
          <p:cNvPr id="533666" name="Group 162">
            <a:extLst>
              <a:ext uri="{FF2B5EF4-FFF2-40B4-BE49-F238E27FC236}">
                <a16:creationId xmlns:a16="http://schemas.microsoft.com/office/drawing/2014/main" id="{8BDBCB31-1F50-E40A-E63C-FB88DDF8B9B0}"/>
              </a:ext>
            </a:extLst>
          </p:cNvPr>
          <p:cNvGrpSpPr>
            <a:grpSpLocks/>
          </p:cNvGrpSpPr>
          <p:nvPr/>
        </p:nvGrpSpPr>
        <p:grpSpPr bwMode="auto">
          <a:xfrm>
            <a:off x="6083300" y="1136650"/>
            <a:ext cx="1289050" cy="1435100"/>
            <a:chOff x="1084" y="711"/>
            <a:chExt cx="2950" cy="2769"/>
          </a:xfrm>
        </p:grpSpPr>
        <p:grpSp>
          <p:nvGrpSpPr>
            <p:cNvPr id="533667" name="Group 163">
              <a:extLst>
                <a:ext uri="{FF2B5EF4-FFF2-40B4-BE49-F238E27FC236}">
                  <a16:creationId xmlns:a16="http://schemas.microsoft.com/office/drawing/2014/main" id="{B56B1A30-1369-BB61-CCED-49FAB6121A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533668" name="Group 164">
                <a:extLst>
                  <a:ext uri="{FF2B5EF4-FFF2-40B4-BE49-F238E27FC236}">
                    <a16:creationId xmlns:a16="http://schemas.microsoft.com/office/drawing/2014/main" id="{F2912FD5-C6FA-89FC-21FD-B4E9D5C5C9B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533669" name="Freeform 165">
                  <a:extLst>
                    <a:ext uri="{FF2B5EF4-FFF2-40B4-BE49-F238E27FC236}">
                      <a16:creationId xmlns:a16="http://schemas.microsoft.com/office/drawing/2014/main" id="{5E99A07B-BA80-E8BA-40CE-4DD7078B8B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3670" name="Freeform 166">
                  <a:extLst>
                    <a:ext uri="{FF2B5EF4-FFF2-40B4-BE49-F238E27FC236}">
                      <a16:creationId xmlns:a16="http://schemas.microsoft.com/office/drawing/2014/main" id="{9CB46149-38DB-F2BE-F958-F1B9B3614E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533671" name="Picture 167">
                <a:extLst>
                  <a:ext uri="{FF2B5EF4-FFF2-40B4-BE49-F238E27FC236}">
                    <a16:creationId xmlns:a16="http://schemas.microsoft.com/office/drawing/2014/main" id="{34AF3092-4398-9924-8C5B-2CD4433774D5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33672" name="Freeform 168">
              <a:extLst>
                <a:ext uri="{FF2B5EF4-FFF2-40B4-BE49-F238E27FC236}">
                  <a16:creationId xmlns:a16="http://schemas.microsoft.com/office/drawing/2014/main" id="{0DD3C4CB-D512-C40D-CFBE-AB83B567F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673" name="Freeform 169">
              <a:extLst>
                <a:ext uri="{FF2B5EF4-FFF2-40B4-BE49-F238E27FC236}">
                  <a16:creationId xmlns:a16="http://schemas.microsoft.com/office/drawing/2014/main" id="{774C7EDD-5217-477D-A0CA-BF60F0D9A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674" name="Freeform 170">
              <a:extLst>
                <a:ext uri="{FF2B5EF4-FFF2-40B4-BE49-F238E27FC236}">
                  <a16:creationId xmlns:a16="http://schemas.microsoft.com/office/drawing/2014/main" id="{BEB9131D-4803-802C-8AF2-88757A0B2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675" name="Freeform 171">
              <a:extLst>
                <a:ext uri="{FF2B5EF4-FFF2-40B4-BE49-F238E27FC236}">
                  <a16:creationId xmlns:a16="http://schemas.microsoft.com/office/drawing/2014/main" id="{544A0CA4-E3F4-6891-DB70-E1385EA6C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676" name="Freeform 172">
              <a:extLst>
                <a:ext uri="{FF2B5EF4-FFF2-40B4-BE49-F238E27FC236}">
                  <a16:creationId xmlns:a16="http://schemas.microsoft.com/office/drawing/2014/main" id="{D00A3976-6549-4F00-AE75-3AE4D3EF79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33677" name="Group 173">
            <a:extLst>
              <a:ext uri="{FF2B5EF4-FFF2-40B4-BE49-F238E27FC236}">
                <a16:creationId xmlns:a16="http://schemas.microsoft.com/office/drawing/2014/main" id="{68F429DD-4A33-6727-5D7C-EC2C5A481B19}"/>
              </a:ext>
            </a:extLst>
          </p:cNvPr>
          <p:cNvGrpSpPr>
            <a:grpSpLocks/>
          </p:cNvGrpSpPr>
          <p:nvPr/>
        </p:nvGrpSpPr>
        <p:grpSpPr bwMode="auto">
          <a:xfrm>
            <a:off x="6076950" y="3251200"/>
            <a:ext cx="1289050" cy="1435100"/>
            <a:chOff x="1084" y="711"/>
            <a:chExt cx="2950" cy="2769"/>
          </a:xfrm>
        </p:grpSpPr>
        <p:grpSp>
          <p:nvGrpSpPr>
            <p:cNvPr id="533678" name="Group 174">
              <a:extLst>
                <a:ext uri="{FF2B5EF4-FFF2-40B4-BE49-F238E27FC236}">
                  <a16:creationId xmlns:a16="http://schemas.microsoft.com/office/drawing/2014/main" id="{F8DC29AF-9FF8-F741-7A75-6426892F6B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533679" name="Group 175">
                <a:extLst>
                  <a:ext uri="{FF2B5EF4-FFF2-40B4-BE49-F238E27FC236}">
                    <a16:creationId xmlns:a16="http://schemas.microsoft.com/office/drawing/2014/main" id="{79DD6706-1FE9-E110-787C-6A9B16EBEBA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533680" name="Freeform 176">
                  <a:extLst>
                    <a:ext uri="{FF2B5EF4-FFF2-40B4-BE49-F238E27FC236}">
                      <a16:creationId xmlns:a16="http://schemas.microsoft.com/office/drawing/2014/main" id="{96CEE5DA-34F5-EF53-91FC-6FDC99D4BC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3681" name="Freeform 177">
                  <a:extLst>
                    <a:ext uri="{FF2B5EF4-FFF2-40B4-BE49-F238E27FC236}">
                      <a16:creationId xmlns:a16="http://schemas.microsoft.com/office/drawing/2014/main" id="{441B86CF-EC84-7FE5-4680-5F3DEAB365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533682" name="Picture 178">
                <a:extLst>
                  <a:ext uri="{FF2B5EF4-FFF2-40B4-BE49-F238E27FC236}">
                    <a16:creationId xmlns:a16="http://schemas.microsoft.com/office/drawing/2014/main" id="{06D55436-6469-7433-0D85-36F1AED7EB66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33683" name="Freeform 179">
              <a:extLst>
                <a:ext uri="{FF2B5EF4-FFF2-40B4-BE49-F238E27FC236}">
                  <a16:creationId xmlns:a16="http://schemas.microsoft.com/office/drawing/2014/main" id="{1DBD21A7-309B-35B8-2845-63EE54D9B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684" name="Freeform 180">
              <a:extLst>
                <a:ext uri="{FF2B5EF4-FFF2-40B4-BE49-F238E27FC236}">
                  <a16:creationId xmlns:a16="http://schemas.microsoft.com/office/drawing/2014/main" id="{556CF1BF-8A72-47A5-BC25-C9895839D2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685" name="Freeform 181">
              <a:extLst>
                <a:ext uri="{FF2B5EF4-FFF2-40B4-BE49-F238E27FC236}">
                  <a16:creationId xmlns:a16="http://schemas.microsoft.com/office/drawing/2014/main" id="{89DD5C37-B0CF-61D8-17B0-4CF057100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686" name="Freeform 182">
              <a:extLst>
                <a:ext uri="{FF2B5EF4-FFF2-40B4-BE49-F238E27FC236}">
                  <a16:creationId xmlns:a16="http://schemas.microsoft.com/office/drawing/2014/main" id="{F4C8F9B0-9093-0539-A18E-C585FA5D5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687" name="Freeform 183">
              <a:extLst>
                <a:ext uri="{FF2B5EF4-FFF2-40B4-BE49-F238E27FC236}">
                  <a16:creationId xmlns:a16="http://schemas.microsoft.com/office/drawing/2014/main" id="{E00FCDF1-B16A-C955-517D-A9DF34BA0D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33691" name="Group 187">
            <a:extLst>
              <a:ext uri="{FF2B5EF4-FFF2-40B4-BE49-F238E27FC236}">
                <a16:creationId xmlns:a16="http://schemas.microsoft.com/office/drawing/2014/main" id="{07D28E48-DB7D-2E50-D96C-8F5B7BD20995}"/>
              </a:ext>
            </a:extLst>
          </p:cNvPr>
          <p:cNvGrpSpPr>
            <a:grpSpLocks/>
          </p:cNvGrpSpPr>
          <p:nvPr/>
        </p:nvGrpSpPr>
        <p:grpSpPr bwMode="auto">
          <a:xfrm>
            <a:off x="1465263" y="1943100"/>
            <a:ext cx="6354762" cy="3373438"/>
            <a:chOff x="993" y="1128"/>
            <a:chExt cx="4003" cy="2125"/>
          </a:xfrm>
        </p:grpSpPr>
        <p:sp>
          <p:nvSpPr>
            <p:cNvPr id="533575" name="AutoShape 71">
              <a:extLst>
                <a:ext uri="{FF2B5EF4-FFF2-40B4-BE49-F238E27FC236}">
                  <a16:creationId xmlns:a16="http://schemas.microsoft.com/office/drawing/2014/main" id="{E3FDC410-034C-1A2D-EF29-6FC66914C6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3" y="1128"/>
              <a:ext cx="3952" cy="212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155023" dir="3300479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581" name="Text Box 77">
              <a:extLst>
                <a:ext uri="{FF2B5EF4-FFF2-40B4-BE49-F238E27FC236}">
                  <a16:creationId xmlns:a16="http://schemas.microsoft.com/office/drawing/2014/main" id="{06EFF575-196D-4FDF-372B-58C9D07037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4" y="1393"/>
              <a:ext cx="3942" cy="1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ru-RU" altLang="en-US" sz="2800">
                  <a:solidFill>
                    <a:schemeClr val="bg1"/>
                  </a:solidFill>
                </a:rPr>
                <a:t>Царь Саул: измученный человек!</a:t>
              </a:r>
            </a:p>
            <a:p>
              <a:pPr algn="ctr"/>
              <a:endParaRPr lang="ru-RU" altLang="en-US" sz="2800">
                <a:solidFill>
                  <a:schemeClr val="bg1"/>
                </a:solidFill>
              </a:endParaRPr>
            </a:p>
            <a:p>
              <a:pPr algn="ctr"/>
              <a:r>
                <a:rPr lang="ru-RU" altLang="en-US" sz="2800">
                  <a:solidFill>
                    <a:schemeClr val="bg1"/>
                  </a:solidFill>
                </a:rPr>
                <a:t>Самуил призван помазать приемника Саула: молодого Давида из Вифлеема.</a:t>
              </a:r>
              <a:endParaRPr lang="en-US" altLang="en-US" sz="2800">
                <a:solidFill>
                  <a:schemeClr val="bg1"/>
                </a:solidFill>
              </a:endParaRPr>
            </a:p>
          </p:txBody>
        </p:sp>
        <p:sp>
          <p:nvSpPr>
            <p:cNvPr id="533577" name="Text Box 73">
              <a:extLst>
                <a:ext uri="{FF2B5EF4-FFF2-40B4-BE49-F238E27FC236}">
                  <a16:creationId xmlns:a16="http://schemas.microsoft.com/office/drawing/2014/main" id="{6D6C5F1E-BA7F-9B8E-EB6B-21A2F8037A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7" y="1324"/>
              <a:ext cx="3934" cy="1413"/>
            </a:xfrm>
            <a:prstGeom prst="rect">
              <a:avLst/>
            </a:prstGeom>
            <a:noFill/>
            <a:ln>
              <a:noFill/>
            </a:ln>
            <a:effectLst>
              <a:outerShdw dist="96720" dir="4008085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 sz="2800">
                  <a:solidFill>
                    <a:schemeClr val="tx2"/>
                  </a:solidFill>
                </a:rPr>
                <a:t>Царь Саул</a:t>
              </a:r>
              <a:r>
                <a:rPr lang="en-US" altLang="en-US" sz="2800">
                  <a:solidFill>
                    <a:schemeClr val="tx2"/>
                  </a:solidFill>
                </a:rPr>
                <a:t>: </a:t>
              </a:r>
              <a:r>
                <a:rPr lang="ru-RU" altLang="en-US" sz="2800">
                  <a:solidFill>
                    <a:schemeClr val="tx2"/>
                  </a:solidFill>
                </a:rPr>
                <a:t>измученный человек</a:t>
              </a:r>
              <a:r>
                <a:rPr lang="en-US" altLang="en-US" sz="2800">
                  <a:solidFill>
                    <a:schemeClr val="tx2"/>
                  </a:solidFill>
                </a:rPr>
                <a:t>!</a:t>
              </a:r>
              <a:endParaRPr lang="ru-RU" altLang="en-US" sz="2800">
                <a:solidFill>
                  <a:schemeClr val="tx2"/>
                </a:solidFill>
              </a:endParaRPr>
            </a:p>
            <a:p>
              <a:pPr algn="ctr">
                <a:spcBef>
                  <a:spcPct val="50000"/>
                </a:spcBef>
              </a:pPr>
              <a:endParaRPr lang="ru-RU" altLang="en-US" sz="1000">
                <a:solidFill>
                  <a:schemeClr val="tx2"/>
                </a:solidFill>
              </a:endParaRPr>
            </a:p>
            <a:p>
              <a:pPr algn="ctr">
                <a:spcBef>
                  <a:spcPct val="50000"/>
                </a:spcBef>
              </a:pPr>
              <a:r>
                <a:rPr lang="ru-RU" altLang="en-US" sz="2800">
                  <a:solidFill>
                    <a:schemeClr val="tx2"/>
                  </a:solidFill>
                </a:rPr>
                <a:t>Самуил призван</a:t>
              </a:r>
              <a:r>
                <a:rPr lang="en-US" altLang="en-US" sz="2800">
                  <a:solidFill>
                    <a:schemeClr val="tx2"/>
                  </a:solidFill>
                </a:rPr>
                <a:t> </a:t>
              </a:r>
              <a:r>
                <a:rPr lang="ru-RU" altLang="en-US" sz="2800">
                  <a:solidFill>
                    <a:schemeClr val="tx2"/>
                  </a:solidFill>
                </a:rPr>
                <a:t>помазать</a:t>
              </a:r>
              <a:r>
                <a:rPr lang="en-US" altLang="en-US" sz="2800">
                  <a:solidFill>
                    <a:schemeClr val="tx2"/>
                  </a:solidFill>
                </a:rPr>
                <a:t> </a:t>
              </a:r>
              <a:r>
                <a:rPr lang="ru-RU" altLang="en-US" sz="2800">
                  <a:solidFill>
                    <a:schemeClr val="tx2"/>
                  </a:solidFill>
                </a:rPr>
                <a:t>приемника Саула</a:t>
              </a:r>
              <a:r>
                <a:rPr lang="en-US" altLang="en-US" sz="2800">
                  <a:solidFill>
                    <a:schemeClr val="tx2"/>
                  </a:solidFill>
                </a:rPr>
                <a:t>: </a:t>
              </a:r>
              <a:r>
                <a:rPr lang="ru-RU" altLang="en-US" sz="2800">
                  <a:solidFill>
                    <a:schemeClr val="tx2"/>
                  </a:solidFill>
                </a:rPr>
                <a:t>молодого Давида из Вифлеема</a:t>
              </a:r>
              <a:r>
                <a:rPr lang="en-US" altLang="en-US" sz="2800">
                  <a:solidFill>
                    <a:schemeClr val="tx2"/>
                  </a:solidFill>
                </a:rPr>
                <a:t>.</a:t>
              </a:r>
            </a:p>
          </p:txBody>
        </p:sp>
      </p:grpSp>
      <p:sp>
        <p:nvSpPr>
          <p:cNvPr id="533688" name="Rectangle 184">
            <a:extLst>
              <a:ext uri="{FF2B5EF4-FFF2-40B4-BE49-F238E27FC236}">
                <a16:creationId xmlns:a16="http://schemas.microsoft.com/office/drawing/2014/main" id="{A1BFAD1E-B09A-B974-3112-AC603278C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5" y="1389063"/>
            <a:ext cx="153352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С</a:t>
            </a:r>
            <a:r>
              <a:rPr lang="en-US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 - </a:t>
            </a:r>
            <a:r>
              <a:rPr lang="ru-RU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Д</a:t>
            </a:r>
            <a:r>
              <a:rPr lang="en-US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 - </a:t>
            </a:r>
            <a:r>
              <a:rPr lang="ru-RU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С</a:t>
            </a:r>
            <a:endParaRPr lang="en-US" altLang="en-US" sz="2800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  <p:sp>
        <p:nvSpPr>
          <p:cNvPr id="533689" name="Text Box 185">
            <a:extLst>
              <a:ext uri="{FF2B5EF4-FFF2-40B4-BE49-F238E27FC236}">
                <a16:creationId xmlns:a16="http://schemas.microsoft.com/office/drawing/2014/main" id="{33F13166-43A6-EB13-2ADD-A08441CF5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7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33692" name="Rectangle 188">
            <a:extLst>
              <a:ext uri="{FF2B5EF4-FFF2-40B4-BE49-F238E27FC236}">
                <a16:creationId xmlns:a16="http://schemas.microsoft.com/office/drawing/2014/main" id="{F3912E3C-CA80-A480-C2A5-AF8318819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950913"/>
            <a:ext cx="16875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400">
                <a:solidFill>
                  <a:schemeClr val="accent2"/>
                </a:solidFill>
                <a:latin typeface="Times" panose="020F07020304040A0204" pitchFamily="34" charset="0"/>
              </a:rPr>
              <a:t>ЦАРСТВО</a:t>
            </a:r>
            <a:endParaRPr lang="en-US" altLang="en-US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33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33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2">
            <a:extLst>
              <a:ext uri="{FF2B5EF4-FFF2-40B4-BE49-F238E27FC236}">
                <a16:creationId xmlns:a16="http://schemas.microsoft.com/office/drawing/2014/main" id="{059931DE-1B21-E983-216D-49210C2F9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31" name="AutoShape 3">
            <a:extLst>
              <a:ext uri="{FF2B5EF4-FFF2-40B4-BE49-F238E27FC236}">
                <a16:creationId xmlns:a16="http://schemas.microsoft.com/office/drawing/2014/main" id="{66BDEC8A-401C-1FEC-963F-48375B278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32" name="Rectangle 4">
            <a:extLst>
              <a:ext uri="{FF2B5EF4-FFF2-40B4-BE49-F238E27FC236}">
                <a16:creationId xmlns:a16="http://schemas.microsoft.com/office/drawing/2014/main" id="{12F7EC4B-AB98-B728-040D-0C814239C3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34" name="Rectangle 6">
            <a:extLst>
              <a:ext uri="{FF2B5EF4-FFF2-40B4-BE49-F238E27FC236}">
                <a16:creationId xmlns:a16="http://schemas.microsoft.com/office/drawing/2014/main" id="{AB7F1872-2756-5848-5DDC-549561A33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36" name="Rectangle 8">
            <a:extLst>
              <a:ext uri="{FF2B5EF4-FFF2-40B4-BE49-F238E27FC236}">
                <a16:creationId xmlns:a16="http://schemas.microsoft.com/office/drawing/2014/main" id="{8D645878-50D2-EEB3-A495-597B859FD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39" name="Rectangle 11">
            <a:extLst>
              <a:ext uri="{FF2B5EF4-FFF2-40B4-BE49-F238E27FC236}">
                <a16:creationId xmlns:a16="http://schemas.microsoft.com/office/drawing/2014/main" id="{145874BB-16EF-8159-B434-D03CA82B9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46" name="Rectangle 18">
            <a:extLst>
              <a:ext uri="{FF2B5EF4-FFF2-40B4-BE49-F238E27FC236}">
                <a16:creationId xmlns:a16="http://schemas.microsoft.com/office/drawing/2014/main" id="{2C9086F4-4D75-613E-9A8F-B3A28E19F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47" name="Line 19">
            <a:extLst>
              <a:ext uri="{FF2B5EF4-FFF2-40B4-BE49-F238E27FC236}">
                <a16:creationId xmlns:a16="http://schemas.microsoft.com/office/drawing/2014/main" id="{A8FD5FBA-8849-D4CE-6E06-0B25E8EBEF9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48" name="Line 20">
            <a:extLst>
              <a:ext uri="{FF2B5EF4-FFF2-40B4-BE49-F238E27FC236}">
                <a16:creationId xmlns:a16="http://schemas.microsoft.com/office/drawing/2014/main" id="{153B9BA8-7FC5-9AD4-D3FB-5A208E7E3E1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49" name="Line 21">
            <a:extLst>
              <a:ext uri="{FF2B5EF4-FFF2-40B4-BE49-F238E27FC236}">
                <a16:creationId xmlns:a16="http://schemas.microsoft.com/office/drawing/2014/main" id="{4DD1778F-EFC3-F08F-38FB-F1A5D703F9D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50" name="Line 22">
            <a:extLst>
              <a:ext uri="{FF2B5EF4-FFF2-40B4-BE49-F238E27FC236}">
                <a16:creationId xmlns:a16="http://schemas.microsoft.com/office/drawing/2014/main" id="{EB2582DD-564D-7AFD-EF94-98DD7647D92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51" name="Line 23">
            <a:extLst>
              <a:ext uri="{FF2B5EF4-FFF2-40B4-BE49-F238E27FC236}">
                <a16:creationId xmlns:a16="http://schemas.microsoft.com/office/drawing/2014/main" id="{59F0F82A-DEA0-2E2E-3F00-3044996A328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52" name="Line 24">
            <a:extLst>
              <a:ext uri="{FF2B5EF4-FFF2-40B4-BE49-F238E27FC236}">
                <a16:creationId xmlns:a16="http://schemas.microsoft.com/office/drawing/2014/main" id="{F7025FFB-2B06-D55B-FC47-0A0E92AB6DA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53" name="Line 25">
            <a:extLst>
              <a:ext uri="{FF2B5EF4-FFF2-40B4-BE49-F238E27FC236}">
                <a16:creationId xmlns:a16="http://schemas.microsoft.com/office/drawing/2014/main" id="{019136EC-507D-9DEF-461B-E7C7867FF6A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54" name="Line 26">
            <a:extLst>
              <a:ext uri="{FF2B5EF4-FFF2-40B4-BE49-F238E27FC236}">
                <a16:creationId xmlns:a16="http://schemas.microsoft.com/office/drawing/2014/main" id="{4AEA339F-4E5A-2BB8-EFAB-37EC176312B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55" name="Line 27">
            <a:extLst>
              <a:ext uri="{FF2B5EF4-FFF2-40B4-BE49-F238E27FC236}">
                <a16:creationId xmlns:a16="http://schemas.microsoft.com/office/drawing/2014/main" id="{3C3DA90F-DAAA-8FE6-44CE-9EB9FB61F4D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56" name="Rectangle 28">
            <a:extLst>
              <a:ext uri="{FF2B5EF4-FFF2-40B4-BE49-F238E27FC236}">
                <a16:creationId xmlns:a16="http://schemas.microsoft.com/office/drawing/2014/main" id="{DDD21FAB-8591-5A0C-6233-CBC792DCE2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57" name="Rectangle 29">
            <a:extLst>
              <a:ext uri="{FF2B5EF4-FFF2-40B4-BE49-F238E27FC236}">
                <a16:creationId xmlns:a16="http://schemas.microsoft.com/office/drawing/2014/main" id="{88CED4D4-C574-A1B0-4711-2CB41D083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58" name="Rectangle 30">
            <a:extLst>
              <a:ext uri="{FF2B5EF4-FFF2-40B4-BE49-F238E27FC236}">
                <a16:creationId xmlns:a16="http://schemas.microsoft.com/office/drawing/2014/main" id="{C81800E0-D74A-F251-56EB-ACEAE7009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59" name="Rectangle 31">
            <a:extLst>
              <a:ext uri="{FF2B5EF4-FFF2-40B4-BE49-F238E27FC236}">
                <a16:creationId xmlns:a16="http://schemas.microsoft.com/office/drawing/2014/main" id="{580D0A85-A322-7C33-7DF0-09E8CE0BF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63" name="Line 35">
            <a:extLst>
              <a:ext uri="{FF2B5EF4-FFF2-40B4-BE49-F238E27FC236}">
                <a16:creationId xmlns:a16="http://schemas.microsoft.com/office/drawing/2014/main" id="{46242F1F-B767-74B9-8846-AA13B5BFDBEE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66" name="Rectangle 38">
            <a:extLst>
              <a:ext uri="{FF2B5EF4-FFF2-40B4-BE49-F238E27FC236}">
                <a16:creationId xmlns:a16="http://schemas.microsoft.com/office/drawing/2014/main" id="{06EA25B6-1BA9-2D88-9590-BB121A5AF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313" y="852488"/>
            <a:ext cx="2640012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800">
                <a:solidFill>
                  <a:srgbClr val="FAFD00"/>
                </a:solidFill>
                <a:latin typeface="Times" panose="020F07020304040A0204" pitchFamily="34" charset="0"/>
              </a:rPr>
              <a:t>ок</a:t>
            </a:r>
            <a:r>
              <a:rPr lang="en-US" altLang="en-US" sz="2800">
                <a:solidFill>
                  <a:srgbClr val="FAFD00"/>
                </a:solidFill>
                <a:latin typeface="Times" panose="020F07020304040A0204" pitchFamily="34" charset="0"/>
              </a:rPr>
              <a:t>. 1000 </a:t>
            </a:r>
            <a:r>
              <a:rPr lang="ru-RU" altLang="en-US" sz="2800">
                <a:solidFill>
                  <a:srgbClr val="FAFD00"/>
                </a:solidFill>
                <a:latin typeface="Times" panose="020F07020304040A0204" pitchFamily="34" charset="0"/>
              </a:rPr>
              <a:t>до Р.Х.</a:t>
            </a:r>
            <a:endParaRPr lang="en-US" altLang="en-US" sz="2800">
              <a:solidFill>
                <a:srgbClr val="FAFD00"/>
              </a:solidFill>
              <a:latin typeface="Times" panose="020F07020304040A0204" pitchFamily="34" charset="0"/>
            </a:endParaRPr>
          </a:p>
        </p:txBody>
      </p:sp>
      <p:sp>
        <p:nvSpPr>
          <p:cNvPr id="534568" name="Oval 40">
            <a:extLst>
              <a:ext uri="{FF2B5EF4-FFF2-40B4-BE49-F238E27FC236}">
                <a16:creationId xmlns:a16="http://schemas.microsoft.com/office/drawing/2014/main" id="{CA660823-C625-9381-9F81-A8495106B0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9263" y="1308100"/>
            <a:ext cx="723900" cy="685800"/>
          </a:xfrm>
          <a:prstGeom prst="ellipse">
            <a:avLst/>
          </a:prstGeom>
          <a:noFill/>
          <a:ln w="57150">
            <a:solidFill>
              <a:srgbClr val="3333CC"/>
            </a:solidFill>
            <a:round/>
            <a:headEnd/>
            <a:tailEnd/>
          </a:ln>
          <a:effectLst>
            <a:outerShdw dist="99190" dir="238833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ru-RU" altLang="en-US" sz="1600" b="0">
              <a:solidFill>
                <a:schemeClr val="accent1"/>
              </a:solidFill>
              <a:latin typeface="Times" panose="020F07020304040A0204" pitchFamily="34" charset="0"/>
            </a:endParaRPr>
          </a:p>
        </p:txBody>
      </p:sp>
      <p:sp>
        <p:nvSpPr>
          <p:cNvPr id="534595" name="Text Box 67">
            <a:extLst>
              <a:ext uri="{FF2B5EF4-FFF2-40B4-BE49-F238E27FC236}">
                <a16:creationId xmlns:a16="http://schemas.microsoft.com/office/drawing/2014/main" id="{A0B41DB7-4134-3DB1-8ACA-1DB37684B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538" y="19050"/>
            <a:ext cx="5668962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chemeClr val="tx1"/>
                </a:solidFill>
              </a:rPr>
              <a:t>1 </a:t>
            </a:r>
            <a:r>
              <a:rPr lang="ru-RU" altLang="en-US" sz="1600">
                <a:solidFill>
                  <a:schemeClr val="tx1"/>
                </a:solidFill>
              </a:rPr>
              <a:t>Цар</a:t>
            </a:r>
            <a:r>
              <a:rPr lang="en-US" altLang="en-US" sz="1600">
                <a:solidFill>
                  <a:schemeClr val="tx1"/>
                </a:solidFill>
              </a:rPr>
              <a:t>. 16:1</a:t>
            </a:r>
          </a:p>
        </p:txBody>
      </p:sp>
      <p:grpSp>
        <p:nvGrpSpPr>
          <p:cNvPr id="534617" name="Group 89">
            <a:extLst>
              <a:ext uri="{FF2B5EF4-FFF2-40B4-BE49-F238E27FC236}">
                <a16:creationId xmlns:a16="http://schemas.microsoft.com/office/drawing/2014/main" id="{A8D21A49-DAC4-937C-5131-820F07A711A4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534618" name="Group 90">
              <a:extLst>
                <a:ext uri="{FF2B5EF4-FFF2-40B4-BE49-F238E27FC236}">
                  <a16:creationId xmlns:a16="http://schemas.microsoft.com/office/drawing/2014/main" id="{32F8089B-55C6-4510-6917-8D0CB6C330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534619" name="Freeform 91">
                <a:extLst>
                  <a:ext uri="{FF2B5EF4-FFF2-40B4-BE49-F238E27FC236}">
                    <a16:creationId xmlns:a16="http://schemas.microsoft.com/office/drawing/2014/main" id="{CAF01A06-F860-55CA-D4B6-4B420F07A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4620" name="AutoShape 92">
                <a:extLst>
                  <a:ext uri="{FF2B5EF4-FFF2-40B4-BE49-F238E27FC236}">
                    <a16:creationId xmlns:a16="http://schemas.microsoft.com/office/drawing/2014/main" id="{09B6CAC0-9DED-A168-A082-A23AB815EA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21" name="Rectangle 93">
                <a:extLst>
                  <a:ext uri="{FF2B5EF4-FFF2-40B4-BE49-F238E27FC236}">
                    <a16:creationId xmlns:a16="http://schemas.microsoft.com/office/drawing/2014/main" id="{7EA85B4D-A7F3-4561-3983-A707711393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22" name="Line 94">
                <a:extLst>
                  <a:ext uri="{FF2B5EF4-FFF2-40B4-BE49-F238E27FC236}">
                    <a16:creationId xmlns:a16="http://schemas.microsoft.com/office/drawing/2014/main" id="{C092935B-9FE2-1C58-EF38-D9DA4641D6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23" name="Rectangle 95">
                <a:extLst>
                  <a:ext uri="{FF2B5EF4-FFF2-40B4-BE49-F238E27FC236}">
                    <a16:creationId xmlns:a16="http://schemas.microsoft.com/office/drawing/2014/main" id="{C81F1052-ED80-B6E5-CCB4-112E7C52AE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24" name="Rectangle 96">
                <a:extLst>
                  <a:ext uri="{FF2B5EF4-FFF2-40B4-BE49-F238E27FC236}">
                    <a16:creationId xmlns:a16="http://schemas.microsoft.com/office/drawing/2014/main" id="{BE31451E-F73B-F79A-94F3-016F302674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25" name="Line 97">
                <a:extLst>
                  <a:ext uri="{FF2B5EF4-FFF2-40B4-BE49-F238E27FC236}">
                    <a16:creationId xmlns:a16="http://schemas.microsoft.com/office/drawing/2014/main" id="{30A4B858-37E0-DC4E-D9A6-9559DC93D7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26" name="Line 98">
                <a:extLst>
                  <a:ext uri="{FF2B5EF4-FFF2-40B4-BE49-F238E27FC236}">
                    <a16:creationId xmlns:a16="http://schemas.microsoft.com/office/drawing/2014/main" id="{ACCFEC55-E754-B56C-DE25-DC3FF66631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27" name="Line 99">
                <a:extLst>
                  <a:ext uri="{FF2B5EF4-FFF2-40B4-BE49-F238E27FC236}">
                    <a16:creationId xmlns:a16="http://schemas.microsoft.com/office/drawing/2014/main" id="{4A43149C-A76E-9005-B95F-6A8AFA904E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28" name="Line 100">
                <a:extLst>
                  <a:ext uri="{FF2B5EF4-FFF2-40B4-BE49-F238E27FC236}">
                    <a16:creationId xmlns:a16="http://schemas.microsoft.com/office/drawing/2014/main" id="{106BCDE1-CE75-0D93-7CF0-77EB9AB40A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29" name="Line 101">
                <a:extLst>
                  <a:ext uri="{FF2B5EF4-FFF2-40B4-BE49-F238E27FC236}">
                    <a16:creationId xmlns:a16="http://schemas.microsoft.com/office/drawing/2014/main" id="{24F577DA-9D8D-4F3A-0163-6B8FBDFB03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30" name="Line 102">
                <a:extLst>
                  <a:ext uri="{FF2B5EF4-FFF2-40B4-BE49-F238E27FC236}">
                    <a16:creationId xmlns:a16="http://schemas.microsoft.com/office/drawing/2014/main" id="{9DB458E3-A72B-0641-BCB4-8E1B53D04B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31" name="Line 103">
                <a:extLst>
                  <a:ext uri="{FF2B5EF4-FFF2-40B4-BE49-F238E27FC236}">
                    <a16:creationId xmlns:a16="http://schemas.microsoft.com/office/drawing/2014/main" id="{4001DA97-C047-29E2-50D5-F68D3CB5CF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32" name="Line 104">
                <a:extLst>
                  <a:ext uri="{FF2B5EF4-FFF2-40B4-BE49-F238E27FC236}">
                    <a16:creationId xmlns:a16="http://schemas.microsoft.com/office/drawing/2014/main" id="{975D7879-2002-1F80-CD58-23C9FDF591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33" name="Line 105">
                <a:extLst>
                  <a:ext uri="{FF2B5EF4-FFF2-40B4-BE49-F238E27FC236}">
                    <a16:creationId xmlns:a16="http://schemas.microsoft.com/office/drawing/2014/main" id="{B79BC251-36DA-C9FB-1F72-98DB892AF2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34" name="Line 106">
                <a:extLst>
                  <a:ext uri="{FF2B5EF4-FFF2-40B4-BE49-F238E27FC236}">
                    <a16:creationId xmlns:a16="http://schemas.microsoft.com/office/drawing/2014/main" id="{FA544580-4943-86A0-1E3B-F711F87FB0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35" name="Rectangle 107">
                <a:extLst>
                  <a:ext uri="{FF2B5EF4-FFF2-40B4-BE49-F238E27FC236}">
                    <a16:creationId xmlns:a16="http://schemas.microsoft.com/office/drawing/2014/main" id="{4DF4B0E3-09C6-3B6A-7AFF-BB7F494CFE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ru-RU" altLang="en-US" sz="900">
                    <a:solidFill>
                      <a:srgbClr val="000000"/>
                    </a:solidFill>
                    <a:latin typeface="Chicago" charset="0"/>
                  </a:rPr>
                  <a:t>ЦАРСТВО</a:t>
                </a:r>
                <a:endParaRPr lang="en-US" altLang="en-US" sz="900">
                  <a:solidFill>
                    <a:srgbClr val="000000"/>
                  </a:solidFill>
                  <a:latin typeface="Chicago" charset="0"/>
                </a:endParaRPr>
              </a:p>
            </p:txBody>
          </p:sp>
        </p:grpSp>
        <p:sp>
          <p:nvSpPr>
            <p:cNvPr id="534636" name="Rectangle 108">
              <a:extLst>
                <a:ext uri="{FF2B5EF4-FFF2-40B4-BE49-F238E27FC236}">
                  <a16:creationId xmlns:a16="http://schemas.microsoft.com/office/drawing/2014/main" id="{68E7DEE7-6839-C9A3-BBD8-45FB3310A2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39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</a:t>
              </a:r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Д</a:t>
              </a:r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534637" name="Text Box 109">
            <a:extLst>
              <a:ext uri="{FF2B5EF4-FFF2-40B4-BE49-F238E27FC236}">
                <a16:creationId xmlns:a16="http://schemas.microsoft.com/office/drawing/2014/main" id="{01D1C46B-ACF2-F2F3-41DE-565C0CA83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34639" name="Rectangle 111">
            <a:extLst>
              <a:ext uri="{FF2B5EF4-FFF2-40B4-BE49-F238E27FC236}">
                <a16:creationId xmlns:a16="http://schemas.microsoft.com/office/drawing/2014/main" id="{C5CFDDEC-F689-D8BB-8E86-A2482C7EA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4188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grpSp>
        <p:nvGrpSpPr>
          <p:cNvPr id="534641" name="Group 113">
            <a:extLst>
              <a:ext uri="{FF2B5EF4-FFF2-40B4-BE49-F238E27FC236}">
                <a16:creationId xmlns:a16="http://schemas.microsoft.com/office/drawing/2014/main" id="{462D5992-3F71-E5E3-0DB7-06874C972A05}"/>
              </a:ext>
            </a:extLst>
          </p:cNvPr>
          <p:cNvGrpSpPr>
            <a:grpSpLocks/>
          </p:cNvGrpSpPr>
          <p:nvPr/>
        </p:nvGrpSpPr>
        <p:grpSpPr bwMode="auto">
          <a:xfrm>
            <a:off x="6083300" y="1136650"/>
            <a:ext cx="1289050" cy="1435100"/>
            <a:chOff x="1084" y="711"/>
            <a:chExt cx="2950" cy="2769"/>
          </a:xfrm>
        </p:grpSpPr>
        <p:grpSp>
          <p:nvGrpSpPr>
            <p:cNvPr id="534642" name="Group 114">
              <a:extLst>
                <a:ext uri="{FF2B5EF4-FFF2-40B4-BE49-F238E27FC236}">
                  <a16:creationId xmlns:a16="http://schemas.microsoft.com/office/drawing/2014/main" id="{94413218-7DB8-BDDD-7F70-1AD47AC8BE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534643" name="Group 115">
                <a:extLst>
                  <a:ext uri="{FF2B5EF4-FFF2-40B4-BE49-F238E27FC236}">
                    <a16:creationId xmlns:a16="http://schemas.microsoft.com/office/drawing/2014/main" id="{24AA5E66-519B-74AC-7B0C-A2805E4925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534644" name="Freeform 116">
                  <a:extLst>
                    <a:ext uri="{FF2B5EF4-FFF2-40B4-BE49-F238E27FC236}">
                      <a16:creationId xmlns:a16="http://schemas.microsoft.com/office/drawing/2014/main" id="{CE75E535-72CF-D8AA-6F01-58A61C1A49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4645" name="Freeform 117">
                  <a:extLst>
                    <a:ext uri="{FF2B5EF4-FFF2-40B4-BE49-F238E27FC236}">
                      <a16:creationId xmlns:a16="http://schemas.microsoft.com/office/drawing/2014/main" id="{BD4E6E6E-5DD9-EA80-0892-9A75B8DC90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534646" name="Picture 118">
                <a:extLst>
                  <a:ext uri="{FF2B5EF4-FFF2-40B4-BE49-F238E27FC236}">
                    <a16:creationId xmlns:a16="http://schemas.microsoft.com/office/drawing/2014/main" id="{DAD34C63-96FA-7334-AEE3-9B4715BC896D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34647" name="Freeform 119">
              <a:extLst>
                <a:ext uri="{FF2B5EF4-FFF2-40B4-BE49-F238E27FC236}">
                  <a16:creationId xmlns:a16="http://schemas.microsoft.com/office/drawing/2014/main" id="{0E46404F-3B9B-0CD6-3B67-1369E940CD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648" name="Freeform 120">
              <a:extLst>
                <a:ext uri="{FF2B5EF4-FFF2-40B4-BE49-F238E27FC236}">
                  <a16:creationId xmlns:a16="http://schemas.microsoft.com/office/drawing/2014/main" id="{01740D5A-543C-6BF2-34D5-3B5365D0D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649" name="Freeform 121">
              <a:extLst>
                <a:ext uri="{FF2B5EF4-FFF2-40B4-BE49-F238E27FC236}">
                  <a16:creationId xmlns:a16="http://schemas.microsoft.com/office/drawing/2014/main" id="{BF2314C9-14C8-FA7D-882A-6B8288F31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650" name="Freeform 122">
              <a:extLst>
                <a:ext uri="{FF2B5EF4-FFF2-40B4-BE49-F238E27FC236}">
                  <a16:creationId xmlns:a16="http://schemas.microsoft.com/office/drawing/2014/main" id="{2563B53E-A2AB-270C-0235-6D12E3B659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651" name="Freeform 123">
              <a:extLst>
                <a:ext uri="{FF2B5EF4-FFF2-40B4-BE49-F238E27FC236}">
                  <a16:creationId xmlns:a16="http://schemas.microsoft.com/office/drawing/2014/main" id="{E0410298-680A-83C7-FDD7-34AB08C851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34652" name="Group 124">
            <a:extLst>
              <a:ext uri="{FF2B5EF4-FFF2-40B4-BE49-F238E27FC236}">
                <a16:creationId xmlns:a16="http://schemas.microsoft.com/office/drawing/2014/main" id="{AEF8F996-FF16-7B26-260E-6EF70A304783}"/>
              </a:ext>
            </a:extLst>
          </p:cNvPr>
          <p:cNvGrpSpPr>
            <a:grpSpLocks/>
          </p:cNvGrpSpPr>
          <p:nvPr/>
        </p:nvGrpSpPr>
        <p:grpSpPr bwMode="auto">
          <a:xfrm>
            <a:off x="6076950" y="3251200"/>
            <a:ext cx="1289050" cy="1435100"/>
            <a:chOff x="1084" y="711"/>
            <a:chExt cx="2950" cy="2769"/>
          </a:xfrm>
        </p:grpSpPr>
        <p:grpSp>
          <p:nvGrpSpPr>
            <p:cNvPr id="534653" name="Group 125">
              <a:extLst>
                <a:ext uri="{FF2B5EF4-FFF2-40B4-BE49-F238E27FC236}">
                  <a16:creationId xmlns:a16="http://schemas.microsoft.com/office/drawing/2014/main" id="{E369E8C4-FBE4-77AB-CABD-52E808DECC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534654" name="Group 126">
                <a:extLst>
                  <a:ext uri="{FF2B5EF4-FFF2-40B4-BE49-F238E27FC236}">
                    <a16:creationId xmlns:a16="http://schemas.microsoft.com/office/drawing/2014/main" id="{6704245E-97B9-679D-02FC-7876085926E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534655" name="Freeform 127">
                  <a:extLst>
                    <a:ext uri="{FF2B5EF4-FFF2-40B4-BE49-F238E27FC236}">
                      <a16:creationId xmlns:a16="http://schemas.microsoft.com/office/drawing/2014/main" id="{A367CD5F-2ED1-7696-0E1B-BA803273C3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4656" name="Freeform 128">
                  <a:extLst>
                    <a:ext uri="{FF2B5EF4-FFF2-40B4-BE49-F238E27FC236}">
                      <a16:creationId xmlns:a16="http://schemas.microsoft.com/office/drawing/2014/main" id="{160B16E8-45B1-7A2D-D108-54DF1CC9FE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534657" name="Picture 129">
                <a:extLst>
                  <a:ext uri="{FF2B5EF4-FFF2-40B4-BE49-F238E27FC236}">
                    <a16:creationId xmlns:a16="http://schemas.microsoft.com/office/drawing/2014/main" id="{159B5DD4-A232-3F8B-ECC7-7EBACB0E5BE2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34658" name="Freeform 130">
              <a:extLst>
                <a:ext uri="{FF2B5EF4-FFF2-40B4-BE49-F238E27FC236}">
                  <a16:creationId xmlns:a16="http://schemas.microsoft.com/office/drawing/2014/main" id="{77ADCDE7-9540-BA87-EBAB-E104B1B6D2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659" name="Freeform 131">
              <a:extLst>
                <a:ext uri="{FF2B5EF4-FFF2-40B4-BE49-F238E27FC236}">
                  <a16:creationId xmlns:a16="http://schemas.microsoft.com/office/drawing/2014/main" id="{B186D566-D318-DAD1-79E5-E215D26E89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660" name="Freeform 132">
              <a:extLst>
                <a:ext uri="{FF2B5EF4-FFF2-40B4-BE49-F238E27FC236}">
                  <a16:creationId xmlns:a16="http://schemas.microsoft.com/office/drawing/2014/main" id="{706E1E69-121D-6B5B-E74F-0417FBB1A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661" name="Freeform 133">
              <a:extLst>
                <a:ext uri="{FF2B5EF4-FFF2-40B4-BE49-F238E27FC236}">
                  <a16:creationId xmlns:a16="http://schemas.microsoft.com/office/drawing/2014/main" id="{A0FF8BB8-5EE0-040A-D015-87C1EA452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662" name="Freeform 134">
              <a:extLst>
                <a:ext uri="{FF2B5EF4-FFF2-40B4-BE49-F238E27FC236}">
                  <a16:creationId xmlns:a16="http://schemas.microsoft.com/office/drawing/2014/main" id="{5C33CA7A-883D-FFA0-D86F-858E6B877D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534593" name="Picture 65">
            <a:extLst>
              <a:ext uri="{FF2B5EF4-FFF2-40B4-BE49-F238E27FC236}">
                <a16:creationId xmlns:a16="http://schemas.microsoft.com/office/drawing/2014/main" id="{F48B0691-C9B2-BE7F-77DF-23BBB35AE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1" t="21875" r="31641" b="33333"/>
          <a:stretch>
            <a:fillRect/>
          </a:stretch>
        </p:blipFill>
        <p:spPr bwMode="auto">
          <a:xfrm>
            <a:off x="2840038" y="3127375"/>
            <a:ext cx="4724400" cy="31035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4663" name="Text Box 135">
            <a:extLst>
              <a:ext uri="{FF2B5EF4-FFF2-40B4-BE49-F238E27FC236}">
                <a16:creationId xmlns:a16="http://schemas.microsoft.com/office/drawing/2014/main" id="{F285AB3D-16EB-3D90-ED1F-F59605BD3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8113" y="5797550"/>
            <a:ext cx="50276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800" b="0">
                <a:solidFill>
                  <a:schemeClr val="tx1"/>
                </a:solidFill>
              </a:rPr>
              <a:t>Пастухи пасут овец около Вифлеема</a:t>
            </a: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534664" name="Rectangle 136">
            <a:extLst>
              <a:ext uri="{FF2B5EF4-FFF2-40B4-BE49-F238E27FC236}">
                <a16:creationId xmlns:a16="http://schemas.microsoft.com/office/drawing/2014/main" id="{1A8F8DD2-B21C-78BF-EAE0-6C2BFE245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5" y="1389063"/>
            <a:ext cx="153352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С</a:t>
            </a:r>
            <a:r>
              <a:rPr lang="en-US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 - </a:t>
            </a:r>
            <a:r>
              <a:rPr lang="ru-RU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Д</a:t>
            </a:r>
            <a:r>
              <a:rPr lang="en-US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 - </a:t>
            </a:r>
            <a:r>
              <a:rPr lang="ru-RU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С</a:t>
            </a:r>
            <a:endParaRPr lang="en-US" altLang="en-US" sz="2800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  <p:sp>
        <p:nvSpPr>
          <p:cNvPr id="534665" name="Text Box 137">
            <a:extLst>
              <a:ext uri="{FF2B5EF4-FFF2-40B4-BE49-F238E27FC236}">
                <a16:creationId xmlns:a16="http://schemas.microsoft.com/office/drawing/2014/main" id="{6F38E6F2-59DB-03BE-A09D-B7D0E3433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9325" y="6450013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</a:rPr>
              <a:t>1</a:t>
            </a:r>
            <a:endParaRPr lang="en-US" altLang="en-US" b="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34666" name="Text Box 138">
            <a:extLst>
              <a:ext uri="{FF2B5EF4-FFF2-40B4-BE49-F238E27FC236}">
                <a16:creationId xmlns:a16="http://schemas.microsoft.com/office/drawing/2014/main" id="{E538BBFD-16DB-BD65-938D-1CDA075BD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7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34667" name="Oval 139">
            <a:extLst>
              <a:ext uri="{FF2B5EF4-FFF2-40B4-BE49-F238E27FC236}">
                <a16:creationId xmlns:a16="http://schemas.microsoft.com/office/drawing/2014/main" id="{3356E12A-6A02-BD91-97CE-18476C8A324A}"/>
              </a:ext>
            </a:extLst>
          </p:cNvPr>
          <p:cNvSpPr>
            <a:spLocks noChangeArrowheads="1"/>
          </p:cNvSpPr>
          <p:nvPr/>
        </p:nvSpPr>
        <p:spPr bwMode="auto">
          <a:xfrm rot="-3337920">
            <a:off x="650875" y="2794000"/>
            <a:ext cx="1492250" cy="1498600"/>
          </a:xfrm>
          <a:prstGeom prst="ellipse">
            <a:avLst/>
          </a:prstGeom>
          <a:noFill/>
          <a:ln w="57150">
            <a:solidFill>
              <a:srgbClr val="F8131B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17088" dir="2963922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34668" name="Group 140">
            <a:extLst>
              <a:ext uri="{FF2B5EF4-FFF2-40B4-BE49-F238E27FC236}">
                <a16:creationId xmlns:a16="http://schemas.microsoft.com/office/drawing/2014/main" id="{820D6386-CAAF-37D2-D6D8-677842BD924A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762250"/>
            <a:ext cx="1543050" cy="1558925"/>
            <a:chOff x="2300" y="1797"/>
            <a:chExt cx="1143" cy="1147"/>
          </a:xfrm>
        </p:grpSpPr>
        <p:sp>
          <p:nvSpPr>
            <p:cNvPr id="534669" name="AutoShape 141">
              <a:extLst>
                <a:ext uri="{FF2B5EF4-FFF2-40B4-BE49-F238E27FC236}">
                  <a16:creationId xmlns:a16="http://schemas.microsoft.com/office/drawing/2014/main" id="{D9F0C510-B503-D79C-670E-D75C8B1425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294" y="1803"/>
              <a:ext cx="1146" cy="1134"/>
            </a:xfrm>
            <a:custGeom>
              <a:avLst/>
              <a:gdLst>
                <a:gd name="G0" fmla="+- 9894 0 0"/>
                <a:gd name="G1" fmla="+- 11724373 0 0"/>
                <a:gd name="G2" fmla="+- 0 0 11724373"/>
                <a:gd name="T0" fmla="*/ 0 256 1"/>
                <a:gd name="T1" fmla="*/ 180 256 1"/>
                <a:gd name="G3" fmla="+- 11724373 T0 T1"/>
                <a:gd name="T2" fmla="*/ 0 256 1"/>
                <a:gd name="T3" fmla="*/ 90 256 1"/>
                <a:gd name="G4" fmla="+- 11724373 T2 T3"/>
                <a:gd name="G5" fmla="*/ G4 2 1"/>
                <a:gd name="T4" fmla="*/ 90 256 1"/>
                <a:gd name="T5" fmla="*/ 0 256 1"/>
                <a:gd name="G6" fmla="+- 11724373 T4 T5"/>
                <a:gd name="G7" fmla="*/ G6 2 1"/>
                <a:gd name="G8" fmla="abs 11724373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894"/>
                <a:gd name="G18" fmla="*/ 9894 1 2"/>
                <a:gd name="G19" fmla="+- G18 5400 0"/>
                <a:gd name="G20" fmla="cos G19 11724373"/>
                <a:gd name="G21" fmla="sin G19 11724373"/>
                <a:gd name="G22" fmla="+- G20 10800 0"/>
                <a:gd name="G23" fmla="+- G21 10800 0"/>
                <a:gd name="G24" fmla="+- 10800 0 G20"/>
                <a:gd name="G25" fmla="+- 9894 10800 0"/>
                <a:gd name="G26" fmla="?: G9 G17 G25"/>
                <a:gd name="G27" fmla="?: G9 0 21600"/>
                <a:gd name="G28" fmla="cos 10800 11724373"/>
                <a:gd name="G29" fmla="sin 10800 11724373"/>
                <a:gd name="G30" fmla="sin 9894 11724373"/>
                <a:gd name="G31" fmla="+- G28 10800 0"/>
                <a:gd name="G32" fmla="+- G29 10800 0"/>
                <a:gd name="G33" fmla="+- G30 10800 0"/>
                <a:gd name="G34" fmla="?: G4 0 G31"/>
                <a:gd name="G35" fmla="?: 11724373 G34 0"/>
                <a:gd name="G36" fmla="?: G6 G35 G31"/>
                <a:gd name="G37" fmla="+- 21600 0 G36"/>
                <a:gd name="G38" fmla="?: G4 0 G33"/>
                <a:gd name="G39" fmla="?: 11724373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454 w 21600"/>
                <a:gd name="T15" fmla="*/ 10998 h 21600"/>
                <a:gd name="T16" fmla="*/ 10800 w 21600"/>
                <a:gd name="T17" fmla="*/ 906 h 21600"/>
                <a:gd name="T18" fmla="*/ 21146 w 21600"/>
                <a:gd name="T19" fmla="*/ 1099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907" y="10989"/>
                  </a:moveTo>
                  <a:cubicBezTo>
                    <a:pt x="906" y="10926"/>
                    <a:pt x="906" y="10863"/>
                    <a:pt x="906" y="10800"/>
                  </a:cubicBezTo>
                  <a:cubicBezTo>
                    <a:pt x="906" y="5335"/>
                    <a:pt x="5335" y="906"/>
                    <a:pt x="10800" y="906"/>
                  </a:cubicBezTo>
                  <a:cubicBezTo>
                    <a:pt x="16264" y="906"/>
                    <a:pt x="20694" y="5335"/>
                    <a:pt x="20694" y="10800"/>
                  </a:cubicBezTo>
                  <a:cubicBezTo>
                    <a:pt x="20694" y="10863"/>
                    <a:pt x="20693" y="10926"/>
                    <a:pt x="20692" y="10989"/>
                  </a:cubicBezTo>
                  <a:lnTo>
                    <a:pt x="21598" y="11007"/>
                  </a:lnTo>
                  <a:cubicBezTo>
                    <a:pt x="21599" y="10938"/>
                    <a:pt x="21600" y="1086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0869"/>
                    <a:pt x="0" y="10938"/>
                    <a:pt x="1" y="11007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>
              <a:outerShdw dist="56796" dir="3806097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670" name="AutoShape 142">
              <a:extLst>
                <a:ext uri="{FF2B5EF4-FFF2-40B4-BE49-F238E27FC236}">
                  <a16:creationId xmlns:a16="http://schemas.microsoft.com/office/drawing/2014/main" id="{A0050036-126D-4A33-D7C2-3142F6936A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291585">
              <a:off x="2300" y="1810"/>
              <a:ext cx="1143" cy="1134"/>
            </a:xfrm>
            <a:custGeom>
              <a:avLst/>
              <a:gdLst>
                <a:gd name="G0" fmla="+- 9894 0 0"/>
                <a:gd name="G1" fmla="+- 11724373 0 0"/>
                <a:gd name="G2" fmla="+- 0 0 11724373"/>
                <a:gd name="T0" fmla="*/ 0 256 1"/>
                <a:gd name="T1" fmla="*/ 180 256 1"/>
                <a:gd name="G3" fmla="+- 11724373 T0 T1"/>
                <a:gd name="T2" fmla="*/ 0 256 1"/>
                <a:gd name="T3" fmla="*/ 90 256 1"/>
                <a:gd name="G4" fmla="+- 11724373 T2 T3"/>
                <a:gd name="G5" fmla="*/ G4 2 1"/>
                <a:gd name="T4" fmla="*/ 90 256 1"/>
                <a:gd name="T5" fmla="*/ 0 256 1"/>
                <a:gd name="G6" fmla="+- 11724373 T4 T5"/>
                <a:gd name="G7" fmla="*/ G6 2 1"/>
                <a:gd name="G8" fmla="abs 11724373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894"/>
                <a:gd name="G18" fmla="*/ 9894 1 2"/>
                <a:gd name="G19" fmla="+- G18 5400 0"/>
                <a:gd name="G20" fmla="cos G19 11724373"/>
                <a:gd name="G21" fmla="sin G19 11724373"/>
                <a:gd name="G22" fmla="+- G20 10800 0"/>
                <a:gd name="G23" fmla="+- G21 10800 0"/>
                <a:gd name="G24" fmla="+- 10800 0 G20"/>
                <a:gd name="G25" fmla="+- 9894 10800 0"/>
                <a:gd name="G26" fmla="?: G9 G17 G25"/>
                <a:gd name="G27" fmla="?: G9 0 21600"/>
                <a:gd name="G28" fmla="cos 10800 11724373"/>
                <a:gd name="G29" fmla="sin 10800 11724373"/>
                <a:gd name="G30" fmla="sin 9894 11724373"/>
                <a:gd name="G31" fmla="+- G28 10800 0"/>
                <a:gd name="G32" fmla="+- G29 10800 0"/>
                <a:gd name="G33" fmla="+- G30 10800 0"/>
                <a:gd name="G34" fmla="?: G4 0 G31"/>
                <a:gd name="G35" fmla="?: 11724373 G34 0"/>
                <a:gd name="G36" fmla="?: G6 G35 G31"/>
                <a:gd name="G37" fmla="+- 21600 0 G36"/>
                <a:gd name="G38" fmla="?: G4 0 G33"/>
                <a:gd name="G39" fmla="?: 11724373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454 w 21600"/>
                <a:gd name="T15" fmla="*/ 10998 h 21600"/>
                <a:gd name="T16" fmla="*/ 10800 w 21600"/>
                <a:gd name="T17" fmla="*/ 906 h 21600"/>
                <a:gd name="T18" fmla="*/ 21146 w 21600"/>
                <a:gd name="T19" fmla="*/ 1099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907" y="10989"/>
                  </a:moveTo>
                  <a:cubicBezTo>
                    <a:pt x="906" y="10926"/>
                    <a:pt x="906" y="10863"/>
                    <a:pt x="906" y="10800"/>
                  </a:cubicBezTo>
                  <a:cubicBezTo>
                    <a:pt x="906" y="5335"/>
                    <a:pt x="5335" y="906"/>
                    <a:pt x="10800" y="906"/>
                  </a:cubicBezTo>
                  <a:cubicBezTo>
                    <a:pt x="16264" y="906"/>
                    <a:pt x="20694" y="5335"/>
                    <a:pt x="20694" y="10800"/>
                  </a:cubicBezTo>
                  <a:cubicBezTo>
                    <a:pt x="20694" y="10863"/>
                    <a:pt x="20693" y="10926"/>
                    <a:pt x="20692" y="10989"/>
                  </a:cubicBezTo>
                  <a:lnTo>
                    <a:pt x="21598" y="11007"/>
                  </a:lnTo>
                  <a:cubicBezTo>
                    <a:pt x="21599" y="10938"/>
                    <a:pt x="21600" y="1086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0869"/>
                    <a:pt x="0" y="10938"/>
                    <a:pt x="1" y="11007"/>
                  </a:cubicBez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FFFF00"/>
              </a:solidFill>
              <a:miter lim="800000"/>
              <a:headEnd/>
              <a:tailEnd/>
            </a:ln>
            <a:effectLst>
              <a:outerShdw dist="56796" dir="3806097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4671" name="Rectangle 143">
            <a:extLst>
              <a:ext uri="{FF2B5EF4-FFF2-40B4-BE49-F238E27FC236}">
                <a16:creationId xmlns:a16="http://schemas.microsoft.com/office/drawing/2014/main" id="{1877D079-F150-B258-2DAA-4C2A7FF73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988" y="2693988"/>
            <a:ext cx="2071687" cy="11858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/>
            <a:r>
              <a:rPr lang="ru-RU" altLang="en-US" sz="4400" b="0">
                <a:solidFill>
                  <a:schemeClr val="tx2"/>
                </a:solidFill>
                <a:latin typeface="Times" panose="020F07020304040A0204" pitchFamily="34" charset="0"/>
              </a:rPr>
              <a:t>А </a:t>
            </a:r>
            <a:r>
              <a:rPr lang="ru-RU" altLang="en-US" sz="7200" b="0">
                <a:solidFill>
                  <a:srgbClr val="00CC66"/>
                </a:solidFill>
                <a:latin typeface="Times" panose="020F07020304040A0204" pitchFamily="34" charset="0"/>
              </a:rPr>
              <a:t>Ц</a:t>
            </a:r>
            <a:r>
              <a:rPr lang="ru-RU" altLang="en-US" sz="7200" b="0">
                <a:solidFill>
                  <a:schemeClr val="tx2"/>
                </a:solidFill>
                <a:latin typeface="Times" panose="020F07020304040A0204" pitchFamily="34" charset="0"/>
              </a:rPr>
              <a:t> </a:t>
            </a:r>
            <a:r>
              <a:rPr lang="ru-RU" altLang="en-US" sz="4400" b="0">
                <a:solidFill>
                  <a:schemeClr val="tx2"/>
                </a:solidFill>
                <a:latin typeface="Times" panose="020F07020304040A0204" pitchFamily="34" charset="0"/>
              </a:rPr>
              <a:t>П</a:t>
            </a:r>
            <a:endParaRPr lang="en-US" altLang="en-US" sz="4400" b="0">
              <a:solidFill>
                <a:schemeClr val="tx2"/>
              </a:solidFill>
              <a:latin typeface="Times" panose="020F07020304040A0204" pitchFamily="34" charset="0"/>
            </a:endParaRPr>
          </a:p>
        </p:txBody>
      </p:sp>
      <p:sp>
        <p:nvSpPr>
          <p:cNvPr id="534672" name="Rectangle 144">
            <a:extLst>
              <a:ext uri="{FF2B5EF4-FFF2-40B4-BE49-F238E27FC236}">
                <a16:creationId xmlns:a16="http://schemas.microsoft.com/office/drawing/2014/main" id="{A28EBEA7-64E6-8A14-5365-33EC58230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950913"/>
            <a:ext cx="16875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400">
                <a:solidFill>
                  <a:schemeClr val="accent2"/>
                </a:solidFill>
                <a:latin typeface="Times" panose="020F07020304040A0204" pitchFamily="34" charset="0"/>
              </a:rPr>
              <a:t>ЦАРСТВО</a:t>
            </a:r>
            <a:endParaRPr lang="en-US" altLang="en-US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4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4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34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568" grpId="0" animBg="1" autoUpdateAnimBg="0"/>
      <p:bldP spid="534663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666" name="Group 186">
            <a:extLst>
              <a:ext uri="{FF2B5EF4-FFF2-40B4-BE49-F238E27FC236}">
                <a16:creationId xmlns:a16="http://schemas.microsoft.com/office/drawing/2014/main" id="{DE9D1331-9CA1-5D86-1562-65903648141B}"/>
              </a:ext>
            </a:extLst>
          </p:cNvPr>
          <p:cNvGrpSpPr>
            <a:grpSpLocks/>
          </p:cNvGrpSpPr>
          <p:nvPr/>
        </p:nvGrpSpPr>
        <p:grpSpPr bwMode="auto">
          <a:xfrm>
            <a:off x="6083300" y="1136650"/>
            <a:ext cx="1289050" cy="1435100"/>
            <a:chOff x="1084" y="711"/>
            <a:chExt cx="2950" cy="2769"/>
          </a:xfrm>
        </p:grpSpPr>
        <p:grpSp>
          <p:nvGrpSpPr>
            <p:cNvPr id="532667" name="Group 187">
              <a:extLst>
                <a:ext uri="{FF2B5EF4-FFF2-40B4-BE49-F238E27FC236}">
                  <a16:creationId xmlns:a16="http://schemas.microsoft.com/office/drawing/2014/main" id="{D46D4016-1D06-982A-2558-28D5FF5A8E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532668" name="Group 188">
                <a:extLst>
                  <a:ext uri="{FF2B5EF4-FFF2-40B4-BE49-F238E27FC236}">
                    <a16:creationId xmlns:a16="http://schemas.microsoft.com/office/drawing/2014/main" id="{74DE106A-CD55-8994-1F60-2904B7F2FD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532669" name="Freeform 189">
                  <a:extLst>
                    <a:ext uri="{FF2B5EF4-FFF2-40B4-BE49-F238E27FC236}">
                      <a16:creationId xmlns:a16="http://schemas.microsoft.com/office/drawing/2014/main" id="{20C5D2EF-E458-8D3E-5CF6-E4EE72E213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2670" name="Freeform 190">
                  <a:extLst>
                    <a:ext uri="{FF2B5EF4-FFF2-40B4-BE49-F238E27FC236}">
                      <a16:creationId xmlns:a16="http://schemas.microsoft.com/office/drawing/2014/main" id="{BC4D2C2B-C848-4893-9576-42F33E9BE6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532671" name="Picture 191">
                <a:extLst>
                  <a:ext uri="{FF2B5EF4-FFF2-40B4-BE49-F238E27FC236}">
                    <a16:creationId xmlns:a16="http://schemas.microsoft.com/office/drawing/2014/main" id="{F12CA5FA-2822-3B94-B994-D6AAD203688D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32672" name="Freeform 192">
              <a:extLst>
                <a:ext uri="{FF2B5EF4-FFF2-40B4-BE49-F238E27FC236}">
                  <a16:creationId xmlns:a16="http://schemas.microsoft.com/office/drawing/2014/main" id="{01D62E72-F213-D443-8F92-BD13F82C3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73" name="Freeform 193">
              <a:extLst>
                <a:ext uri="{FF2B5EF4-FFF2-40B4-BE49-F238E27FC236}">
                  <a16:creationId xmlns:a16="http://schemas.microsoft.com/office/drawing/2014/main" id="{06A52EB6-D337-A99A-F82F-09593073B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74" name="Freeform 194">
              <a:extLst>
                <a:ext uri="{FF2B5EF4-FFF2-40B4-BE49-F238E27FC236}">
                  <a16:creationId xmlns:a16="http://schemas.microsoft.com/office/drawing/2014/main" id="{9F1F0E3F-0DB5-AC67-E0FF-1303B1BF3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75" name="Freeform 195">
              <a:extLst>
                <a:ext uri="{FF2B5EF4-FFF2-40B4-BE49-F238E27FC236}">
                  <a16:creationId xmlns:a16="http://schemas.microsoft.com/office/drawing/2014/main" id="{AAC9117D-B443-7ED1-07FD-FF01DA88BD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76" name="Freeform 196">
              <a:extLst>
                <a:ext uri="{FF2B5EF4-FFF2-40B4-BE49-F238E27FC236}">
                  <a16:creationId xmlns:a16="http://schemas.microsoft.com/office/drawing/2014/main" id="{50895DED-7F5B-9C21-9CE8-432D591CB3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2482" name="Rectangle 2">
            <a:extLst>
              <a:ext uri="{FF2B5EF4-FFF2-40B4-BE49-F238E27FC236}">
                <a16:creationId xmlns:a16="http://schemas.microsoft.com/office/drawing/2014/main" id="{7EB37CC1-F3E8-EA01-B371-C967EBE04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483" name="AutoShape 3">
            <a:extLst>
              <a:ext uri="{FF2B5EF4-FFF2-40B4-BE49-F238E27FC236}">
                <a16:creationId xmlns:a16="http://schemas.microsoft.com/office/drawing/2014/main" id="{768ACEE7-8367-19B7-8284-26D4CCA8D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484" name="Rectangle 4">
            <a:extLst>
              <a:ext uri="{FF2B5EF4-FFF2-40B4-BE49-F238E27FC236}">
                <a16:creationId xmlns:a16="http://schemas.microsoft.com/office/drawing/2014/main" id="{471C7394-E38A-617E-9C71-918EDDA62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77" name="Oval 197">
            <a:extLst>
              <a:ext uri="{FF2B5EF4-FFF2-40B4-BE49-F238E27FC236}">
                <a16:creationId xmlns:a16="http://schemas.microsoft.com/office/drawing/2014/main" id="{73D07B4A-F2A9-EE50-1A68-95E2FA822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9263" y="1308100"/>
            <a:ext cx="723900" cy="685800"/>
          </a:xfrm>
          <a:prstGeom prst="ellipse">
            <a:avLst/>
          </a:prstGeom>
          <a:noFill/>
          <a:ln w="57150">
            <a:solidFill>
              <a:srgbClr val="3333CC"/>
            </a:solidFill>
            <a:round/>
            <a:headEnd/>
            <a:tailEnd/>
          </a:ln>
          <a:effectLst>
            <a:outerShdw dist="99190" dir="238833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ru-RU" altLang="en-US" sz="1600" b="0">
              <a:solidFill>
                <a:schemeClr val="accent1"/>
              </a:solidFill>
              <a:latin typeface="Times" panose="020F07020304040A0204" pitchFamily="34" charset="0"/>
            </a:endParaRPr>
          </a:p>
        </p:txBody>
      </p:sp>
      <p:sp>
        <p:nvSpPr>
          <p:cNvPr id="532654" name="Rectangle 174">
            <a:extLst>
              <a:ext uri="{FF2B5EF4-FFF2-40B4-BE49-F238E27FC236}">
                <a16:creationId xmlns:a16="http://schemas.microsoft.com/office/drawing/2014/main" id="{99298568-06EC-B9EB-8202-EC13AD1B9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5" y="1389063"/>
            <a:ext cx="153352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С</a:t>
            </a:r>
            <a:r>
              <a:rPr lang="en-US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 - </a:t>
            </a:r>
            <a:r>
              <a:rPr lang="ru-RU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Д</a:t>
            </a:r>
            <a:r>
              <a:rPr lang="en-US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 - </a:t>
            </a:r>
            <a:r>
              <a:rPr lang="ru-RU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С</a:t>
            </a:r>
            <a:endParaRPr lang="en-US" altLang="en-US" sz="2800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  <p:sp>
        <p:nvSpPr>
          <p:cNvPr id="532486" name="Rectangle 6">
            <a:extLst>
              <a:ext uri="{FF2B5EF4-FFF2-40B4-BE49-F238E27FC236}">
                <a16:creationId xmlns:a16="http://schemas.microsoft.com/office/drawing/2014/main" id="{FBBE523B-F9A6-7942-42C2-2B891D564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488" name="Rectangle 8">
            <a:extLst>
              <a:ext uri="{FF2B5EF4-FFF2-40B4-BE49-F238E27FC236}">
                <a16:creationId xmlns:a16="http://schemas.microsoft.com/office/drawing/2014/main" id="{5AC06B80-CE0C-E1B2-BD78-F5470569E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491" name="Rectangle 11">
            <a:extLst>
              <a:ext uri="{FF2B5EF4-FFF2-40B4-BE49-F238E27FC236}">
                <a16:creationId xmlns:a16="http://schemas.microsoft.com/office/drawing/2014/main" id="{5EE49126-C59D-90B0-DCC1-7C3AAB8BC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498" name="Rectangle 18">
            <a:extLst>
              <a:ext uri="{FF2B5EF4-FFF2-40B4-BE49-F238E27FC236}">
                <a16:creationId xmlns:a16="http://schemas.microsoft.com/office/drawing/2014/main" id="{B60A7D25-44AC-6E8A-8D78-C42AC2EA3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499" name="Line 19">
            <a:extLst>
              <a:ext uri="{FF2B5EF4-FFF2-40B4-BE49-F238E27FC236}">
                <a16:creationId xmlns:a16="http://schemas.microsoft.com/office/drawing/2014/main" id="{D2EB75F6-0D46-1E9A-3889-14B8FDA572F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00" name="Line 20">
            <a:extLst>
              <a:ext uri="{FF2B5EF4-FFF2-40B4-BE49-F238E27FC236}">
                <a16:creationId xmlns:a16="http://schemas.microsoft.com/office/drawing/2014/main" id="{532066A1-0C8F-BF10-5EE5-6A20FB5D37DD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01" name="Line 21">
            <a:extLst>
              <a:ext uri="{FF2B5EF4-FFF2-40B4-BE49-F238E27FC236}">
                <a16:creationId xmlns:a16="http://schemas.microsoft.com/office/drawing/2014/main" id="{CE627DCF-EB9F-E093-C1B4-F9671861030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02" name="Line 22">
            <a:extLst>
              <a:ext uri="{FF2B5EF4-FFF2-40B4-BE49-F238E27FC236}">
                <a16:creationId xmlns:a16="http://schemas.microsoft.com/office/drawing/2014/main" id="{009AAACD-D56E-AA2A-24BE-F05650519D0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03" name="Line 23">
            <a:extLst>
              <a:ext uri="{FF2B5EF4-FFF2-40B4-BE49-F238E27FC236}">
                <a16:creationId xmlns:a16="http://schemas.microsoft.com/office/drawing/2014/main" id="{EC75E0C0-8624-B8D9-FBE9-8F5984283A7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04" name="Line 24">
            <a:extLst>
              <a:ext uri="{FF2B5EF4-FFF2-40B4-BE49-F238E27FC236}">
                <a16:creationId xmlns:a16="http://schemas.microsoft.com/office/drawing/2014/main" id="{5D6697D8-B397-4BF7-5927-1208AF811DA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05" name="Line 25">
            <a:extLst>
              <a:ext uri="{FF2B5EF4-FFF2-40B4-BE49-F238E27FC236}">
                <a16:creationId xmlns:a16="http://schemas.microsoft.com/office/drawing/2014/main" id="{EC3AA6CE-7CBD-596E-4873-BE91F7E3061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06" name="Line 26">
            <a:extLst>
              <a:ext uri="{FF2B5EF4-FFF2-40B4-BE49-F238E27FC236}">
                <a16:creationId xmlns:a16="http://schemas.microsoft.com/office/drawing/2014/main" id="{53E773A3-BA97-FAE1-A88C-772301D6B5F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07" name="Line 27">
            <a:extLst>
              <a:ext uri="{FF2B5EF4-FFF2-40B4-BE49-F238E27FC236}">
                <a16:creationId xmlns:a16="http://schemas.microsoft.com/office/drawing/2014/main" id="{ED44680E-FA24-C009-08C2-801A7975465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08" name="Rectangle 28">
            <a:extLst>
              <a:ext uri="{FF2B5EF4-FFF2-40B4-BE49-F238E27FC236}">
                <a16:creationId xmlns:a16="http://schemas.microsoft.com/office/drawing/2014/main" id="{AF9FE6F6-A1FA-5003-89E1-D05479839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09" name="Rectangle 29">
            <a:extLst>
              <a:ext uri="{FF2B5EF4-FFF2-40B4-BE49-F238E27FC236}">
                <a16:creationId xmlns:a16="http://schemas.microsoft.com/office/drawing/2014/main" id="{4209D7DD-4BC9-266F-1C42-5F7B232E4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10" name="Rectangle 30">
            <a:extLst>
              <a:ext uri="{FF2B5EF4-FFF2-40B4-BE49-F238E27FC236}">
                <a16:creationId xmlns:a16="http://schemas.microsoft.com/office/drawing/2014/main" id="{FFF101D4-7F97-6C37-E386-CC2897537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11" name="Rectangle 31">
            <a:extLst>
              <a:ext uri="{FF2B5EF4-FFF2-40B4-BE49-F238E27FC236}">
                <a16:creationId xmlns:a16="http://schemas.microsoft.com/office/drawing/2014/main" id="{671181F2-0CD6-3B7E-0E5E-70E8D319F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15" name="Line 35">
            <a:extLst>
              <a:ext uri="{FF2B5EF4-FFF2-40B4-BE49-F238E27FC236}">
                <a16:creationId xmlns:a16="http://schemas.microsoft.com/office/drawing/2014/main" id="{9345CE17-8B5A-3FBA-9821-ABEB5FF89887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18" name="Rectangle 38">
            <a:extLst>
              <a:ext uri="{FF2B5EF4-FFF2-40B4-BE49-F238E27FC236}">
                <a16:creationId xmlns:a16="http://schemas.microsoft.com/office/drawing/2014/main" id="{BD9153B7-5F28-0B9F-38EE-60F2AABDA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313" y="852488"/>
            <a:ext cx="2640012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800">
                <a:solidFill>
                  <a:srgbClr val="FAFD00"/>
                </a:solidFill>
                <a:latin typeface="Times" panose="020F07020304040A0204" pitchFamily="34" charset="0"/>
              </a:rPr>
              <a:t>ок</a:t>
            </a:r>
            <a:r>
              <a:rPr lang="en-US" altLang="en-US" sz="2800">
                <a:solidFill>
                  <a:srgbClr val="FAFD00"/>
                </a:solidFill>
                <a:latin typeface="Times" panose="020F07020304040A0204" pitchFamily="34" charset="0"/>
              </a:rPr>
              <a:t>. 1000 </a:t>
            </a:r>
            <a:r>
              <a:rPr lang="ru-RU" altLang="en-US" sz="2800">
                <a:solidFill>
                  <a:srgbClr val="FAFD00"/>
                </a:solidFill>
                <a:latin typeface="Times" panose="020F07020304040A0204" pitchFamily="34" charset="0"/>
              </a:rPr>
              <a:t>до Р.Х</a:t>
            </a:r>
            <a:r>
              <a:rPr lang="en-US" altLang="en-US" sz="2800">
                <a:solidFill>
                  <a:srgbClr val="FAFD00"/>
                </a:solidFill>
                <a:latin typeface="Times" panose="020F07020304040A0204" pitchFamily="34" charset="0"/>
              </a:rPr>
              <a:t>.</a:t>
            </a:r>
          </a:p>
        </p:txBody>
      </p:sp>
      <p:grpSp>
        <p:nvGrpSpPr>
          <p:cNvPr id="532584" name="Group 104">
            <a:extLst>
              <a:ext uri="{FF2B5EF4-FFF2-40B4-BE49-F238E27FC236}">
                <a16:creationId xmlns:a16="http://schemas.microsoft.com/office/drawing/2014/main" id="{61724DA0-7727-8FD5-5E27-09283DFD137D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532585" name="Group 105">
              <a:extLst>
                <a:ext uri="{FF2B5EF4-FFF2-40B4-BE49-F238E27FC236}">
                  <a16:creationId xmlns:a16="http://schemas.microsoft.com/office/drawing/2014/main" id="{0BE3B46A-2401-0664-E220-B80573F3C4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532586" name="Freeform 106">
                <a:extLst>
                  <a:ext uri="{FF2B5EF4-FFF2-40B4-BE49-F238E27FC236}">
                    <a16:creationId xmlns:a16="http://schemas.microsoft.com/office/drawing/2014/main" id="{11F4B166-1475-1E8D-516D-36550DC345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587" name="AutoShape 107">
                <a:extLst>
                  <a:ext uri="{FF2B5EF4-FFF2-40B4-BE49-F238E27FC236}">
                    <a16:creationId xmlns:a16="http://schemas.microsoft.com/office/drawing/2014/main" id="{5D6A28F8-807A-78D8-B48F-81EBDCEE69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88" name="Rectangle 108">
                <a:extLst>
                  <a:ext uri="{FF2B5EF4-FFF2-40B4-BE49-F238E27FC236}">
                    <a16:creationId xmlns:a16="http://schemas.microsoft.com/office/drawing/2014/main" id="{4971A000-F0F9-3CB8-D2EB-230B46ED9F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89" name="Line 109">
                <a:extLst>
                  <a:ext uri="{FF2B5EF4-FFF2-40B4-BE49-F238E27FC236}">
                    <a16:creationId xmlns:a16="http://schemas.microsoft.com/office/drawing/2014/main" id="{2C80E16C-62BC-205C-8582-A62228B157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90" name="Rectangle 110">
                <a:extLst>
                  <a:ext uri="{FF2B5EF4-FFF2-40B4-BE49-F238E27FC236}">
                    <a16:creationId xmlns:a16="http://schemas.microsoft.com/office/drawing/2014/main" id="{49CE5836-0EE7-093F-BAB9-8B5F396327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91" name="Rectangle 111">
                <a:extLst>
                  <a:ext uri="{FF2B5EF4-FFF2-40B4-BE49-F238E27FC236}">
                    <a16:creationId xmlns:a16="http://schemas.microsoft.com/office/drawing/2014/main" id="{21A5829D-774E-E3DF-959E-8B994B0B84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92" name="Line 112">
                <a:extLst>
                  <a:ext uri="{FF2B5EF4-FFF2-40B4-BE49-F238E27FC236}">
                    <a16:creationId xmlns:a16="http://schemas.microsoft.com/office/drawing/2014/main" id="{F414CC84-18AC-F23B-D55A-6D800550EE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93" name="Line 113">
                <a:extLst>
                  <a:ext uri="{FF2B5EF4-FFF2-40B4-BE49-F238E27FC236}">
                    <a16:creationId xmlns:a16="http://schemas.microsoft.com/office/drawing/2014/main" id="{8AE61D41-3CA2-C036-8A33-6330AE9AEE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94" name="Line 114">
                <a:extLst>
                  <a:ext uri="{FF2B5EF4-FFF2-40B4-BE49-F238E27FC236}">
                    <a16:creationId xmlns:a16="http://schemas.microsoft.com/office/drawing/2014/main" id="{9EDA2CDA-C59C-076E-9CF7-88CE6A3624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95" name="Line 115">
                <a:extLst>
                  <a:ext uri="{FF2B5EF4-FFF2-40B4-BE49-F238E27FC236}">
                    <a16:creationId xmlns:a16="http://schemas.microsoft.com/office/drawing/2014/main" id="{742BCC92-D968-F611-4A53-3176D7924F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96" name="Line 116">
                <a:extLst>
                  <a:ext uri="{FF2B5EF4-FFF2-40B4-BE49-F238E27FC236}">
                    <a16:creationId xmlns:a16="http://schemas.microsoft.com/office/drawing/2014/main" id="{2C62670C-24E4-139F-C0A2-88FDCAF5D8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97" name="Line 117">
                <a:extLst>
                  <a:ext uri="{FF2B5EF4-FFF2-40B4-BE49-F238E27FC236}">
                    <a16:creationId xmlns:a16="http://schemas.microsoft.com/office/drawing/2014/main" id="{C3C5A8F4-1A8E-1CE4-1AC8-EFA65F6BAD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98" name="Line 118">
                <a:extLst>
                  <a:ext uri="{FF2B5EF4-FFF2-40B4-BE49-F238E27FC236}">
                    <a16:creationId xmlns:a16="http://schemas.microsoft.com/office/drawing/2014/main" id="{F2AE5E88-B178-4A60-5312-14CF37CF10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99" name="Line 119">
                <a:extLst>
                  <a:ext uri="{FF2B5EF4-FFF2-40B4-BE49-F238E27FC236}">
                    <a16:creationId xmlns:a16="http://schemas.microsoft.com/office/drawing/2014/main" id="{950E749F-9A06-811B-3C5E-4C221AA9B8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600" name="Line 120">
                <a:extLst>
                  <a:ext uri="{FF2B5EF4-FFF2-40B4-BE49-F238E27FC236}">
                    <a16:creationId xmlns:a16="http://schemas.microsoft.com/office/drawing/2014/main" id="{1CD6BBBD-94A1-E4A3-B324-97D300FC92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601" name="Line 121">
                <a:extLst>
                  <a:ext uri="{FF2B5EF4-FFF2-40B4-BE49-F238E27FC236}">
                    <a16:creationId xmlns:a16="http://schemas.microsoft.com/office/drawing/2014/main" id="{5EDA79FA-D677-E30E-24B9-3A95AB0D8B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602" name="Rectangle 122">
                <a:extLst>
                  <a:ext uri="{FF2B5EF4-FFF2-40B4-BE49-F238E27FC236}">
                    <a16:creationId xmlns:a16="http://schemas.microsoft.com/office/drawing/2014/main" id="{4B34912B-6B01-9476-C14C-790901347D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ru-RU" altLang="en-US" sz="900">
                    <a:solidFill>
                      <a:srgbClr val="000000"/>
                    </a:solidFill>
                    <a:latin typeface="Chicago" charset="0"/>
                  </a:rPr>
                  <a:t>ЦАРСТВО</a:t>
                </a:r>
                <a:endParaRPr lang="en-US" altLang="en-US" sz="900">
                  <a:solidFill>
                    <a:srgbClr val="000000"/>
                  </a:solidFill>
                  <a:latin typeface="Chicago" charset="0"/>
                </a:endParaRPr>
              </a:p>
            </p:txBody>
          </p:sp>
        </p:grpSp>
        <p:sp>
          <p:nvSpPr>
            <p:cNvPr id="532603" name="Rectangle 123">
              <a:extLst>
                <a:ext uri="{FF2B5EF4-FFF2-40B4-BE49-F238E27FC236}">
                  <a16:creationId xmlns:a16="http://schemas.microsoft.com/office/drawing/2014/main" id="{877210B2-2988-435E-15DB-AD00038080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39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</a:t>
              </a:r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Д</a:t>
              </a:r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532604" name="Text Box 124">
            <a:extLst>
              <a:ext uri="{FF2B5EF4-FFF2-40B4-BE49-F238E27FC236}">
                <a16:creationId xmlns:a16="http://schemas.microsoft.com/office/drawing/2014/main" id="{1A4CB464-85E2-65CB-7C25-C85FA2235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32606" name="Rectangle 126">
            <a:extLst>
              <a:ext uri="{FF2B5EF4-FFF2-40B4-BE49-F238E27FC236}">
                <a16:creationId xmlns:a16="http://schemas.microsoft.com/office/drawing/2014/main" id="{8DC09652-5373-40B9-DE8E-0064BB18F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690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grpSp>
        <p:nvGrpSpPr>
          <p:cNvPr id="532641" name="Group 161">
            <a:extLst>
              <a:ext uri="{FF2B5EF4-FFF2-40B4-BE49-F238E27FC236}">
                <a16:creationId xmlns:a16="http://schemas.microsoft.com/office/drawing/2014/main" id="{61829752-621A-AC59-4884-6BAF979A68B5}"/>
              </a:ext>
            </a:extLst>
          </p:cNvPr>
          <p:cNvGrpSpPr>
            <a:grpSpLocks/>
          </p:cNvGrpSpPr>
          <p:nvPr/>
        </p:nvGrpSpPr>
        <p:grpSpPr bwMode="auto">
          <a:xfrm>
            <a:off x="6076950" y="3251200"/>
            <a:ext cx="1289050" cy="1435100"/>
            <a:chOff x="1084" y="711"/>
            <a:chExt cx="2950" cy="2769"/>
          </a:xfrm>
        </p:grpSpPr>
        <p:grpSp>
          <p:nvGrpSpPr>
            <p:cNvPr id="532642" name="Group 162">
              <a:extLst>
                <a:ext uri="{FF2B5EF4-FFF2-40B4-BE49-F238E27FC236}">
                  <a16:creationId xmlns:a16="http://schemas.microsoft.com/office/drawing/2014/main" id="{F564373F-8D40-5C02-097E-A45DD18CCB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532643" name="Group 163">
                <a:extLst>
                  <a:ext uri="{FF2B5EF4-FFF2-40B4-BE49-F238E27FC236}">
                    <a16:creationId xmlns:a16="http://schemas.microsoft.com/office/drawing/2014/main" id="{91443C9C-0BED-A32B-2608-DA8FE48B9E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532644" name="Freeform 164">
                  <a:extLst>
                    <a:ext uri="{FF2B5EF4-FFF2-40B4-BE49-F238E27FC236}">
                      <a16:creationId xmlns:a16="http://schemas.microsoft.com/office/drawing/2014/main" id="{427DED91-A7B2-6F62-C54E-0CA3084A2E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2645" name="Freeform 165">
                  <a:extLst>
                    <a:ext uri="{FF2B5EF4-FFF2-40B4-BE49-F238E27FC236}">
                      <a16:creationId xmlns:a16="http://schemas.microsoft.com/office/drawing/2014/main" id="{36F666EB-CC4F-18E8-4B87-BF1417437A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532646" name="Picture 166">
                <a:extLst>
                  <a:ext uri="{FF2B5EF4-FFF2-40B4-BE49-F238E27FC236}">
                    <a16:creationId xmlns:a16="http://schemas.microsoft.com/office/drawing/2014/main" id="{E7244888-C217-81E8-2FD1-628CB6A9F5A7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32647" name="Freeform 167">
              <a:extLst>
                <a:ext uri="{FF2B5EF4-FFF2-40B4-BE49-F238E27FC236}">
                  <a16:creationId xmlns:a16="http://schemas.microsoft.com/office/drawing/2014/main" id="{13FF3240-2695-E095-8AAA-FC054F1AA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48" name="Freeform 168">
              <a:extLst>
                <a:ext uri="{FF2B5EF4-FFF2-40B4-BE49-F238E27FC236}">
                  <a16:creationId xmlns:a16="http://schemas.microsoft.com/office/drawing/2014/main" id="{95FD6132-1C95-564C-9383-54E8F99E2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49" name="Freeform 169">
              <a:extLst>
                <a:ext uri="{FF2B5EF4-FFF2-40B4-BE49-F238E27FC236}">
                  <a16:creationId xmlns:a16="http://schemas.microsoft.com/office/drawing/2014/main" id="{430D674A-164C-3C69-3C71-70DD729653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50" name="Freeform 170">
              <a:extLst>
                <a:ext uri="{FF2B5EF4-FFF2-40B4-BE49-F238E27FC236}">
                  <a16:creationId xmlns:a16="http://schemas.microsoft.com/office/drawing/2014/main" id="{F8D784F6-79BB-361A-BC61-B1B9FFDE7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51" name="Freeform 171">
              <a:extLst>
                <a:ext uri="{FF2B5EF4-FFF2-40B4-BE49-F238E27FC236}">
                  <a16:creationId xmlns:a16="http://schemas.microsoft.com/office/drawing/2014/main" id="{FEACB7A4-26C4-A883-1FA5-31DB6E4AAA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32653" name="Group 173">
            <a:extLst>
              <a:ext uri="{FF2B5EF4-FFF2-40B4-BE49-F238E27FC236}">
                <a16:creationId xmlns:a16="http://schemas.microsoft.com/office/drawing/2014/main" id="{E1D559D4-E90C-7D1A-0558-BA014E1BA606}"/>
              </a:ext>
            </a:extLst>
          </p:cNvPr>
          <p:cNvGrpSpPr>
            <a:grpSpLocks/>
          </p:cNvGrpSpPr>
          <p:nvPr/>
        </p:nvGrpSpPr>
        <p:grpSpPr bwMode="auto">
          <a:xfrm>
            <a:off x="4678363" y="1130300"/>
            <a:ext cx="4267200" cy="2082800"/>
            <a:chOff x="2984" y="712"/>
            <a:chExt cx="2688" cy="1312"/>
          </a:xfrm>
        </p:grpSpPr>
        <p:grpSp>
          <p:nvGrpSpPr>
            <p:cNvPr id="532522" name="Group 42">
              <a:extLst>
                <a:ext uri="{FF2B5EF4-FFF2-40B4-BE49-F238E27FC236}">
                  <a16:creationId xmlns:a16="http://schemas.microsoft.com/office/drawing/2014/main" id="{D0914E91-5BA0-5AC9-0B97-6FEBAABFAC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4" y="712"/>
              <a:ext cx="2688" cy="1312"/>
              <a:chOff x="2936" y="712"/>
              <a:chExt cx="2688" cy="1312"/>
            </a:xfrm>
          </p:grpSpPr>
          <p:sp>
            <p:nvSpPr>
              <p:cNvPr id="532523" name="AutoShape 43">
                <a:extLst>
                  <a:ext uri="{FF2B5EF4-FFF2-40B4-BE49-F238E27FC236}">
                    <a16:creationId xmlns:a16="http://schemas.microsoft.com/office/drawing/2014/main" id="{10D73B14-7DFF-0462-27E4-97BF2C7EBD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800000">
                <a:off x="2936" y="752"/>
                <a:ext cx="1080" cy="536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solidFill>
                <a:srgbClr val="D83104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8398" dir="3806097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24" name="AutoShape 44">
                <a:extLst>
                  <a:ext uri="{FF2B5EF4-FFF2-40B4-BE49-F238E27FC236}">
                    <a16:creationId xmlns:a16="http://schemas.microsoft.com/office/drawing/2014/main" id="{FCF88107-77A5-A161-EA21-E4DA3A4427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04" y="712"/>
                <a:ext cx="1920" cy="1312"/>
              </a:xfrm>
              <a:prstGeom prst="roundRect">
                <a:avLst>
                  <a:gd name="adj" fmla="val 16667"/>
                </a:avLst>
              </a:prstGeom>
              <a:noFill/>
              <a:ln w="76200">
                <a:solidFill>
                  <a:srgbClr val="D83104"/>
                </a:solidFill>
                <a:round/>
                <a:headEnd/>
                <a:tailEnd/>
              </a:ln>
              <a:effectLst>
                <a:outerShdw dist="63500" dir="318780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2652" name="Text Box 172">
              <a:extLst>
                <a:ext uri="{FF2B5EF4-FFF2-40B4-BE49-F238E27FC236}">
                  <a16:creationId xmlns:a16="http://schemas.microsoft.com/office/drawing/2014/main" id="{26F37C0D-69FF-226A-0754-C16CEB2FB9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21" y="867"/>
              <a:ext cx="544" cy="442"/>
            </a:xfrm>
            <a:prstGeom prst="rect">
              <a:avLst/>
            </a:prstGeom>
            <a:noFill/>
            <a:ln>
              <a:noFill/>
            </a:ln>
            <a:effectLst>
              <a:outerShdw dist="40161" dir="4293903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4000" b="0" i="1">
                  <a:solidFill>
                    <a:schemeClr val="tx1"/>
                  </a:solidFill>
                  <a:latin typeface="Kosher-Normal" charset="0"/>
                </a:rPr>
                <a:t>ДЗ</a:t>
              </a:r>
              <a:endParaRPr lang="en-US" altLang="en-US" sz="4000" b="0" i="1">
                <a:solidFill>
                  <a:schemeClr val="tx1"/>
                </a:solidFill>
                <a:latin typeface="Kosher-Normal" charset="0"/>
              </a:endParaRPr>
            </a:p>
          </p:txBody>
        </p:sp>
        <p:sp>
          <p:nvSpPr>
            <p:cNvPr id="532514" name="Rectangle 34">
              <a:extLst>
                <a:ext uri="{FF2B5EF4-FFF2-40B4-BE49-F238E27FC236}">
                  <a16:creationId xmlns:a16="http://schemas.microsoft.com/office/drawing/2014/main" id="{843972E9-01E4-A498-F7B1-51A1580B3F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0" y="1360"/>
              <a:ext cx="1623" cy="594"/>
            </a:xfrm>
            <a:prstGeom prst="rect">
              <a:avLst/>
            </a:prstGeom>
            <a:noFill/>
            <a:ln>
              <a:noFill/>
            </a:ln>
            <a:effectLst>
              <a:outerShdw dist="99190" dir="301166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2800">
                  <a:solidFill>
                    <a:schemeClr val="tx1"/>
                  </a:solidFill>
                  <a:latin typeface="Helvetica" pitchFamily="2" charset="0"/>
                </a:rPr>
                <a:t>2 </a:t>
              </a:r>
              <a:r>
                <a:rPr lang="ru-RU" altLang="en-US" sz="2800">
                  <a:solidFill>
                    <a:schemeClr val="tx1"/>
                  </a:solidFill>
                  <a:latin typeface="Helvetica" pitchFamily="2" charset="0"/>
                </a:rPr>
                <a:t>Цар.</a:t>
              </a:r>
              <a:r>
                <a:rPr lang="en-US" altLang="en-US" sz="2800">
                  <a:solidFill>
                    <a:schemeClr val="tx1"/>
                  </a:solidFill>
                  <a:latin typeface="Helvetica" pitchFamily="2" charset="0"/>
                </a:rPr>
                <a:t> 7: 4-16</a:t>
              </a:r>
            </a:p>
            <a:p>
              <a:r>
                <a:rPr lang="en-US" altLang="en-US" sz="2800">
                  <a:solidFill>
                    <a:schemeClr val="tx1"/>
                  </a:solidFill>
                  <a:latin typeface="Helvetica" pitchFamily="2" charset="0"/>
                </a:rPr>
                <a:t>1 </a:t>
              </a:r>
              <a:r>
                <a:rPr lang="ru-RU" altLang="en-US" sz="2800">
                  <a:solidFill>
                    <a:schemeClr val="tx1"/>
                  </a:solidFill>
                  <a:latin typeface="Helvetica" pitchFamily="2" charset="0"/>
                </a:rPr>
                <a:t>Пар.</a:t>
              </a:r>
              <a:r>
                <a:rPr lang="en-US" altLang="en-US" sz="2800">
                  <a:solidFill>
                    <a:schemeClr val="tx1"/>
                  </a:solidFill>
                  <a:latin typeface="Helvetica" pitchFamily="2" charset="0"/>
                </a:rPr>
                <a:t> 17:3-15</a:t>
              </a:r>
              <a:endParaRPr lang="en-US" altLang="en-US" sz="2800" i="1">
                <a:solidFill>
                  <a:srgbClr val="99FF99"/>
                </a:solidFill>
                <a:latin typeface="Times" panose="020F07020304040A0204" pitchFamily="34" charset="0"/>
              </a:endParaRPr>
            </a:p>
          </p:txBody>
        </p:sp>
      </p:grpSp>
      <p:sp>
        <p:nvSpPr>
          <p:cNvPr id="532655" name="Oval 175">
            <a:extLst>
              <a:ext uri="{FF2B5EF4-FFF2-40B4-BE49-F238E27FC236}">
                <a16:creationId xmlns:a16="http://schemas.microsoft.com/office/drawing/2014/main" id="{91107F7A-4653-B92C-6928-57E69180A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0788" y="1354138"/>
            <a:ext cx="827087" cy="781050"/>
          </a:xfrm>
          <a:prstGeom prst="ellipse">
            <a:avLst/>
          </a:prstGeom>
          <a:noFill/>
          <a:ln w="57150">
            <a:solidFill>
              <a:srgbClr val="1CFF23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58" name="Text Box 178">
            <a:extLst>
              <a:ext uri="{FF2B5EF4-FFF2-40B4-BE49-F238E27FC236}">
                <a16:creationId xmlns:a16="http://schemas.microsoft.com/office/drawing/2014/main" id="{12BC5B43-D525-902D-011D-CD271851A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0" y="6446838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</a:rPr>
              <a:t>1</a:t>
            </a:r>
            <a:endParaRPr lang="en-US" altLang="en-US" b="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32659" name="Text Box 179">
            <a:extLst>
              <a:ext uri="{FF2B5EF4-FFF2-40B4-BE49-F238E27FC236}">
                <a16:creationId xmlns:a16="http://schemas.microsoft.com/office/drawing/2014/main" id="{11275E25-C556-3EB7-6A21-DFCA88B8C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1236663"/>
            <a:ext cx="1630362" cy="67627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altLang="en-US" sz="2400">
                <a:solidFill>
                  <a:srgbClr val="FFEA18"/>
                </a:solidFill>
                <a:latin typeface="Arial" panose="020B0604020202020204" pitchFamily="34" charset="0"/>
              </a:rPr>
              <a:t>Давидов завет</a:t>
            </a:r>
            <a:endParaRPr lang="en-US" altLang="en-US" sz="2400">
              <a:solidFill>
                <a:srgbClr val="FFEA18"/>
              </a:solidFill>
              <a:latin typeface="Arial" panose="020B0604020202020204" pitchFamily="34" charset="0"/>
            </a:endParaRPr>
          </a:p>
        </p:txBody>
      </p:sp>
      <p:sp>
        <p:nvSpPr>
          <p:cNvPr id="532660" name="Text Box 180">
            <a:extLst>
              <a:ext uri="{FF2B5EF4-FFF2-40B4-BE49-F238E27FC236}">
                <a16:creationId xmlns:a16="http://schemas.microsoft.com/office/drawing/2014/main" id="{DB91F4FF-CB34-E553-545B-05D44FCEE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7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32661" name="Oval 181">
            <a:extLst>
              <a:ext uri="{FF2B5EF4-FFF2-40B4-BE49-F238E27FC236}">
                <a16:creationId xmlns:a16="http://schemas.microsoft.com/office/drawing/2014/main" id="{C70711D2-C5A8-D68E-8A9A-3558DDDE250E}"/>
              </a:ext>
            </a:extLst>
          </p:cNvPr>
          <p:cNvSpPr>
            <a:spLocks noChangeArrowheads="1"/>
          </p:cNvSpPr>
          <p:nvPr/>
        </p:nvSpPr>
        <p:spPr bwMode="auto">
          <a:xfrm rot="-3337920">
            <a:off x="650875" y="2794000"/>
            <a:ext cx="1492250" cy="1498600"/>
          </a:xfrm>
          <a:prstGeom prst="ellipse">
            <a:avLst/>
          </a:prstGeom>
          <a:noFill/>
          <a:ln w="57150">
            <a:solidFill>
              <a:srgbClr val="F8131B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17088" dir="2963922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32662" name="Group 182">
            <a:extLst>
              <a:ext uri="{FF2B5EF4-FFF2-40B4-BE49-F238E27FC236}">
                <a16:creationId xmlns:a16="http://schemas.microsoft.com/office/drawing/2014/main" id="{73322342-7641-1F90-62EB-489906D363C5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762250"/>
            <a:ext cx="1543050" cy="1558925"/>
            <a:chOff x="2300" y="1797"/>
            <a:chExt cx="1143" cy="1147"/>
          </a:xfrm>
        </p:grpSpPr>
        <p:sp>
          <p:nvSpPr>
            <p:cNvPr id="532663" name="AutoShape 183">
              <a:extLst>
                <a:ext uri="{FF2B5EF4-FFF2-40B4-BE49-F238E27FC236}">
                  <a16:creationId xmlns:a16="http://schemas.microsoft.com/office/drawing/2014/main" id="{80EA0D01-F260-DAD0-73A3-B695FADAA7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294" y="1803"/>
              <a:ext cx="1146" cy="1134"/>
            </a:xfrm>
            <a:custGeom>
              <a:avLst/>
              <a:gdLst>
                <a:gd name="G0" fmla="+- 9894 0 0"/>
                <a:gd name="G1" fmla="+- 11724373 0 0"/>
                <a:gd name="G2" fmla="+- 0 0 11724373"/>
                <a:gd name="T0" fmla="*/ 0 256 1"/>
                <a:gd name="T1" fmla="*/ 180 256 1"/>
                <a:gd name="G3" fmla="+- 11724373 T0 T1"/>
                <a:gd name="T2" fmla="*/ 0 256 1"/>
                <a:gd name="T3" fmla="*/ 90 256 1"/>
                <a:gd name="G4" fmla="+- 11724373 T2 T3"/>
                <a:gd name="G5" fmla="*/ G4 2 1"/>
                <a:gd name="T4" fmla="*/ 90 256 1"/>
                <a:gd name="T5" fmla="*/ 0 256 1"/>
                <a:gd name="G6" fmla="+- 11724373 T4 T5"/>
                <a:gd name="G7" fmla="*/ G6 2 1"/>
                <a:gd name="G8" fmla="abs 11724373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894"/>
                <a:gd name="G18" fmla="*/ 9894 1 2"/>
                <a:gd name="G19" fmla="+- G18 5400 0"/>
                <a:gd name="G20" fmla="cos G19 11724373"/>
                <a:gd name="G21" fmla="sin G19 11724373"/>
                <a:gd name="G22" fmla="+- G20 10800 0"/>
                <a:gd name="G23" fmla="+- G21 10800 0"/>
                <a:gd name="G24" fmla="+- 10800 0 G20"/>
                <a:gd name="G25" fmla="+- 9894 10800 0"/>
                <a:gd name="G26" fmla="?: G9 G17 G25"/>
                <a:gd name="G27" fmla="?: G9 0 21600"/>
                <a:gd name="G28" fmla="cos 10800 11724373"/>
                <a:gd name="G29" fmla="sin 10800 11724373"/>
                <a:gd name="G30" fmla="sin 9894 11724373"/>
                <a:gd name="G31" fmla="+- G28 10800 0"/>
                <a:gd name="G32" fmla="+- G29 10800 0"/>
                <a:gd name="G33" fmla="+- G30 10800 0"/>
                <a:gd name="G34" fmla="?: G4 0 G31"/>
                <a:gd name="G35" fmla="?: 11724373 G34 0"/>
                <a:gd name="G36" fmla="?: G6 G35 G31"/>
                <a:gd name="G37" fmla="+- 21600 0 G36"/>
                <a:gd name="G38" fmla="?: G4 0 G33"/>
                <a:gd name="G39" fmla="?: 11724373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454 w 21600"/>
                <a:gd name="T15" fmla="*/ 10998 h 21600"/>
                <a:gd name="T16" fmla="*/ 10800 w 21600"/>
                <a:gd name="T17" fmla="*/ 906 h 21600"/>
                <a:gd name="T18" fmla="*/ 21146 w 21600"/>
                <a:gd name="T19" fmla="*/ 1099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907" y="10989"/>
                  </a:moveTo>
                  <a:cubicBezTo>
                    <a:pt x="906" y="10926"/>
                    <a:pt x="906" y="10863"/>
                    <a:pt x="906" y="10800"/>
                  </a:cubicBezTo>
                  <a:cubicBezTo>
                    <a:pt x="906" y="5335"/>
                    <a:pt x="5335" y="906"/>
                    <a:pt x="10800" y="906"/>
                  </a:cubicBezTo>
                  <a:cubicBezTo>
                    <a:pt x="16264" y="906"/>
                    <a:pt x="20694" y="5335"/>
                    <a:pt x="20694" y="10800"/>
                  </a:cubicBezTo>
                  <a:cubicBezTo>
                    <a:pt x="20694" y="10863"/>
                    <a:pt x="20693" y="10926"/>
                    <a:pt x="20692" y="10989"/>
                  </a:cubicBezTo>
                  <a:lnTo>
                    <a:pt x="21598" y="11007"/>
                  </a:lnTo>
                  <a:cubicBezTo>
                    <a:pt x="21599" y="10938"/>
                    <a:pt x="21600" y="1086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0869"/>
                    <a:pt x="0" y="10938"/>
                    <a:pt x="1" y="11007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>
              <a:outerShdw dist="56796" dir="3806097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64" name="AutoShape 184">
              <a:extLst>
                <a:ext uri="{FF2B5EF4-FFF2-40B4-BE49-F238E27FC236}">
                  <a16:creationId xmlns:a16="http://schemas.microsoft.com/office/drawing/2014/main" id="{5002A39D-E01F-508F-59BF-EB188D190D2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291585">
              <a:off x="2300" y="1810"/>
              <a:ext cx="1143" cy="1134"/>
            </a:xfrm>
            <a:custGeom>
              <a:avLst/>
              <a:gdLst>
                <a:gd name="G0" fmla="+- 9894 0 0"/>
                <a:gd name="G1" fmla="+- 11724373 0 0"/>
                <a:gd name="G2" fmla="+- 0 0 11724373"/>
                <a:gd name="T0" fmla="*/ 0 256 1"/>
                <a:gd name="T1" fmla="*/ 180 256 1"/>
                <a:gd name="G3" fmla="+- 11724373 T0 T1"/>
                <a:gd name="T2" fmla="*/ 0 256 1"/>
                <a:gd name="T3" fmla="*/ 90 256 1"/>
                <a:gd name="G4" fmla="+- 11724373 T2 T3"/>
                <a:gd name="G5" fmla="*/ G4 2 1"/>
                <a:gd name="T4" fmla="*/ 90 256 1"/>
                <a:gd name="T5" fmla="*/ 0 256 1"/>
                <a:gd name="G6" fmla="+- 11724373 T4 T5"/>
                <a:gd name="G7" fmla="*/ G6 2 1"/>
                <a:gd name="G8" fmla="abs 11724373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894"/>
                <a:gd name="G18" fmla="*/ 9894 1 2"/>
                <a:gd name="G19" fmla="+- G18 5400 0"/>
                <a:gd name="G20" fmla="cos G19 11724373"/>
                <a:gd name="G21" fmla="sin G19 11724373"/>
                <a:gd name="G22" fmla="+- G20 10800 0"/>
                <a:gd name="G23" fmla="+- G21 10800 0"/>
                <a:gd name="G24" fmla="+- 10800 0 G20"/>
                <a:gd name="G25" fmla="+- 9894 10800 0"/>
                <a:gd name="G26" fmla="?: G9 G17 G25"/>
                <a:gd name="G27" fmla="?: G9 0 21600"/>
                <a:gd name="G28" fmla="cos 10800 11724373"/>
                <a:gd name="G29" fmla="sin 10800 11724373"/>
                <a:gd name="G30" fmla="sin 9894 11724373"/>
                <a:gd name="G31" fmla="+- G28 10800 0"/>
                <a:gd name="G32" fmla="+- G29 10800 0"/>
                <a:gd name="G33" fmla="+- G30 10800 0"/>
                <a:gd name="G34" fmla="?: G4 0 G31"/>
                <a:gd name="G35" fmla="?: 11724373 G34 0"/>
                <a:gd name="G36" fmla="?: G6 G35 G31"/>
                <a:gd name="G37" fmla="+- 21600 0 G36"/>
                <a:gd name="G38" fmla="?: G4 0 G33"/>
                <a:gd name="G39" fmla="?: 11724373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454 w 21600"/>
                <a:gd name="T15" fmla="*/ 10998 h 21600"/>
                <a:gd name="T16" fmla="*/ 10800 w 21600"/>
                <a:gd name="T17" fmla="*/ 906 h 21600"/>
                <a:gd name="T18" fmla="*/ 21146 w 21600"/>
                <a:gd name="T19" fmla="*/ 1099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907" y="10989"/>
                  </a:moveTo>
                  <a:cubicBezTo>
                    <a:pt x="906" y="10926"/>
                    <a:pt x="906" y="10863"/>
                    <a:pt x="906" y="10800"/>
                  </a:cubicBezTo>
                  <a:cubicBezTo>
                    <a:pt x="906" y="5335"/>
                    <a:pt x="5335" y="906"/>
                    <a:pt x="10800" y="906"/>
                  </a:cubicBezTo>
                  <a:cubicBezTo>
                    <a:pt x="16264" y="906"/>
                    <a:pt x="20694" y="5335"/>
                    <a:pt x="20694" y="10800"/>
                  </a:cubicBezTo>
                  <a:cubicBezTo>
                    <a:pt x="20694" y="10863"/>
                    <a:pt x="20693" y="10926"/>
                    <a:pt x="20692" y="10989"/>
                  </a:cubicBezTo>
                  <a:lnTo>
                    <a:pt x="21598" y="11007"/>
                  </a:lnTo>
                  <a:cubicBezTo>
                    <a:pt x="21599" y="10938"/>
                    <a:pt x="21600" y="1086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0869"/>
                    <a:pt x="0" y="10938"/>
                    <a:pt x="1" y="11007"/>
                  </a:cubicBez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FFFF00"/>
              </a:solidFill>
              <a:miter lim="800000"/>
              <a:headEnd/>
              <a:tailEnd/>
            </a:ln>
            <a:effectLst>
              <a:outerShdw dist="56796" dir="3806097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2665" name="Rectangle 185">
            <a:extLst>
              <a:ext uri="{FF2B5EF4-FFF2-40B4-BE49-F238E27FC236}">
                <a16:creationId xmlns:a16="http://schemas.microsoft.com/office/drawing/2014/main" id="{4DF45B14-C743-229C-807F-97F3D4F68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988" y="2693988"/>
            <a:ext cx="2071687" cy="11858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/>
            <a:r>
              <a:rPr lang="ru-RU" altLang="en-US" sz="4400" b="0">
                <a:solidFill>
                  <a:schemeClr val="tx2"/>
                </a:solidFill>
                <a:latin typeface="Times" panose="020F07020304040A0204" pitchFamily="34" charset="0"/>
              </a:rPr>
              <a:t>А </a:t>
            </a:r>
            <a:r>
              <a:rPr lang="ru-RU" altLang="en-US" sz="7200" b="0">
                <a:solidFill>
                  <a:srgbClr val="00CC66"/>
                </a:solidFill>
                <a:latin typeface="Times" panose="020F07020304040A0204" pitchFamily="34" charset="0"/>
              </a:rPr>
              <a:t>Ц</a:t>
            </a:r>
            <a:r>
              <a:rPr lang="ru-RU" altLang="en-US" sz="7200" b="0">
                <a:solidFill>
                  <a:schemeClr val="tx2"/>
                </a:solidFill>
                <a:latin typeface="Times" panose="020F07020304040A0204" pitchFamily="34" charset="0"/>
              </a:rPr>
              <a:t> </a:t>
            </a:r>
            <a:r>
              <a:rPr lang="ru-RU" altLang="en-US" sz="4400" b="0">
                <a:solidFill>
                  <a:schemeClr val="tx2"/>
                </a:solidFill>
                <a:latin typeface="Times" panose="020F07020304040A0204" pitchFamily="34" charset="0"/>
              </a:rPr>
              <a:t>П</a:t>
            </a:r>
            <a:endParaRPr lang="en-US" altLang="en-US" sz="4400" b="0">
              <a:solidFill>
                <a:schemeClr val="tx2"/>
              </a:solidFill>
              <a:latin typeface="Times" panose="020F07020304040A0204" pitchFamily="34" charset="0"/>
            </a:endParaRPr>
          </a:p>
        </p:txBody>
      </p:sp>
      <p:sp>
        <p:nvSpPr>
          <p:cNvPr id="532678" name="Rectangle 198">
            <a:extLst>
              <a:ext uri="{FF2B5EF4-FFF2-40B4-BE49-F238E27FC236}">
                <a16:creationId xmlns:a16="http://schemas.microsoft.com/office/drawing/2014/main" id="{3EA0CABB-C1D6-DA4C-537B-496E32EEB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950913"/>
            <a:ext cx="16875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400">
                <a:solidFill>
                  <a:schemeClr val="accent2"/>
                </a:solidFill>
                <a:latin typeface="Times" panose="020F07020304040A0204" pitchFamily="34" charset="0"/>
              </a:rPr>
              <a:t>ЦАРСТВО</a:t>
            </a:r>
            <a:endParaRPr lang="en-US" altLang="en-US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2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2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2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32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2">
            <a:extLst>
              <a:ext uri="{FF2B5EF4-FFF2-40B4-BE49-F238E27FC236}">
                <a16:creationId xmlns:a16="http://schemas.microsoft.com/office/drawing/2014/main" id="{447530D2-3B7D-C2EE-1C55-F8B757B33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025" y="2366963"/>
            <a:ext cx="7110413" cy="3810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3600">
                <a:solidFill>
                  <a:schemeClr val="tx1"/>
                </a:solidFill>
                <a:latin typeface="Times" panose="020F07020304040A0204" pitchFamily="34" charset="0"/>
              </a:rPr>
              <a:t>                   2 </a:t>
            </a:r>
            <a:r>
              <a:rPr lang="ru-RU" altLang="en-US" sz="3600">
                <a:solidFill>
                  <a:schemeClr val="tx1"/>
                </a:solidFill>
                <a:latin typeface="Times" panose="020F07020304040A0204" pitchFamily="34" charset="0"/>
              </a:rPr>
              <a:t>Царств</a:t>
            </a:r>
            <a:r>
              <a:rPr lang="en-US" altLang="en-US" sz="3600">
                <a:solidFill>
                  <a:schemeClr val="tx1"/>
                </a:solidFill>
                <a:latin typeface="Times" panose="020F07020304040A0204" pitchFamily="34" charset="0"/>
              </a:rPr>
              <a:t> 7</a:t>
            </a:r>
            <a:endParaRPr lang="en-US" altLang="en-US" sz="3200">
              <a:solidFill>
                <a:schemeClr val="tx1"/>
              </a:solidFill>
              <a:latin typeface="Times" panose="020F07020304040A0204" pitchFamily="34" charset="0"/>
            </a:endParaRPr>
          </a:p>
          <a:p>
            <a:r>
              <a:rPr lang="en-US" altLang="en-US" sz="3200">
                <a:solidFill>
                  <a:schemeClr val="tx1"/>
                </a:solidFill>
                <a:latin typeface="Times" panose="020F07020304040A0204" pitchFamily="34" charset="0"/>
              </a:rPr>
              <a:t>	</a:t>
            </a:r>
            <a:r>
              <a:rPr lang="en-US" altLang="en-US" sz="4000" baseline="30000">
                <a:solidFill>
                  <a:schemeClr val="tx1"/>
                </a:solidFill>
                <a:latin typeface="Times" panose="020F07020304040A0204" pitchFamily="34" charset="0"/>
              </a:rPr>
              <a:t>16</a:t>
            </a:r>
            <a:r>
              <a:rPr lang="en-US" altLang="en-US" sz="3600">
                <a:solidFill>
                  <a:schemeClr val="tx1"/>
                </a:solidFill>
                <a:latin typeface="Times" panose="020F07020304040A0204" pitchFamily="34" charset="0"/>
              </a:rPr>
              <a:t> </a:t>
            </a:r>
            <a:r>
              <a:rPr lang="ru-RU" altLang="en-US" sz="3600">
                <a:solidFill>
                  <a:schemeClr val="tx1"/>
                </a:solidFill>
                <a:latin typeface="Times" panose="020F07020304040A0204" pitchFamily="34" charset="0"/>
              </a:rPr>
              <a:t>И будет непоколебим </a:t>
            </a:r>
            <a:r>
              <a:rPr lang="ru-RU" altLang="en-US" sz="3600" i="1" u="sng">
                <a:solidFill>
                  <a:schemeClr val="tx1"/>
                </a:solidFill>
                <a:latin typeface="Times" panose="020F07020304040A0204" pitchFamily="34" charset="0"/>
              </a:rPr>
              <a:t>дом</a:t>
            </a:r>
            <a:r>
              <a:rPr lang="ru-RU" altLang="en-US" sz="3600">
                <a:solidFill>
                  <a:schemeClr val="tx1"/>
                </a:solidFill>
                <a:latin typeface="Times" panose="020F07020304040A0204" pitchFamily="34" charset="0"/>
              </a:rPr>
              <a:t> твой и </a:t>
            </a:r>
            <a:r>
              <a:rPr lang="ru-RU" altLang="en-US" sz="3600" i="1" u="sng">
                <a:solidFill>
                  <a:schemeClr val="tx1"/>
                </a:solidFill>
                <a:latin typeface="Times" panose="020F07020304040A0204" pitchFamily="34" charset="0"/>
              </a:rPr>
              <a:t>царство</a:t>
            </a:r>
            <a:r>
              <a:rPr lang="ru-RU" altLang="en-US" sz="3600">
                <a:solidFill>
                  <a:schemeClr val="tx1"/>
                </a:solidFill>
                <a:latin typeface="Times" panose="020F07020304040A0204" pitchFamily="34" charset="0"/>
              </a:rPr>
              <a:t> твоё на веки пред лицом Моим, и </a:t>
            </a:r>
            <a:r>
              <a:rPr lang="ru-RU" altLang="en-US" sz="3600" i="1" u="sng">
                <a:solidFill>
                  <a:schemeClr val="tx1"/>
                </a:solidFill>
                <a:latin typeface="Times" panose="020F07020304040A0204" pitchFamily="34" charset="0"/>
              </a:rPr>
              <a:t>престол</a:t>
            </a:r>
            <a:r>
              <a:rPr lang="ru-RU" altLang="en-US" sz="3600">
                <a:solidFill>
                  <a:schemeClr val="tx1"/>
                </a:solidFill>
                <a:latin typeface="Times" panose="020F07020304040A0204" pitchFamily="34" charset="0"/>
              </a:rPr>
              <a:t> твой устоит во веки.</a:t>
            </a:r>
            <a:endParaRPr lang="en-US" altLang="en-US" sz="3600">
              <a:solidFill>
                <a:schemeClr val="tx1"/>
              </a:solidFill>
              <a:latin typeface="Times" panose="020F07020304040A0204" pitchFamily="34" charset="0"/>
            </a:endParaRPr>
          </a:p>
          <a:p>
            <a:endParaRPr lang="en-US" altLang="en-US" sz="3200">
              <a:solidFill>
                <a:schemeClr val="tx1"/>
              </a:solidFill>
              <a:latin typeface="Times" panose="020F07020304040A0204" pitchFamily="34" charset="0"/>
            </a:endParaRPr>
          </a:p>
          <a:p>
            <a:pPr algn="ctr"/>
            <a:endParaRPr lang="en-US" altLang="en-US" sz="3200">
              <a:solidFill>
                <a:schemeClr val="tx1"/>
              </a:solidFill>
              <a:latin typeface="Times" panose="020F07020304040A0204" pitchFamily="34" charset="0"/>
            </a:endParaRPr>
          </a:p>
        </p:txBody>
      </p:sp>
      <p:sp>
        <p:nvSpPr>
          <p:cNvPr id="448515" name="Rectangle 3">
            <a:extLst>
              <a:ext uri="{FF2B5EF4-FFF2-40B4-BE49-F238E27FC236}">
                <a16:creationId xmlns:a16="http://schemas.microsoft.com/office/drawing/2014/main" id="{BEED5103-0E8A-10CA-6834-3C289CBFA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63" y="357188"/>
            <a:ext cx="7110412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2800">
                <a:solidFill>
                  <a:srgbClr val="FAFD00"/>
                </a:solidFill>
                <a:latin typeface="Times" panose="020F07020304040A0204" pitchFamily="34" charset="0"/>
              </a:rPr>
              <a:t>                            </a:t>
            </a:r>
          </a:p>
        </p:txBody>
      </p:sp>
      <p:sp>
        <p:nvSpPr>
          <p:cNvPr id="448516" name="Rectangle 4">
            <a:extLst>
              <a:ext uri="{FF2B5EF4-FFF2-40B4-BE49-F238E27FC236}">
                <a16:creationId xmlns:a16="http://schemas.microsoft.com/office/drawing/2014/main" id="{A90C1011-FE94-153B-9434-D5BDC56E3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9713" y="728663"/>
            <a:ext cx="7177087" cy="16446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3600">
                <a:solidFill>
                  <a:schemeClr val="folHlink"/>
                </a:solidFill>
                <a:latin typeface="Times" panose="020F07020304040A0204" pitchFamily="34" charset="0"/>
              </a:rPr>
              <a:t>ДАВИДОВ ЗАВЕТ</a:t>
            </a:r>
            <a:r>
              <a:rPr lang="en-US" altLang="en-US" sz="3600">
                <a:solidFill>
                  <a:schemeClr val="tx2"/>
                </a:solidFill>
                <a:latin typeface="Times" panose="020F07020304040A0204" pitchFamily="34" charset="0"/>
              </a:rPr>
              <a:t> </a:t>
            </a:r>
            <a:endParaRPr lang="en-US" altLang="en-US" sz="3600">
              <a:solidFill>
                <a:schemeClr val="tx1"/>
              </a:solidFill>
              <a:latin typeface="Times" panose="020F07020304040A0204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ru-RU" altLang="en-US">
                <a:solidFill>
                  <a:schemeClr val="tx1"/>
                </a:solidFill>
                <a:latin typeface="Times" panose="020F07020304040A0204" pitchFamily="34" charset="0"/>
              </a:rPr>
              <a:t>ЕГО ТРИ ГАРАНТИИ</a:t>
            </a:r>
            <a:endParaRPr lang="en-US" altLang="en-US" sz="3600">
              <a:solidFill>
                <a:schemeClr val="tx1"/>
              </a:solidFill>
              <a:latin typeface="Times" panose="020F07020304040A0204" pitchFamily="34" charset="0"/>
            </a:endParaRPr>
          </a:p>
          <a:p>
            <a:pPr algn="ctr"/>
            <a:endParaRPr lang="en-US" altLang="en-US" sz="3600">
              <a:solidFill>
                <a:schemeClr val="tx1"/>
              </a:solidFill>
              <a:latin typeface="Times" panose="020F07020304040A0204" pitchFamily="34" charset="0"/>
            </a:endParaRPr>
          </a:p>
        </p:txBody>
      </p:sp>
      <p:sp>
        <p:nvSpPr>
          <p:cNvPr id="448543" name="Text Box 31">
            <a:extLst>
              <a:ext uri="{FF2B5EF4-FFF2-40B4-BE49-F238E27FC236}">
                <a16:creationId xmlns:a16="http://schemas.microsoft.com/office/drawing/2014/main" id="{07C5EE79-AC2A-CE8B-5531-799BD7BF0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3413" y="2924175"/>
            <a:ext cx="17065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3600" i="1" u="sng">
                <a:solidFill>
                  <a:srgbClr val="FFCC00"/>
                </a:solidFill>
                <a:latin typeface="Times" panose="020F07020304040A0204" pitchFamily="34" charset="0"/>
              </a:rPr>
              <a:t>дом</a:t>
            </a:r>
            <a:endParaRPr lang="en-US" altLang="en-US" sz="3600" i="1" u="sng">
              <a:solidFill>
                <a:srgbClr val="FFCC00"/>
              </a:solidFill>
              <a:latin typeface="Times" panose="020F07020304040A0204" pitchFamily="34" charset="0"/>
            </a:endParaRPr>
          </a:p>
        </p:txBody>
      </p:sp>
      <p:sp>
        <p:nvSpPr>
          <p:cNvPr id="448545" name="Text Box 33">
            <a:extLst>
              <a:ext uri="{FF2B5EF4-FFF2-40B4-BE49-F238E27FC236}">
                <a16:creationId xmlns:a16="http://schemas.microsoft.com/office/drawing/2014/main" id="{58310C88-1E6D-5831-CC5A-E3E1300C2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2063" y="3471863"/>
            <a:ext cx="20145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3600" i="1" u="sng">
                <a:solidFill>
                  <a:srgbClr val="FFCC00"/>
                </a:solidFill>
                <a:latin typeface="Times" panose="020F07020304040A0204" pitchFamily="34" charset="0"/>
              </a:rPr>
              <a:t>царство</a:t>
            </a:r>
            <a:endParaRPr lang="en-US" altLang="en-US" sz="3600" i="1" u="sng">
              <a:solidFill>
                <a:srgbClr val="FFCC00"/>
              </a:solidFill>
              <a:latin typeface="Times" panose="020F07020304040A0204" pitchFamily="34" charset="0"/>
            </a:endParaRPr>
          </a:p>
        </p:txBody>
      </p:sp>
      <p:sp>
        <p:nvSpPr>
          <p:cNvPr id="448546" name="Text Box 34">
            <a:extLst>
              <a:ext uri="{FF2B5EF4-FFF2-40B4-BE49-F238E27FC236}">
                <a16:creationId xmlns:a16="http://schemas.microsoft.com/office/drawing/2014/main" id="{A22A082A-9DCF-4EA1-D556-4543C8788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3457575"/>
            <a:ext cx="1841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3600">
                <a:solidFill>
                  <a:srgbClr val="FF3300"/>
                </a:solidFill>
                <a:latin typeface="Times" panose="020F07020304040A0204" pitchFamily="34" charset="0"/>
              </a:rPr>
              <a:t>на веки</a:t>
            </a:r>
            <a:endParaRPr lang="en-US" altLang="en-US" sz="3600">
              <a:solidFill>
                <a:srgbClr val="FF3300"/>
              </a:solidFill>
              <a:latin typeface="Times" panose="020F07020304040A0204" pitchFamily="34" charset="0"/>
            </a:endParaRPr>
          </a:p>
        </p:txBody>
      </p:sp>
      <p:sp>
        <p:nvSpPr>
          <p:cNvPr id="448547" name="Text Box 35">
            <a:extLst>
              <a:ext uri="{FF2B5EF4-FFF2-40B4-BE49-F238E27FC236}">
                <a16:creationId xmlns:a16="http://schemas.microsoft.com/office/drawing/2014/main" id="{CC25D5E6-45D4-CA54-E0F1-AC04C4457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7663" y="4006850"/>
            <a:ext cx="2051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3600" i="1" u="sng">
                <a:solidFill>
                  <a:srgbClr val="FFCC00"/>
                </a:solidFill>
                <a:latin typeface="Times" panose="020F07020304040A0204" pitchFamily="34" charset="0"/>
              </a:rPr>
              <a:t>престол</a:t>
            </a:r>
            <a:endParaRPr lang="en-US" altLang="en-US" sz="3600" i="1" u="sng">
              <a:solidFill>
                <a:srgbClr val="FFCC00"/>
              </a:solidFill>
              <a:latin typeface="Times" panose="020F07020304040A0204" pitchFamily="34" charset="0"/>
            </a:endParaRPr>
          </a:p>
        </p:txBody>
      </p:sp>
      <p:sp>
        <p:nvSpPr>
          <p:cNvPr id="448548" name="Text Box 36">
            <a:extLst>
              <a:ext uri="{FF2B5EF4-FFF2-40B4-BE49-F238E27FC236}">
                <a16:creationId xmlns:a16="http://schemas.microsoft.com/office/drawing/2014/main" id="{1A0EE7EB-EE95-A91B-BD4B-4A730BEF2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1725" y="4575175"/>
            <a:ext cx="20288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3600">
                <a:solidFill>
                  <a:srgbClr val="FF3300"/>
                </a:solidFill>
                <a:latin typeface="Times" panose="020F07020304040A0204" pitchFamily="34" charset="0"/>
              </a:rPr>
              <a:t>во веки</a:t>
            </a:r>
            <a:endParaRPr lang="en-US" altLang="en-US" sz="3600">
              <a:solidFill>
                <a:srgbClr val="FF3300"/>
              </a:solidFill>
              <a:latin typeface="Times" panose="020F07020304040A0204" pitchFamily="34" charset="0"/>
            </a:endParaRPr>
          </a:p>
        </p:txBody>
      </p:sp>
      <p:grpSp>
        <p:nvGrpSpPr>
          <p:cNvPr id="448586" name="Group 74">
            <a:extLst>
              <a:ext uri="{FF2B5EF4-FFF2-40B4-BE49-F238E27FC236}">
                <a16:creationId xmlns:a16="http://schemas.microsoft.com/office/drawing/2014/main" id="{B14C81A9-1422-E2DC-6BB4-2FF90ED1D8BA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448587" name="Group 75">
              <a:extLst>
                <a:ext uri="{FF2B5EF4-FFF2-40B4-BE49-F238E27FC236}">
                  <a16:creationId xmlns:a16="http://schemas.microsoft.com/office/drawing/2014/main" id="{61A43DDC-44E6-75A5-CD47-BFEEE34D30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448588" name="Freeform 76">
                <a:extLst>
                  <a:ext uri="{FF2B5EF4-FFF2-40B4-BE49-F238E27FC236}">
                    <a16:creationId xmlns:a16="http://schemas.microsoft.com/office/drawing/2014/main" id="{38837BB0-396B-2C68-A691-1CB8C1BC3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589" name="AutoShape 77">
                <a:extLst>
                  <a:ext uri="{FF2B5EF4-FFF2-40B4-BE49-F238E27FC236}">
                    <a16:creationId xmlns:a16="http://schemas.microsoft.com/office/drawing/2014/main" id="{7984AF09-F354-7CA7-F195-0CF8442B65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590" name="Rectangle 78">
                <a:extLst>
                  <a:ext uri="{FF2B5EF4-FFF2-40B4-BE49-F238E27FC236}">
                    <a16:creationId xmlns:a16="http://schemas.microsoft.com/office/drawing/2014/main" id="{B71C9347-982A-8220-9695-3A3E89CABF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591" name="Line 79">
                <a:extLst>
                  <a:ext uri="{FF2B5EF4-FFF2-40B4-BE49-F238E27FC236}">
                    <a16:creationId xmlns:a16="http://schemas.microsoft.com/office/drawing/2014/main" id="{391FBA57-3925-0F6E-061C-A1120DB3F4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592" name="Rectangle 80">
                <a:extLst>
                  <a:ext uri="{FF2B5EF4-FFF2-40B4-BE49-F238E27FC236}">
                    <a16:creationId xmlns:a16="http://schemas.microsoft.com/office/drawing/2014/main" id="{4BE79ED2-40DD-E7F9-6A10-125674DB2F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593" name="Rectangle 81">
                <a:extLst>
                  <a:ext uri="{FF2B5EF4-FFF2-40B4-BE49-F238E27FC236}">
                    <a16:creationId xmlns:a16="http://schemas.microsoft.com/office/drawing/2014/main" id="{FC0FF7BA-89A6-1403-1AA7-830AEC8959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594" name="Line 82">
                <a:extLst>
                  <a:ext uri="{FF2B5EF4-FFF2-40B4-BE49-F238E27FC236}">
                    <a16:creationId xmlns:a16="http://schemas.microsoft.com/office/drawing/2014/main" id="{456CC1C0-0069-F830-0DF1-74913C1B1E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595" name="Line 83">
                <a:extLst>
                  <a:ext uri="{FF2B5EF4-FFF2-40B4-BE49-F238E27FC236}">
                    <a16:creationId xmlns:a16="http://schemas.microsoft.com/office/drawing/2014/main" id="{D9B34094-5B60-E3C8-6EC6-4F8E10F78F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596" name="Line 84">
                <a:extLst>
                  <a:ext uri="{FF2B5EF4-FFF2-40B4-BE49-F238E27FC236}">
                    <a16:creationId xmlns:a16="http://schemas.microsoft.com/office/drawing/2014/main" id="{B45F890F-D96D-0D2A-D9E0-25193556C7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597" name="Line 85">
                <a:extLst>
                  <a:ext uri="{FF2B5EF4-FFF2-40B4-BE49-F238E27FC236}">
                    <a16:creationId xmlns:a16="http://schemas.microsoft.com/office/drawing/2014/main" id="{12D6318D-B793-769D-1D5C-BB1C42B729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598" name="Line 86">
                <a:extLst>
                  <a:ext uri="{FF2B5EF4-FFF2-40B4-BE49-F238E27FC236}">
                    <a16:creationId xmlns:a16="http://schemas.microsoft.com/office/drawing/2014/main" id="{2BCA57C9-6FD3-3FD7-10E1-A50542257F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599" name="Line 87">
                <a:extLst>
                  <a:ext uri="{FF2B5EF4-FFF2-40B4-BE49-F238E27FC236}">
                    <a16:creationId xmlns:a16="http://schemas.microsoft.com/office/drawing/2014/main" id="{1C7D9655-BB2F-5217-5ED3-FDAD4F1D8A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600" name="Line 88">
                <a:extLst>
                  <a:ext uri="{FF2B5EF4-FFF2-40B4-BE49-F238E27FC236}">
                    <a16:creationId xmlns:a16="http://schemas.microsoft.com/office/drawing/2014/main" id="{F5A05B28-B7BC-130A-E3F2-37A1CD38C1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601" name="Line 89">
                <a:extLst>
                  <a:ext uri="{FF2B5EF4-FFF2-40B4-BE49-F238E27FC236}">
                    <a16:creationId xmlns:a16="http://schemas.microsoft.com/office/drawing/2014/main" id="{E5A8E5BC-B08C-96B3-C2EA-5C37280ACC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602" name="Line 90">
                <a:extLst>
                  <a:ext uri="{FF2B5EF4-FFF2-40B4-BE49-F238E27FC236}">
                    <a16:creationId xmlns:a16="http://schemas.microsoft.com/office/drawing/2014/main" id="{DC74C09F-D673-7F25-6A68-44579A3C87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603" name="Line 91">
                <a:extLst>
                  <a:ext uri="{FF2B5EF4-FFF2-40B4-BE49-F238E27FC236}">
                    <a16:creationId xmlns:a16="http://schemas.microsoft.com/office/drawing/2014/main" id="{1F76B12D-BE85-FAE5-75B1-0B4207BA00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604" name="Rectangle 92">
                <a:extLst>
                  <a:ext uri="{FF2B5EF4-FFF2-40B4-BE49-F238E27FC236}">
                    <a16:creationId xmlns:a16="http://schemas.microsoft.com/office/drawing/2014/main" id="{8F845775-EF91-8B97-5170-CF92D23637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ru-RU" altLang="en-US" sz="900">
                    <a:solidFill>
                      <a:srgbClr val="000000"/>
                    </a:solidFill>
                    <a:latin typeface="Chicago" charset="0"/>
                  </a:rPr>
                  <a:t>ЦАРСТВО</a:t>
                </a:r>
                <a:endParaRPr lang="en-US" altLang="en-US" sz="900">
                  <a:solidFill>
                    <a:srgbClr val="000000"/>
                  </a:solidFill>
                  <a:latin typeface="Chicago" charset="0"/>
                </a:endParaRPr>
              </a:p>
            </p:txBody>
          </p:sp>
        </p:grpSp>
        <p:sp>
          <p:nvSpPr>
            <p:cNvPr id="448605" name="Rectangle 93">
              <a:extLst>
                <a:ext uri="{FF2B5EF4-FFF2-40B4-BE49-F238E27FC236}">
                  <a16:creationId xmlns:a16="http://schemas.microsoft.com/office/drawing/2014/main" id="{5605BC62-4A42-2895-F5EB-9BF8A7C7F7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39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</a:t>
              </a:r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Д</a:t>
              </a:r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448606" name="Text Box 94">
            <a:extLst>
              <a:ext uri="{FF2B5EF4-FFF2-40B4-BE49-F238E27FC236}">
                <a16:creationId xmlns:a16="http://schemas.microsoft.com/office/drawing/2014/main" id="{83193449-5B6F-7FDE-7947-5F6FFABF6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48607" name="Text Box 95">
            <a:extLst>
              <a:ext uri="{FF2B5EF4-FFF2-40B4-BE49-F238E27FC236}">
                <a16:creationId xmlns:a16="http://schemas.microsoft.com/office/drawing/2014/main" id="{2763DA3A-0ACF-2DAC-E55A-345093982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7263" y="64452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</a:rPr>
              <a:t>5</a:t>
            </a:r>
            <a:endParaRPr lang="en-US" altLang="en-US" b="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448608" name="Rectangle 96">
            <a:extLst>
              <a:ext uri="{FF2B5EF4-FFF2-40B4-BE49-F238E27FC236}">
                <a16:creationId xmlns:a16="http://schemas.microsoft.com/office/drawing/2014/main" id="{BBBDD312-2DBC-4FFD-FA0F-E77FB05FE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448610" name="Text Box 98">
            <a:extLst>
              <a:ext uri="{FF2B5EF4-FFF2-40B4-BE49-F238E27FC236}">
                <a16:creationId xmlns:a16="http://schemas.microsoft.com/office/drawing/2014/main" id="{570AA774-1143-D5D1-1AAA-08D2986AC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7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8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8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8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8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8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8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8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8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8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8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8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8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8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8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8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48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8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48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48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8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543" grpId="0" autoUpdateAnimBg="0"/>
      <p:bldP spid="448545" grpId="0" autoUpdateAnimBg="0"/>
      <p:bldP spid="448546" grpId="0" autoUpdateAnimBg="0"/>
      <p:bldP spid="448547" grpId="0" autoUpdateAnimBg="0"/>
      <p:bldP spid="448548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2623" name="Group 31">
            <a:extLst>
              <a:ext uri="{FF2B5EF4-FFF2-40B4-BE49-F238E27FC236}">
                <a16:creationId xmlns:a16="http://schemas.microsoft.com/office/drawing/2014/main" id="{64087EE2-740A-E69E-B05B-771F127256E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622624" name="Rectangle 32">
              <a:extLst>
                <a:ext uri="{FF2B5EF4-FFF2-40B4-BE49-F238E27FC236}">
                  <a16:creationId xmlns:a16="http://schemas.microsoft.com/office/drawing/2014/main" id="{37D2A757-858C-6246-B41B-EEC8B503AD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2625" name="Rectangle 33">
              <a:extLst>
                <a:ext uri="{FF2B5EF4-FFF2-40B4-BE49-F238E27FC236}">
                  <a16:creationId xmlns:a16="http://schemas.microsoft.com/office/drawing/2014/main" id="{D75A034B-3436-D5CE-EE79-64C5F5DEFC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2626" name="Rectangle 34">
              <a:extLst>
                <a:ext uri="{FF2B5EF4-FFF2-40B4-BE49-F238E27FC236}">
                  <a16:creationId xmlns:a16="http://schemas.microsoft.com/office/drawing/2014/main" id="{5D367362-9E00-FABC-0BBF-122B94D3ED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22594" name="Rectangle 2">
            <a:extLst>
              <a:ext uri="{FF2B5EF4-FFF2-40B4-BE49-F238E27FC236}">
                <a16:creationId xmlns:a16="http://schemas.microsoft.com/office/drawing/2014/main" id="{B9352CFB-B228-8ECD-72D9-25B79934B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22595" name="Group 3">
            <a:extLst>
              <a:ext uri="{FF2B5EF4-FFF2-40B4-BE49-F238E27FC236}">
                <a16:creationId xmlns:a16="http://schemas.microsoft.com/office/drawing/2014/main" id="{F0FAC556-E569-98F9-1690-A067C3C8799F}"/>
              </a:ext>
            </a:extLst>
          </p:cNvPr>
          <p:cNvGrpSpPr>
            <a:grpSpLocks/>
          </p:cNvGrpSpPr>
          <p:nvPr/>
        </p:nvGrpSpPr>
        <p:grpSpPr bwMode="auto">
          <a:xfrm>
            <a:off x="1785938" y="2208213"/>
            <a:ext cx="5519737" cy="981075"/>
            <a:chOff x="1125" y="1391"/>
            <a:chExt cx="3477" cy="618"/>
          </a:xfrm>
        </p:grpSpPr>
        <p:sp>
          <p:nvSpPr>
            <p:cNvPr id="622596" name="Line 4">
              <a:extLst>
                <a:ext uri="{FF2B5EF4-FFF2-40B4-BE49-F238E27FC236}">
                  <a16:creationId xmlns:a16="http://schemas.microsoft.com/office/drawing/2014/main" id="{E3EF87F2-7C4C-80BE-39F1-746F74583D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8" y="1391"/>
              <a:ext cx="1" cy="497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2597" name="Line 5">
              <a:extLst>
                <a:ext uri="{FF2B5EF4-FFF2-40B4-BE49-F238E27FC236}">
                  <a16:creationId xmlns:a16="http://schemas.microsoft.com/office/drawing/2014/main" id="{41BB0947-E766-FD5A-7A4B-74C6126CC0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5" y="1906"/>
              <a:ext cx="3477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2598" name="Line 6">
              <a:extLst>
                <a:ext uri="{FF2B5EF4-FFF2-40B4-BE49-F238E27FC236}">
                  <a16:creationId xmlns:a16="http://schemas.microsoft.com/office/drawing/2014/main" id="{809FFDB3-4701-E211-A6AB-5E0279AA82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87" y="1913"/>
              <a:ext cx="0" cy="8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2599" name="Line 7">
              <a:extLst>
                <a:ext uri="{FF2B5EF4-FFF2-40B4-BE49-F238E27FC236}">
                  <a16:creationId xmlns:a16="http://schemas.microsoft.com/office/drawing/2014/main" id="{49CD74B9-BE23-1BB3-3C3F-8422D6E203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9" y="1923"/>
              <a:ext cx="0" cy="8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2600" name="Line 8">
              <a:extLst>
                <a:ext uri="{FF2B5EF4-FFF2-40B4-BE49-F238E27FC236}">
                  <a16:creationId xmlns:a16="http://schemas.microsoft.com/office/drawing/2014/main" id="{8B343FF6-8735-A8A1-3650-AEA911C3F9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0" y="1912"/>
              <a:ext cx="0" cy="8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22601" name="Rectangle 9">
            <a:extLst>
              <a:ext uri="{FF2B5EF4-FFF2-40B4-BE49-F238E27FC236}">
                <a16:creationId xmlns:a16="http://schemas.microsoft.com/office/drawing/2014/main" id="{21AF03F9-B398-81F5-FBFA-F60D70A0F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3468688"/>
            <a:ext cx="7840663" cy="2143125"/>
          </a:xfrm>
          <a:prstGeom prst="rect">
            <a:avLst/>
          </a:prstGeom>
          <a:gradFill rotWithShape="1">
            <a:gsLst>
              <a:gs pos="0">
                <a:srgbClr val="33CC33">
                  <a:gamma/>
                  <a:shade val="0"/>
                  <a:invGamma/>
                </a:srgbClr>
              </a:gs>
              <a:gs pos="50000">
                <a:srgbClr val="33CC33"/>
              </a:gs>
              <a:gs pos="100000">
                <a:srgbClr val="33CC33">
                  <a:gamma/>
                  <a:shade val="0"/>
                  <a:invGamma/>
                </a:srgbClr>
              </a:gs>
            </a:gsLst>
            <a:lin ang="5400000" scaled="1"/>
          </a:gradFill>
          <a:ln w="50800">
            <a:solidFill>
              <a:srgbClr val="FAFD00"/>
            </a:solidFill>
            <a:miter lim="800000"/>
            <a:headEnd/>
            <a:tailEnd/>
          </a:ln>
          <a:effectLst>
            <a:outerShdw dist="125724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22602" name="Text Box 10">
            <a:extLst>
              <a:ext uri="{FF2B5EF4-FFF2-40B4-BE49-F238E27FC236}">
                <a16:creationId xmlns:a16="http://schemas.microsoft.com/office/drawing/2014/main" id="{1914F431-FB52-5ACD-CF99-EFB4A9A99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22603" name="Rectangle 11">
            <a:extLst>
              <a:ext uri="{FF2B5EF4-FFF2-40B4-BE49-F238E27FC236}">
                <a16:creationId xmlns:a16="http://schemas.microsoft.com/office/drawing/2014/main" id="{790B640C-59AD-B20C-B4E0-50EAD860B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4188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622604" name="Text Box 12">
            <a:extLst>
              <a:ext uri="{FF2B5EF4-FFF2-40B4-BE49-F238E27FC236}">
                <a16:creationId xmlns:a16="http://schemas.microsoft.com/office/drawing/2014/main" id="{7E4D82F4-6FFD-D266-70E9-DF6CA68C5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  <p:sp>
        <p:nvSpPr>
          <p:cNvPr id="622605" name="Rectangle 13">
            <a:extLst>
              <a:ext uri="{FF2B5EF4-FFF2-40B4-BE49-F238E27FC236}">
                <a16:creationId xmlns:a16="http://schemas.microsoft.com/office/drawing/2014/main" id="{38AB4747-D215-4103-0477-FDB57F6864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6788" y="4916488"/>
            <a:ext cx="2363787" cy="515937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Иер.</a:t>
            </a:r>
            <a:r>
              <a:rPr lang="en-US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 31: 31-33</a:t>
            </a:r>
          </a:p>
        </p:txBody>
      </p:sp>
      <p:sp>
        <p:nvSpPr>
          <p:cNvPr id="622606" name="Rectangle 14">
            <a:extLst>
              <a:ext uri="{FF2B5EF4-FFF2-40B4-BE49-F238E27FC236}">
                <a16:creationId xmlns:a16="http://schemas.microsoft.com/office/drawing/2014/main" id="{E579D4FA-02BB-875B-FFA0-02BB752FB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" y="4202113"/>
            <a:ext cx="7743825" cy="6985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3200">
                <a:solidFill>
                  <a:srgbClr val="FAFD00"/>
                </a:solidFill>
                <a:latin typeface="Arial" panose="020B0604020202020204" pitchFamily="34" charset="0"/>
              </a:rPr>
              <a:t>Земельный</a:t>
            </a:r>
            <a:r>
              <a:rPr lang="en-US" altLang="en-US" sz="4000">
                <a:solidFill>
                  <a:srgbClr val="FAFD00"/>
                </a:solidFill>
                <a:latin typeface="Arial" panose="020B0604020202020204" pitchFamily="34" charset="0"/>
              </a:rPr>
              <a:t>  </a:t>
            </a:r>
            <a:r>
              <a:rPr lang="ru-RU" altLang="en-US" sz="4000">
                <a:solidFill>
                  <a:srgbClr val="FAFD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4000">
                <a:solidFill>
                  <a:srgbClr val="FAFD00"/>
                </a:solidFill>
                <a:latin typeface="Arial" panose="020B0604020202020204" pitchFamily="34" charset="0"/>
              </a:rPr>
              <a:t> </a:t>
            </a:r>
            <a:r>
              <a:rPr lang="ru-RU" altLang="en-US" sz="3200">
                <a:solidFill>
                  <a:srgbClr val="FAFD00"/>
                </a:solidFill>
                <a:latin typeface="Arial" panose="020B0604020202020204" pitchFamily="34" charset="0"/>
              </a:rPr>
              <a:t>Давидов</a:t>
            </a:r>
            <a:r>
              <a:rPr lang="en-US" altLang="en-US" sz="4000">
                <a:solidFill>
                  <a:srgbClr val="FAFD00"/>
                </a:solidFill>
                <a:latin typeface="Arial" panose="020B0604020202020204" pitchFamily="34" charset="0"/>
              </a:rPr>
              <a:t>       </a:t>
            </a:r>
            <a:r>
              <a:rPr lang="ru-RU" altLang="en-US" sz="3200">
                <a:solidFill>
                  <a:srgbClr val="FAFD00"/>
                </a:solidFill>
                <a:latin typeface="Arial" panose="020B0604020202020204" pitchFamily="34" charset="0"/>
              </a:rPr>
              <a:t>Новый</a:t>
            </a:r>
            <a:endParaRPr lang="en-US" altLang="en-US" sz="3200">
              <a:solidFill>
                <a:srgbClr val="FAFD00"/>
              </a:solidFill>
              <a:latin typeface="Arial" panose="020B0604020202020204" pitchFamily="34" charset="0"/>
            </a:endParaRPr>
          </a:p>
        </p:txBody>
      </p:sp>
      <p:sp>
        <p:nvSpPr>
          <p:cNvPr id="622607" name="Text Box 15">
            <a:extLst>
              <a:ext uri="{FF2B5EF4-FFF2-40B4-BE49-F238E27FC236}">
                <a16:creationId xmlns:a16="http://schemas.microsoft.com/office/drawing/2014/main" id="{F58EF4EB-168E-82B0-257C-BFECAC862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" y="661988"/>
            <a:ext cx="7264400" cy="1311275"/>
          </a:xfrm>
          <a:prstGeom prst="rect">
            <a:avLst/>
          </a:prstGeom>
          <a:noFill/>
          <a:ln>
            <a:noFill/>
          </a:ln>
          <a:effectLst>
            <a:outerShdw dist="125724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en-US" sz="4000">
                <a:solidFill>
                  <a:srgbClr val="FAFD00"/>
                </a:solidFill>
                <a:latin typeface="Times" panose="020F07020304040A0204" pitchFamily="34" charset="0"/>
              </a:rPr>
              <a:t>Авраамов Завет</a:t>
            </a:r>
            <a:endParaRPr lang="en-US" altLang="en-US" sz="4000">
              <a:solidFill>
                <a:srgbClr val="FAFD00"/>
              </a:solidFill>
              <a:latin typeface="Times" panose="020F07020304040A0204" pitchFamily="34" charset="0"/>
            </a:endParaRPr>
          </a:p>
          <a:p>
            <a:pPr algn="ctr"/>
            <a:r>
              <a:rPr lang="ru-RU" altLang="en-US" sz="4000" i="1">
                <a:solidFill>
                  <a:srgbClr val="00FF00"/>
                </a:solidFill>
                <a:latin typeface="Times" panose="020F07020304040A0204" pitchFamily="34" charset="0"/>
              </a:rPr>
              <a:t>Быт</a:t>
            </a:r>
            <a:r>
              <a:rPr lang="en-US" altLang="en-US" sz="4000" i="1">
                <a:solidFill>
                  <a:srgbClr val="00FF00"/>
                </a:solidFill>
                <a:latin typeface="Times" panose="020F07020304040A0204" pitchFamily="34" charset="0"/>
              </a:rPr>
              <a:t>. 12: 1-3</a:t>
            </a:r>
            <a:endParaRPr lang="en-US" altLang="en-US" sz="4000">
              <a:latin typeface="Times" panose="020F07020304040A0204" pitchFamily="34" charset="0"/>
            </a:endParaRPr>
          </a:p>
        </p:txBody>
      </p:sp>
      <p:sp>
        <p:nvSpPr>
          <p:cNvPr id="622608" name="Rectangle 16">
            <a:extLst>
              <a:ext uri="{FF2B5EF4-FFF2-40B4-BE49-F238E27FC236}">
                <a16:creationId xmlns:a16="http://schemas.microsoft.com/office/drawing/2014/main" id="{2434FC39-F6C4-0544-A106-27D7E3B3D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4725" y="3463925"/>
            <a:ext cx="2479675" cy="9429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00FF00"/>
                </a:solidFill>
                <a:latin typeface="Times" panose="020F07020304040A0204" pitchFamily="34" charset="0"/>
              </a:rPr>
              <a:t>БЛАГОСЛО</a:t>
            </a:r>
            <a:r>
              <a:rPr lang="en-US" altLang="en-US" sz="2800">
                <a:solidFill>
                  <a:srgbClr val="00FF00"/>
                </a:solidFill>
                <a:latin typeface="Times" panose="020F07020304040A0204" pitchFamily="34" charset="0"/>
              </a:rPr>
              <a:t>-</a:t>
            </a:r>
          </a:p>
          <a:p>
            <a:r>
              <a:rPr lang="en-US" altLang="en-US" sz="2800">
                <a:solidFill>
                  <a:srgbClr val="00FF00"/>
                </a:solidFill>
                <a:latin typeface="Times" panose="020F07020304040A0204" pitchFamily="34" charset="0"/>
              </a:rPr>
              <a:t>    </a:t>
            </a:r>
            <a:r>
              <a:rPr lang="ru-RU" altLang="en-US" sz="2800">
                <a:solidFill>
                  <a:srgbClr val="00FF00"/>
                </a:solidFill>
                <a:latin typeface="Times" panose="020F07020304040A0204" pitchFamily="34" charset="0"/>
              </a:rPr>
              <a:t>ВЕНИЕ</a:t>
            </a:r>
            <a:endParaRPr lang="en-US" altLang="en-US" sz="2800">
              <a:solidFill>
                <a:srgbClr val="00FF00"/>
              </a:solidFill>
              <a:latin typeface="Times" panose="020F07020304040A0204" pitchFamily="34" charset="0"/>
            </a:endParaRPr>
          </a:p>
        </p:txBody>
      </p:sp>
      <p:sp>
        <p:nvSpPr>
          <p:cNvPr id="622609" name="Rectangle 17">
            <a:extLst>
              <a:ext uri="{FF2B5EF4-FFF2-40B4-BE49-F238E27FC236}">
                <a16:creationId xmlns:a16="http://schemas.microsoft.com/office/drawing/2014/main" id="{9AF5E070-E372-03F2-03C9-2D2273CF9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4063" y="4881563"/>
            <a:ext cx="2473325" cy="515937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  2 </a:t>
            </a:r>
            <a:r>
              <a:rPr lang="ru-RU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Цар.</a:t>
            </a:r>
            <a:r>
              <a:rPr lang="en-US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 7: 4-16</a:t>
            </a:r>
          </a:p>
        </p:txBody>
      </p:sp>
      <p:sp>
        <p:nvSpPr>
          <p:cNvPr id="622610" name="Rectangle 18">
            <a:extLst>
              <a:ext uri="{FF2B5EF4-FFF2-40B4-BE49-F238E27FC236}">
                <a16:creationId xmlns:a16="http://schemas.microsoft.com/office/drawing/2014/main" id="{CEDC18F7-6A37-172F-AEBC-39A606E1F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4899025"/>
            <a:ext cx="2443163" cy="515938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Втор.</a:t>
            </a:r>
            <a:r>
              <a:rPr lang="en-US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 30: 1-10</a:t>
            </a:r>
          </a:p>
        </p:txBody>
      </p:sp>
      <p:sp>
        <p:nvSpPr>
          <p:cNvPr id="622611" name="Rectangle 19">
            <a:extLst>
              <a:ext uri="{FF2B5EF4-FFF2-40B4-BE49-F238E27FC236}">
                <a16:creationId xmlns:a16="http://schemas.microsoft.com/office/drawing/2014/main" id="{66633E20-6040-6DDC-9B0F-10A1C0261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1088" y="3675063"/>
            <a:ext cx="4997450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00FF00"/>
                </a:solidFill>
                <a:latin typeface="Times" panose="020F07020304040A0204" pitchFamily="34" charset="0"/>
              </a:rPr>
              <a:t>ЗЕМЛЯ</a:t>
            </a:r>
            <a:r>
              <a:rPr lang="en-US" altLang="en-US" sz="2800">
                <a:solidFill>
                  <a:srgbClr val="00FF00"/>
                </a:solidFill>
                <a:latin typeface="Times" panose="020F07020304040A0204" pitchFamily="34" charset="0"/>
              </a:rPr>
              <a:t>   </a:t>
            </a:r>
            <a:r>
              <a:rPr lang="ru-RU" altLang="en-US" sz="2800">
                <a:solidFill>
                  <a:srgbClr val="00FF00"/>
                </a:solidFill>
                <a:latin typeface="Times" panose="020F07020304040A0204" pitchFamily="34" charset="0"/>
              </a:rPr>
              <a:t>       </a:t>
            </a:r>
            <a:r>
              <a:rPr lang="en-US" altLang="en-US" sz="2800">
                <a:solidFill>
                  <a:srgbClr val="00FF00"/>
                </a:solidFill>
                <a:latin typeface="Times" panose="020F07020304040A0204" pitchFamily="34" charset="0"/>
              </a:rPr>
              <a:t> </a:t>
            </a:r>
            <a:r>
              <a:rPr lang="ru-RU" altLang="en-US" sz="2800">
                <a:solidFill>
                  <a:srgbClr val="00FF00"/>
                </a:solidFill>
                <a:latin typeface="Times" panose="020F07020304040A0204" pitchFamily="34" charset="0"/>
              </a:rPr>
              <a:t>ПОТОМСТВО</a:t>
            </a:r>
            <a:endParaRPr lang="en-US" altLang="en-US" sz="2800">
              <a:solidFill>
                <a:srgbClr val="00FF00"/>
              </a:solidFill>
              <a:latin typeface="Times" panose="020F07020304040A0204" pitchFamily="34" charset="0"/>
            </a:endParaRPr>
          </a:p>
        </p:txBody>
      </p:sp>
      <p:grpSp>
        <p:nvGrpSpPr>
          <p:cNvPr id="622615" name="Group 23">
            <a:extLst>
              <a:ext uri="{FF2B5EF4-FFF2-40B4-BE49-F238E27FC236}">
                <a16:creationId xmlns:a16="http://schemas.microsoft.com/office/drawing/2014/main" id="{048AB348-994A-91E4-30AD-397BADDF564F}"/>
              </a:ext>
            </a:extLst>
          </p:cNvPr>
          <p:cNvGrpSpPr>
            <a:grpSpLocks/>
          </p:cNvGrpSpPr>
          <p:nvPr/>
        </p:nvGrpSpPr>
        <p:grpSpPr bwMode="auto">
          <a:xfrm>
            <a:off x="3028950" y="3027363"/>
            <a:ext cx="3187700" cy="3022600"/>
            <a:chOff x="164" y="1907"/>
            <a:chExt cx="2008" cy="1904"/>
          </a:xfrm>
        </p:grpSpPr>
        <p:sp>
          <p:nvSpPr>
            <p:cNvPr id="622616" name="AutoShape 24">
              <a:extLst>
                <a:ext uri="{FF2B5EF4-FFF2-40B4-BE49-F238E27FC236}">
                  <a16:creationId xmlns:a16="http://schemas.microsoft.com/office/drawing/2014/main" id="{824ABAA1-3F1A-5FC8-3E34-122DB33C3D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" y="2055"/>
              <a:ext cx="1708" cy="1612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rgbClr val="00CCFF"/>
              </a:solidFill>
              <a:round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2617" name="AutoShape 25">
              <a:extLst>
                <a:ext uri="{FF2B5EF4-FFF2-40B4-BE49-F238E27FC236}">
                  <a16:creationId xmlns:a16="http://schemas.microsoft.com/office/drawing/2014/main" id="{951ADF4E-0897-55C3-838D-67E8EB8D5D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" y="1907"/>
              <a:ext cx="2008" cy="1904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chemeClr val="tx1"/>
              </a:solidFill>
              <a:round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22622" name="AutoShape 30">
            <a:extLst>
              <a:ext uri="{FF2B5EF4-FFF2-40B4-BE49-F238E27FC236}">
                <a16:creationId xmlns:a16="http://schemas.microsoft.com/office/drawing/2014/main" id="{D68FCBBB-D62A-FFF4-CAAA-67573A29E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9013" y="4294188"/>
            <a:ext cx="2278062" cy="688975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2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2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2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22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2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466" name="Picture 2">
            <a:extLst>
              <a:ext uri="{FF2B5EF4-FFF2-40B4-BE49-F238E27FC236}">
                <a16:creationId xmlns:a16="http://schemas.microsoft.com/office/drawing/2014/main" id="{18D42D97-00FA-C9EB-ADFB-48ABF669DCEB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4476" name="Rectangle 12">
            <a:extLst>
              <a:ext uri="{FF2B5EF4-FFF2-40B4-BE49-F238E27FC236}">
                <a16:creationId xmlns:a16="http://schemas.microsoft.com/office/drawing/2014/main" id="{6C521C8F-903D-D27C-FC84-AD8822A68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350" y="5140325"/>
            <a:ext cx="8440738" cy="1474788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467" name="Rectangle 3" hidden="1">
            <a:extLst>
              <a:ext uri="{FF2B5EF4-FFF2-40B4-BE49-F238E27FC236}">
                <a16:creationId xmlns:a16="http://schemas.microsoft.com/office/drawing/2014/main" id="{3AAF9DD4-C24C-3291-32DE-3F9160CBA359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Jerusalem area aerial from south</a:t>
            </a: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74469" name="AutoShape 5">
            <a:extLst>
              <a:ext uri="{FF2B5EF4-FFF2-40B4-BE49-F238E27FC236}">
                <a16:creationId xmlns:a16="http://schemas.microsoft.com/office/drawing/2014/main" id="{A781FB9C-7779-AE12-5DA0-42B7190343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950" y="2332038"/>
            <a:ext cx="1939925" cy="1284287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470" name="Text Box 6">
            <a:extLst>
              <a:ext uri="{FF2B5EF4-FFF2-40B4-BE49-F238E27FC236}">
                <a16:creationId xmlns:a16="http://schemas.microsoft.com/office/drawing/2014/main" id="{1C4E9120-5301-5C55-6161-EEF4E4F22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4972050"/>
            <a:ext cx="8743950" cy="14319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4400">
                <a:solidFill>
                  <a:srgbClr val="FFEA18"/>
                </a:solidFill>
              </a:rPr>
              <a:t>Иерусалим</a:t>
            </a:r>
            <a:r>
              <a:rPr lang="en-US" altLang="en-US" sz="4400">
                <a:solidFill>
                  <a:srgbClr val="FFEA18"/>
                </a:solidFill>
              </a:rPr>
              <a:t>: </a:t>
            </a:r>
            <a:r>
              <a:rPr lang="ru-RU" altLang="en-US" sz="4400">
                <a:solidFill>
                  <a:srgbClr val="FFEA18"/>
                </a:solidFill>
              </a:rPr>
              <a:t>вид с юга</a:t>
            </a:r>
            <a:r>
              <a:rPr lang="en-US" altLang="en-US" sz="4400">
                <a:solidFill>
                  <a:srgbClr val="FFEA18"/>
                </a:solidFill>
              </a:rPr>
              <a:t> </a:t>
            </a:r>
            <a:r>
              <a:rPr lang="ru-RU" altLang="en-US" sz="4400">
                <a:solidFill>
                  <a:srgbClr val="FFEA18"/>
                </a:solidFill>
              </a:rPr>
              <a:t>на Храмовую гору</a:t>
            </a:r>
            <a:endParaRPr lang="en-US" altLang="en-US" sz="4400">
              <a:solidFill>
                <a:srgbClr val="FFEA18"/>
              </a:solidFill>
            </a:endParaRPr>
          </a:p>
        </p:txBody>
      </p:sp>
      <p:sp>
        <p:nvSpPr>
          <p:cNvPr id="574471" name="Text Box 7">
            <a:extLst>
              <a:ext uri="{FF2B5EF4-FFF2-40B4-BE49-F238E27FC236}">
                <a16:creationId xmlns:a16="http://schemas.microsoft.com/office/drawing/2014/main" id="{CAB48170-EC3C-4B9E-4893-2DB857D0A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657701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©2006 TBBMI</a:t>
            </a:r>
          </a:p>
        </p:txBody>
      </p:sp>
      <p:sp>
        <p:nvSpPr>
          <p:cNvPr id="574472" name="Rectangle 8">
            <a:extLst>
              <a:ext uri="{FF2B5EF4-FFF2-40B4-BE49-F238E27FC236}">
                <a16:creationId xmlns:a16="http://schemas.microsoft.com/office/drawing/2014/main" id="{0D07C018-B9B6-D47F-D360-EFEC97535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2375" y="6562725"/>
            <a:ext cx="736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7.2.03d.</a:t>
            </a:r>
          </a:p>
        </p:txBody>
      </p:sp>
      <p:sp>
        <p:nvSpPr>
          <p:cNvPr id="574473" name="Rectangle 9">
            <a:extLst>
              <a:ext uri="{FF2B5EF4-FFF2-40B4-BE49-F238E27FC236}">
                <a16:creationId xmlns:a16="http://schemas.microsoft.com/office/drawing/2014/main" id="{84F9704D-7B81-A2EE-F2F0-3A3892696E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sp>
        <p:nvSpPr>
          <p:cNvPr id="574477" name="Text Box 13">
            <a:extLst>
              <a:ext uri="{FF2B5EF4-FFF2-40B4-BE49-F238E27FC236}">
                <a16:creationId xmlns:a16="http://schemas.microsoft.com/office/drawing/2014/main" id="{DE35A5FA-74AF-EA18-A3B3-6B22C2515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300" y="19050"/>
            <a:ext cx="4062413" cy="336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chemeClr val="tx1"/>
                </a:solidFill>
              </a:rPr>
              <a:t>2 </a:t>
            </a:r>
            <a:r>
              <a:rPr lang="ru-RU" altLang="en-US" sz="1600">
                <a:solidFill>
                  <a:schemeClr val="tx1"/>
                </a:solidFill>
              </a:rPr>
              <a:t>Цар</a:t>
            </a:r>
            <a:r>
              <a:rPr lang="en-US" altLang="en-US" sz="1600">
                <a:solidFill>
                  <a:schemeClr val="tx1"/>
                </a:solidFill>
              </a:rPr>
              <a:t>. 24:18-24; 2 </a:t>
            </a:r>
            <a:r>
              <a:rPr lang="ru-RU" altLang="en-US" sz="1600">
                <a:solidFill>
                  <a:schemeClr val="tx1"/>
                </a:solidFill>
              </a:rPr>
              <a:t>Пар</a:t>
            </a:r>
            <a:r>
              <a:rPr lang="en-US" altLang="en-US" sz="1600">
                <a:solidFill>
                  <a:schemeClr val="tx1"/>
                </a:solidFill>
              </a:rPr>
              <a:t>. 3:1</a:t>
            </a:r>
          </a:p>
        </p:txBody>
      </p:sp>
      <p:sp>
        <p:nvSpPr>
          <p:cNvPr id="574479" name="Text Box 15">
            <a:extLst>
              <a:ext uri="{FF2B5EF4-FFF2-40B4-BE49-F238E27FC236}">
                <a16:creationId xmlns:a16="http://schemas.microsoft.com/office/drawing/2014/main" id="{58C197DD-7D5C-D870-710E-19E29FEF2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0" y="6446838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4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2" hidden="1">
            <a:extLst>
              <a:ext uri="{FF2B5EF4-FFF2-40B4-BE49-F238E27FC236}">
                <a16:creationId xmlns:a16="http://schemas.microsoft.com/office/drawing/2014/main" id="{9AFCB52F-38D8-DF2D-AE84-6B0B16AA7874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Old City aerial from north</a:t>
            </a: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75491" name="Picture 3">
            <a:extLst>
              <a:ext uri="{FF2B5EF4-FFF2-40B4-BE49-F238E27FC236}">
                <a16:creationId xmlns:a16="http://schemas.microsoft.com/office/drawing/2014/main" id="{038C18DB-FFE7-F4FC-2E96-F46CE332EAFE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5497" name="Rectangle 9">
            <a:extLst>
              <a:ext uri="{FF2B5EF4-FFF2-40B4-BE49-F238E27FC236}">
                <a16:creationId xmlns:a16="http://schemas.microsoft.com/office/drawing/2014/main" id="{5F67153F-8551-71B7-96D0-973B34843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5070475"/>
            <a:ext cx="8353425" cy="1474788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5493" name="Text Box 5">
            <a:extLst>
              <a:ext uri="{FF2B5EF4-FFF2-40B4-BE49-F238E27FC236}">
                <a16:creationId xmlns:a16="http://schemas.microsoft.com/office/drawing/2014/main" id="{ADE64E78-A0AC-01F1-8F6B-6962BCC57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238" y="4865688"/>
            <a:ext cx="8640762" cy="21018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4400">
                <a:solidFill>
                  <a:srgbClr val="FFEA18"/>
                </a:solidFill>
              </a:rPr>
              <a:t>Храмовая гора</a:t>
            </a:r>
            <a:r>
              <a:rPr lang="en-US" altLang="en-US" sz="4400">
                <a:solidFill>
                  <a:srgbClr val="FFEA18"/>
                </a:solidFill>
              </a:rPr>
              <a:t>:</a:t>
            </a:r>
            <a:r>
              <a:rPr lang="ru-RU" altLang="en-US" sz="4400">
                <a:solidFill>
                  <a:srgbClr val="FFEA18"/>
                </a:solidFill>
              </a:rPr>
              <a:t>        мировая центральная точка Иерусалима</a:t>
            </a:r>
            <a:endParaRPr lang="en-US" altLang="en-US" sz="4400">
              <a:solidFill>
                <a:srgbClr val="FFEA18"/>
              </a:solidFill>
            </a:endParaRPr>
          </a:p>
        </p:txBody>
      </p:sp>
      <p:sp>
        <p:nvSpPr>
          <p:cNvPr id="575494" name="Text Box 6">
            <a:extLst>
              <a:ext uri="{FF2B5EF4-FFF2-40B4-BE49-F238E27FC236}">
                <a16:creationId xmlns:a16="http://schemas.microsoft.com/office/drawing/2014/main" id="{7F37DC8E-06F1-0AA8-D600-8643F161C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7701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©2004 TBBMI</a:t>
            </a:r>
          </a:p>
        </p:txBody>
      </p:sp>
      <p:sp>
        <p:nvSpPr>
          <p:cNvPr id="575496" name="Rectangle 8">
            <a:extLst>
              <a:ext uri="{FF2B5EF4-FFF2-40B4-BE49-F238E27FC236}">
                <a16:creationId xmlns:a16="http://schemas.microsoft.com/office/drawing/2014/main" id="{D58F0CAB-88C8-070A-3B36-F7901373C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4188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  <p:sp>
        <p:nvSpPr>
          <p:cNvPr id="575499" name="Text Box 11">
            <a:extLst>
              <a:ext uri="{FF2B5EF4-FFF2-40B4-BE49-F238E27FC236}">
                <a16:creationId xmlns:a16="http://schemas.microsoft.com/office/drawing/2014/main" id="{835F44B5-8AFA-112B-59A2-228BC9528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300" y="19050"/>
            <a:ext cx="4062413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chemeClr val="tx1"/>
                </a:solidFill>
              </a:rPr>
              <a:t>2 </a:t>
            </a:r>
            <a:r>
              <a:rPr lang="ru-RU" altLang="en-US" sz="1600">
                <a:solidFill>
                  <a:schemeClr val="tx1"/>
                </a:solidFill>
              </a:rPr>
              <a:t>Цар</a:t>
            </a:r>
            <a:r>
              <a:rPr lang="en-US" altLang="en-US" sz="1600">
                <a:solidFill>
                  <a:schemeClr val="tx1"/>
                </a:solidFill>
              </a:rPr>
              <a:t>. 24:18-24; 2 </a:t>
            </a:r>
            <a:r>
              <a:rPr lang="ru-RU" altLang="en-US" sz="1600">
                <a:solidFill>
                  <a:schemeClr val="tx1"/>
                </a:solidFill>
              </a:rPr>
              <a:t>Пар</a:t>
            </a:r>
            <a:r>
              <a:rPr lang="en-US" altLang="en-US" sz="1600">
                <a:solidFill>
                  <a:schemeClr val="tx1"/>
                </a:solidFill>
              </a:rPr>
              <a:t>. 3:1</a:t>
            </a:r>
          </a:p>
        </p:txBody>
      </p:sp>
      <p:sp>
        <p:nvSpPr>
          <p:cNvPr id="575500" name="AutoShape 12">
            <a:extLst>
              <a:ext uri="{FF2B5EF4-FFF2-40B4-BE49-F238E27FC236}">
                <a16:creationId xmlns:a16="http://schemas.microsoft.com/office/drawing/2014/main" id="{CD7CA22E-9F7E-0D2F-2999-D18CA3D2D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7038" y="2427288"/>
            <a:ext cx="2192337" cy="1284287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5501" name="Rectangle 13">
            <a:extLst>
              <a:ext uri="{FF2B5EF4-FFF2-40B4-BE49-F238E27FC236}">
                <a16:creationId xmlns:a16="http://schemas.microsoft.com/office/drawing/2014/main" id="{D4576F4C-E63C-BED1-E66A-8ACB5A485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2375" y="6562725"/>
            <a:ext cx="736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7.2.03d.</a:t>
            </a:r>
          </a:p>
        </p:txBody>
      </p:sp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210" name="Picture 2">
            <a:extLst>
              <a:ext uri="{FF2B5EF4-FFF2-40B4-BE49-F238E27FC236}">
                <a16:creationId xmlns:a16="http://schemas.microsoft.com/office/drawing/2014/main" id="{46EFD401-E1D6-742A-E087-19567936B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6211" name="Text Box 3">
            <a:extLst>
              <a:ext uri="{FF2B5EF4-FFF2-40B4-BE49-F238E27FC236}">
                <a16:creationId xmlns:a16="http://schemas.microsoft.com/office/drawing/2014/main" id="{4703E9BB-EDCF-B7E4-93A1-D9D06822E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975" y="657701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©2006 TBBMI</a:t>
            </a:r>
          </a:p>
        </p:txBody>
      </p:sp>
      <p:sp>
        <p:nvSpPr>
          <p:cNvPr id="606213" name="Rectangle 5">
            <a:extLst>
              <a:ext uri="{FF2B5EF4-FFF2-40B4-BE49-F238E27FC236}">
                <a16:creationId xmlns:a16="http://schemas.microsoft.com/office/drawing/2014/main" id="{AE3BFF7A-BB93-4DF3-68B3-861801058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  <p:sp>
        <p:nvSpPr>
          <p:cNvPr id="606214" name="Rectangle 6">
            <a:extLst>
              <a:ext uri="{FF2B5EF4-FFF2-40B4-BE49-F238E27FC236}">
                <a16:creationId xmlns:a16="http://schemas.microsoft.com/office/drawing/2014/main" id="{B74D37F7-EF4E-99AC-4C27-E504699C0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4088" y="644048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</a:t>
            </a:r>
          </a:p>
        </p:txBody>
      </p:sp>
      <p:grpSp>
        <p:nvGrpSpPr>
          <p:cNvPr id="606215" name="Group 7">
            <a:extLst>
              <a:ext uri="{FF2B5EF4-FFF2-40B4-BE49-F238E27FC236}">
                <a16:creationId xmlns:a16="http://schemas.microsoft.com/office/drawing/2014/main" id="{7E5E59DA-1D1A-7C2D-0361-DEFF77357780}"/>
              </a:ext>
            </a:extLst>
          </p:cNvPr>
          <p:cNvGrpSpPr>
            <a:grpSpLocks/>
          </p:cNvGrpSpPr>
          <p:nvPr/>
        </p:nvGrpSpPr>
        <p:grpSpPr bwMode="auto">
          <a:xfrm>
            <a:off x="3175" y="2684463"/>
            <a:ext cx="9136063" cy="3232150"/>
            <a:chOff x="2" y="1691"/>
            <a:chExt cx="5755" cy="2036"/>
          </a:xfrm>
        </p:grpSpPr>
        <p:sp>
          <p:nvSpPr>
            <p:cNvPr id="606216" name="Rectangle 8">
              <a:extLst>
                <a:ext uri="{FF2B5EF4-FFF2-40B4-BE49-F238E27FC236}">
                  <a16:creationId xmlns:a16="http://schemas.microsoft.com/office/drawing/2014/main" id="{088EAE7D-C010-4DDD-2C95-15ED839F15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" y="2477"/>
              <a:ext cx="5259" cy="457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6217" name="AutoShape 9">
              <a:extLst>
                <a:ext uri="{FF2B5EF4-FFF2-40B4-BE49-F238E27FC236}">
                  <a16:creationId xmlns:a16="http://schemas.microsoft.com/office/drawing/2014/main" id="{243DA565-149E-BCC1-99CB-DD33158A29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9" y="1691"/>
              <a:ext cx="1888" cy="785"/>
            </a:xfrm>
            <a:prstGeom prst="triangle">
              <a:avLst>
                <a:gd name="adj" fmla="val 47403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6218" name="AutoShape 10">
              <a:extLst>
                <a:ext uri="{FF2B5EF4-FFF2-40B4-BE49-F238E27FC236}">
                  <a16:creationId xmlns:a16="http://schemas.microsoft.com/office/drawing/2014/main" id="{0B6C2FFD-E53B-AF1E-34FE-6DD2045296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" y="1704"/>
              <a:ext cx="5627" cy="810"/>
            </a:xfrm>
            <a:prstGeom prst="triangle">
              <a:avLst>
                <a:gd name="adj" fmla="val 82477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6219" name="AutoShape 11">
              <a:extLst>
                <a:ext uri="{FF2B5EF4-FFF2-40B4-BE49-F238E27FC236}">
                  <a16:creationId xmlns:a16="http://schemas.microsoft.com/office/drawing/2014/main" id="{6BF0FD8A-1095-E1E0-2406-BD025910765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8" y="2515"/>
              <a:ext cx="3614" cy="942"/>
            </a:xfrm>
            <a:prstGeom prst="triangle">
              <a:avLst>
                <a:gd name="adj" fmla="val 24421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6220" name="AutoShape 12">
              <a:extLst>
                <a:ext uri="{FF2B5EF4-FFF2-40B4-BE49-F238E27FC236}">
                  <a16:creationId xmlns:a16="http://schemas.microsoft.com/office/drawing/2014/main" id="{01EBA30F-180D-1647-88A8-5FE4B1CE0DB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7" y="2694"/>
              <a:ext cx="3614" cy="1033"/>
            </a:xfrm>
            <a:prstGeom prst="triangle">
              <a:avLst>
                <a:gd name="adj" fmla="val 28361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6221" name="Rectangle 13">
              <a:extLst>
                <a:ext uri="{FF2B5EF4-FFF2-40B4-BE49-F238E27FC236}">
                  <a16:creationId xmlns:a16="http://schemas.microsoft.com/office/drawing/2014/main" id="{4A0D78FE-F5E0-52A1-D96D-AA4AF9827F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60030">
              <a:off x="960" y="2835"/>
              <a:ext cx="4757" cy="49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6222" name="Rectangle 14">
              <a:extLst>
                <a:ext uri="{FF2B5EF4-FFF2-40B4-BE49-F238E27FC236}">
                  <a16:creationId xmlns:a16="http://schemas.microsoft.com/office/drawing/2014/main" id="{BE7AE7E0-A613-3CC8-B077-2A5E4E9BAB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" y="2518"/>
              <a:ext cx="2758" cy="187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06225" name="Text Box 17">
            <a:extLst>
              <a:ext uri="{FF2B5EF4-FFF2-40B4-BE49-F238E27FC236}">
                <a16:creationId xmlns:a16="http://schemas.microsoft.com/office/drawing/2014/main" id="{CEA0BE73-BF8B-20A9-7C70-A968DA426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3632200"/>
            <a:ext cx="8226425" cy="5794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3200">
                <a:solidFill>
                  <a:srgbClr val="FFFFFF"/>
                </a:solidFill>
              </a:rPr>
              <a:t>Гумно Орны </a:t>
            </a:r>
            <a:r>
              <a:rPr lang="en-US" altLang="en-US" sz="3200">
                <a:solidFill>
                  <a:srgbClr val="FFFFFF"/>
                </a:solidFill>
              </a:rPr>
              <a:t>…</a:t>
            </a:r>
          </a:p>
        </p:txBody>
      </p:sp>
      <p:sp>
        <p:nvSpPr>
          <p:cNvPr id="606226" name="Text Box 18">
            <a:extLst>
              <a:ext uri="{FF2B5EF4-FFF2-40B4-BE49-F238E27FC236}">
                <a16:creationId xmlns:a16="http://schemas.microsoft.com/office/drawing/2014/main" id="{6BB10A74-A782-84E2-622E-724D3F694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313" y="4765675"/>
            <a:ext cx="7010400" cy="5794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3200">
                <a:solidFill>
                  <a:schemeClr val="tx1"/>
                </a:solidFill>
              </a:rPr>
              <a:t>чтобы построить храм Господу</a:t>
            </a:r>
            <a:r>
              <a:rPr lang="en-US" altLang="en-US" sz="320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606227" name="Text Box 19">
            <a:extLst>
              <a:ext uri="{FF2B5EF4-FFF2-40B4-BE49-F238E27FC236}">
                <a16:creationId xmlns:a16="http://schemas.microsoft.com/office/drawing/2014/main" id="{3D895C95-A251-D9D3-1413-CC8E78F8E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675" y="4184650"/>
            <a:ext cx="7010400" cy="5794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3200">
                <a:solidFill>
                  <a:schemeClr val="tx1"/>
                </a:solidFill>
              </a:rPr>
              <a:t>Давил его купил </a:t>
            </a:r>
            <a:r>
              <a:rPr lang="en-US" altLang="en-US" sz="320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606228" name="Text Box 20">
            <a:extLst>
              <a:ext uri="{FF2B5EF4-FFF2-40B4-BE49-F238E27FC236}">
                <a16:creationId xmlns:a16="http://schemas.microsoft.com/office/drawing/2014/main" id="{484DFEE4-4D9F-89BC-2301-A5C204902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470525"/>
            <a:ext cx="7273925" cy="76200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4400">
                <a:solidFill>
                  <a:srgbClr val="FFEA18"/>
                </a:solidFill>
              </a:rPr>
              <a:t>На вершине горы Мориа</a:t>
            </a:r>
            <a:r>
              <a:rPr lang="en-US" altLang="en-US" sz="4400">
                <a:solidFill>
                  <a:srgbClr val="FFEA18"/>
                </a:solidFill>
              </a:rPr>
              <a:t>!</a:t>
            </a:r>
          </a:p>
        </p:txBody>
      </p:sp>
      <p:sp>
        <p:nvSpPr>
          <p:cNvPr id="606230" name="Text Box 22">
            <a:extLst>
              <a:ext uri="{FF2B5EF4-FFF2-40B4-BE49-F238E27FC236}">
                <a16:creationId xmlns:a16="http://schemas.microsoft.com/office/drawing/2014/main" id="{E753AE62-C727-EA01-3352-621A8CCA5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0" y="19050"/>
            <a:ext cx="4062413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chemeClr val="tx1"/>
                </a:solidFill>
              </a:rPr>
              <a:t>2 </a:t>
            </a:r>
            <a:r>
              <a:rPr lang="ru-RU" altLang="en-US" sz="1600">
                <a:solidFill>
                  <a:schemeClr val="tx1"/>
                </a:solidFill>
              </a:rPr>
              <a:t>Цар</a:t>
            </a:r>
            <a:r>
              <a:rPr lang="en-US" altLang="en-US" sz="1600">
                <a:solidFill>
                  <a:schemeClr val="tx1"/>
                </a:solidFill>
              </a:rPr>
              <a:t>. 24:18-24; 2 </a:t>
            </a:r>
            <a:r>
              <a:rPr lang="ru-RU" altLang="en-US" sz="1600">
                <a:solidFill>
                  <a:schemeClr val="tx1"/>
                </a:solidFill>
              </a:rPr>
              <a:t>Пар</a:t>
            </a:r>
            <a:r>
              <a:rPr lang="en-US" altLang="en-US" sz="1600">
                <a:solidFill>
                  <a:schemeClr val="tx1"/>
                </a:solidFill>
              </a:rPr>
              <a:t>. 3:1</a:t>
            </a:r>
          </a:p>
        </p:txBody>
      </p:sp>
      <p:grpSp>
        <p:nvGrpSpPr>
          <p:cNvPr id="606231" name="Group 23">
            <a:extLst>
              <a:ext uri="{FF2B5EF4-FFF2-40B4-BE49-F238E27FC236}">
                <a16:creationId xmlns:a16="http://schemas.microsoft.com/office/drawing/2014/main" id="{98CF6732-D139-F1D9-87D6-5049EED14D1E}"/>
              </a:ext>
            </a:extLst>
          </p:cNvPr>
          <p:cNvGrpSpPr>
            <a:grpSpLocks/>
          </p:cNvGrpSpPr>
          <p:nvPr/>
        </p:nvGrpSpPr>
        <p:grpSpPr bwMode="auto">
          <a:xfrm>
            <a:off x="4710113" y="990600"/>
            <a:ext cx="3538537" cy="2419350"/>
            <a:chOff x="1020" y="800"/>
            <a:chExt cx="4056" cy="2875"/>
          </a:xfrm>
        </p:grpSpPr>
        <p:grpSp>
          <p:nvGrpSpPr>
            <p:cNvPr id="606232" name="Group 24">
              <a:extLst>
                <a:ext uri="{FF2B5EF4-FFF2-40B4-BE49-F238E27FC236}">
                  <a16:creationId xmlns:a16="http://schemas.microsoft.com/office/drawing/2014/main" id="{6ABC0F1E-CF5A-C361-BADA-F695097E7A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4" y="1272"/>
              <a:ext cx="3622" cy="2044"/>
              <a:chOff x="1064" y="1272"/>
              <a:chExt cx="3622" cy="2044"/>
            </a:xfrm>
          </p:grpSpPr>
          <p:sp>
            <p:nvSpPr>
              <p:cNvPr id="606233" name="Rectangle 25">
                <a:extLst>
                  <a:ext uri="{FF2B5EF4-FFF2-40B4-BE49-F238E27FC236}">
                    <a16:creationId xmlns:a16="http://schemas.microsoft.com/office/drawing/2014/main" id="{719D891C-9561-B4DA-5306-B48F331F86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85869">
                <a:off x="2696" y="1304"/>
                <a:ext cx="912" cy="104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dist="89803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6234" name="Rectangle 26">
                <a:extLst>
                  <a:ext uri="{FF2B5EF4-FFF2-40B4-BE49-F238E27FC236}">
                    <a16:creationId xmlns:a16="http://schemas.microsoft.com/office/drawing/2014/main" id="{0D061D73-4EE9-2623-5074-7A89C73E8A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04197">
                <a:off x="2528" y="1272"/>
                <a:ext cx="912" cy="104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dist="89803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6235" name="Rectangle 27">
                <a:extLst>
                  <a:ext uri="{FF2B5EF4-FFF2-40B4-BE49-F238E27FC236}">
                    <a16:creationId xmlns:a16="http://schemas.microsoft.com/office/drawing/2014/main" id="{E66776DA-A0D8-E179-5E13-2467C8EF63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101981">
                <a:off x="1064" y="1842"/>
                <a:ext cx="1443" cy="226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dist="89803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6236" name="Rectangle 28">
                <a:extLst>
                  <a:ext uri="{FF2B5EF4-FFF2-40B4-BE49-F238E27FC236}">
                    <a16:creationId xmlns:a16="http://schemas.microsoft.com/office/drawing/2014/main" id="{7194D5D1-4CF3-FD44-D9A6-6C0BA7CF39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5205">
                <a:off x="3528" y="1520"/>
                <a:ext cx="912" cy="104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dist="89803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6237" name="Rectangle 29">
                <a:extLst>
                  <a:ext uri="{FF2B5EF4-FFF2-40B4-BE49-F238E27FC236}">
                    <a16:creationId xmlns:a16="http://schemas.microsoft.com/office/drawing/2014/main" id="{A9385A9F-814B-68BC-1050-1300B82327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5205">
                <a:off x="1736" y="1488"/>
                <a:ext cx="912" cy="104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dist="89803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6238" name="Rectangle 30">
                <a:extLst>
                  <a:ext uri="{FF2B5EF4-FFF2-40B4-BE49-F238E27FC236}">
                    <a16:creationId xmlns:a16="http://schemas.microsoft.com/office/drawing/2014/main" id="{5F9AC29D-3E00-8B7D-E5B2-A962964C30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911120">
                <a:off x="1222" y="3090"/>
                <a:ext cx="3464" cy="226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dist="89803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6239" name="Rectangle 31">
                <a:extLst>
                  <a:ext uri="{FF2B5EF4-FFF2-40B4-BE49-F238E27FC236}">
                    <a16:creationId xmlns:a16="http://schemas.microsoft.com/office/drawing/2014/main" id="{426E0ECB-68A6-AF11-B844-179E394915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349979">
                <a:off x="3496" y="1970"/>
                <a:ext cx="1443" cy="226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dist="89803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606240" name="Picture 32">
              <a:extLst>
                <a:ext uri="{FF2B5EF4-FFF2-40B4-BE49-F238E27FC236}">
                  <a16:creationId xmlns:a16="http://schemas.microsoft.com/office/drawing/2014/main" id="{7E3EC560-620B-0535-AC01-A1D19A6E325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" y="800"/>
              <a:ext cx="4056" cy="2875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606243" name="Group 35">
            <a:extLst>
              <a:ext uri="{FF2B5EF4-FFF2-40B4-BE49-F238E27FC236}">
                <a16:creationId xmlns:a16="http://schemas.microsoft.com/office/drawing/2014/main" id="{6FBFB0B4-AE8D-9918-738B-FFFF2FAE35DF}"/>
              </a:ext>
            </a:extLst>
          </p:cNvPr>
          <p:cNvGrpSpPr>
            <a:grpSpLocks/>
          </p:cNvGrpSpPr>
          <p:nvPr/>
        </p:nvGrpSpPr>
        <p:grpSpPr bwMode="auto">
          <a:xfrm>
            <a:off x="493713" y="522288"/>
            <a:ext cx="4559300" cy="2713037"/>
            <a:chOff x="311" y="329"/>
            <a:chExt cx="2872" cy="1709"/>
          </a:xfrm>
        </p:grpSpPr>
        <p:pic>
          <p:nvPicPr>
            <p:cNvPr id="606241" name="Picture 33">
              <a:extLst>
                <a:ext uri="{FF2B5EF4-FFF2-40B4-BE49-F238E27FC236}">
                  <a16:creationId xmlns:a16="http://schemas.microsoft.com/office/drawing/2014/main" id="{967D2D58-FC3E-3A20-4C79-05924159E9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3" b="18773"/>
            <a:stretch>
              <a:fillRect/>
            </a:stretch>
          </p:blipFill>
          <p:spPr bwMode="auto">
            <a:xfrm>
              <a:off x="311" y="329"/>
              <a:ext cx="2872" cy="1709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06242" name="Text Box 34">
              <a:extLst>
                <a:ext uri="{FF2B5EF4-FFF2-40B4-BE49-F238E27FC236}">
                  <a16:creationId xmlns:a16="http://schemas.microsoft.com/office/drawing/2014/main" id="{14C98835-D4DB-B867-A39E-84C07D6A0A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" y="1763"/>
              <a:ext cx="2559" cy="250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i="1">
                  <a:solidFill>
                    <a:srgbClr val="FFEA18"/>
                  </a:solidFill>
                </a:rPr>
                <a:t>Древнее гумно</a:t>
              </a:r>
              <a:endParaRPr lang="en-US" altLang="en-US" i="1">
                <a:solidFill>
                  <a:srgbClr val="FFEA18"/>
                </a:solidFill>
              </a:endParaRPr>
            </a:p>
          </p:txBody>
        </p:sp>
      </p:grpSp>
      <p:sp>
        <p:nvSpPr>
          <p:cNvPr id="606245" name="Rectangle 37">
            <a:extLst>
              <a:ext uri="{FF2B5EF4-FFF2-40B4-BE49-F238E27FC236}">
                <a16:creationId xmlns:a16="http://schemas.microsoft.com/office/drawing/2014/main" id="{52813398-EB3C-0877-0A47-A1F06DB37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2375" y="6562725"/>
            <a:ext cx="736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7.2.03d.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6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6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6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06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06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06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6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06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06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06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6225" grpId="0" autoUpdateAnimBg="0"/>
      <p:bldP spid="606226" grpId="0" autoUpdateAnimBg="0"/>
      <p:bldP spid="606227" grpId="0" autoUpdateAnimBg="0"/>
      <p:bldP spid="606228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1448" name="Group 232">
            <a:extLst>
              <a:ext uri="{FF2B5EF4-FFF2-40B4-BE49-F238E27FC236}">
                <a16:creationId xmlns:a16="http://schemas.microsoft.com/office/drawing/2014/main" id="{E454B344-6596-A22B-B818-46E5A5A4ED57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521449" name="Rectangle 233">
              <a:extLst>
                <a:ext uri="{FF2B5EF4-FFF2-40B4-BE49-F238E27FC236}">
                  <a16:creationId xmlns:a16="http://schemas.microsoft.com/office/drawing/2014/main" id="{56FAB107-25CD-4B76-2DB7-7AD17F14BC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450" name="Rectangle 234">
              <a:extLst>
                <a:ext uri="{FF2B5EF4-FFF2-40B4-BE49-F238E27FC236}">
                  <a16:creationId xmlns:a16="http://schemas.microsoft.com/office/drawing/2014/main" id="{E2D19404-769B-6074-E3A0-2A248DEE8C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451" name="Rectangle 235">
              <a:extLst>
                <a:ext uri="{FF2B5EF4-FFF2-40B4-BE49-F238E27FC236}">
                  <a16:creationId xmlns:a16="http://schemas.microsoft.com/office/drawing/2014/main" id="{6C70AA20-D1D5-1301-A0DF-242DA8404A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1269" name="Line 53">
            <a:extLst>
              <a:ext uri="{FF2B5EF4-FFF2-40B4-BE49-F238E27FC236}">
                <a16:creationId xmlns:a16="http://schemas.microsoft.com/office/drawing/2014/main" id="{E8941C3E-BB50-4FB0-2667-47025B6ED98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71" name="Rectangle 55">
            <a:extLst>
              <a:ext uri="{FF2B5EF4-FFF2-40B4-BE49-F238E27FC236}">
                <a16:creationId xmlns:a16="http://schemas.microsoft.com/office/drawing/2014/main" id="{51E5C0DD-EC3D-1D88-BFFA-CECBBAAC6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Times" panose="020F07020304040A0204" pitchFamily="34" charset="0"/>
              </a:rPr>
              <a:t> </a:t>
            </a:r>
          </a:p>
        </p:txBody>
      </p:sp>
      <p:sp>
        <p:nvSpPr>
          <p:cNvPr id="521273" name="Rectangle 57">
            <a:extLst>
              <a:ext uri="{FF2B5EF4-FFF2-40B4-BE49-F238E27FC236}">
                <a16:creationId xmlns:a16="http://schemas.microsoft.com/office/drawing/2014/main" id="{7146129E-44F0-1546-32B6-0C24F60B3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437" name="Text Box 221">
            <a:extLst>
              <a:ext uri="{FF2B5EF4-FFF2-40B4-BE49-F238E27FC236}">
                <a16:creationId xmlns:a16="http://schemas.microsoft.com/office/drawing/2014/main" id="{B0EC238A-BB35-96AB-33EC-0A3141127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en-US" sz="1600">
              <a:solidFill>
                <a:schemeClr val="tx1"/>
              </a:solidFill>
            </a:endParaRPr>
          </a:p>
        </p:txBody>
      </p:sp>
      <p:sp>
        <p:nvSpPr>
          <p:cNvPr id="521438" name="Text Box 222">
            <a:extLst>
              <a:ext uri="{FF2B5EF4-FFF2-40B4-BE49-F238E27FC236}">
                <a16:creationId xmlns:a16="http://schemas.microsoft.com/office/drawing/2014/main" id="{6B62F37B-2DEF-994C-3C42-4C68F8844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0" y="41275"/>
            <a:ext cx="4033838" cy="3048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</a:rPr>
              <a:t>И. Нав</a:t>
            </a:r>
            <a:r>
              <a:rPr lang="en-US" altLang="en-US" sz="1400">
                <a:solidFill>
                  <a:schemeClr val="tx1"/>
                </a:solidFill>
              </a:rPr>
              <a:t>. 14:5; 24:29; </a:t>
            </a:r>
            <a:r>
              <a:rPr lang="ru-RU" altLang="en-US" sz="1400">
                <a:solidFill>
                  <a:schemeClr val="tx1"/>
                </a:solidFill>
              </a:rPr>
              <a:t>Суд</a:t>
            </a:r>
            <a:r>
              <a:rPr lang="en-US" altLang="en-US" sz="1400">
                <a:solidFill>
                  <a:schemeClr val="tx1"/>
                </a:solidFill>
              </a:rPr>
              <a:t>. 17:6</a:t>
            </a:r>
            <a:endParaRPr lang="en-US" altLang="en-US" sz="1400" u="sng">
              <a:solidFill>
                <a:srgbClr val="000000"/>
              </a:solidFill>
              <a:latin typeface="Geneva" panose="020B0503030404040204" pitchFamily="34" charset="0"/>
            </a:endParaRPr>
          </a:p>
        </p:txBody>
      </p:sp>
      <p:sp>
        <p:nvSpPr>
          <p:cNvPr id="521440" name="Text Box 224">
            <a:extLst>
              <a:ext uri="{FF2B5EF4-FFF2-40B4-BE49-F238E27FC236}">
                <a16:creationId xmlns:a16="http://schemas.microsoft.com/office/drawing/2014/main" id="{1A352FC8-210E-1A10-B163-A3DA066DB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21441" name="Text Box 225">
            <a:extLst>
              <a:ext uri="{FF2B5EF4-FFF2-40B4-BE49-F238E27FC236}">
                <a16:creationId xmlns:a16="http://schemas.microsoft.com/office/drawing/2014/main" id="{8BFDF3C9-E91F-0456-AB56-25A8A537F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75" y="6467475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800" b="0">
                <a:solidFill>
                  <a:schemeClr val="tx1"/>
                </a:solidFill>
              </a:rPr>
              <a:t>4</a:t>
            </a:r>
            <a:endParaRPr lang="en-US" altLang="en-US" b="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21442" name="Rectangle 226">
            <a:extLst>
              <a:ext uri="{FF2B5EF4-FFF2-40B4-BE49-F238E27FC236}">
                <a16:creationId xmlns:a16="http://schemas.microsoft.com/office/drawing/2014/main" id="{A06B4770-6862-FB84-FD57-084A6845A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02</a:t>
            </a:r>
          </a:p>
        </p:txBody>
      </p:sp>
      <p:pic>
        <p:nvPicPr>
          <p:cNvPr id="521443" name="Picture 227">
            <a:extLst>
              <a:ext uri="{FF2B5EF4-FFF2-40B4-BE49-F238E27FC236}">
                <a16:creationId xmlns:a16="http://schemas.microsoft.com/office/drawing/2014/main" id="{C800F14A-8011-3782-E4EA-9E61CC34B9C3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579438"/>
            <a:ext cx="7872412" cy="56864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21433" name="Text Box 217">
            <a:extLst>
              <a:ext uri="{FF2B5EF4-FFF2-40B4-BE49-F238E27FC236}">
                <a16:creationId xmlns:a16="http://schemas.microsoft.com/office/drawing/2014/main" id="{25FCA928-1690-E758-A15C-5262B04B7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316038"/>
            <a:ext cx="8191500" cy="485140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4800">
                <a:solidFill>
                  <a:srgbClr val="FFFF00"/>
                </a:solidFill>
              </a:rPr>
              <a:t>Земля подчинена</a:t>
            </a:r>
            <a:r>
              <a:rPr lang="en-US" altLang="en-US" sz="4800">
                <a:solidFill>
                  <a:srgbClr val="FFFF00"/>
                </a:solidFill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ru-RU" altLang="en-US" sz="4800">
                <a:solidFill>
                  <a:srgbClr val="FFFF00"/>
                </a:solidFill>
              </a:rPr>
              <a:t>Земля разделена</a:t>
            </a:r>
            <a:r>
              <a:rPr lang="en-US" altLang="en-US" sz="4800">
                <a:solidFill>
                  <a:srgbClr val="FFFF00"/>
                </a:solidFill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ru-RU" altLang="en-US" sz="4800">
                <a:solidFill>
                  <a:srgbClr val="FFFF00"/>
                </a:solidFill>
              </a:rPr>
              <a:t>Иисус Навин умирает</a:t>
            </a:r>
            <a:r>
              <a:rPr lang="en-US" altLang="en-US" sz="4800">
                <a:solidFill>
                  <a:srgbClr val="FFFF00"/>
                </a:solidFill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ru-RU" altLang="en-US" sz="4800" i="1" u="sng">
                <a:solidFill>
                  <a:srgbClr val="25F7FA"/>
                </a:solidFill>
              </a:rPr>
              <a:t>Великий национальный вождь отсутствует</a:t>
            </a:r>
            <a:r>
              <a:rPr lang="en-US" altLang="en-US" sz="4800" i="1" u="sng">
                <a:solidFill>
                  <a:srgbClr val="25F7FA"/>
                </a:solidFill>
              </a:rPr>
              <a:t>!</a:t>
            </a:r>
            <a:endParaRPr lang="en-US" altLang="en-US" sz="4800">
              <a:solidFill>
                <a:srgbClr val="FFFF00"/>
              </a:solidFill>
            </a:endParaRPr>
          </a:p>
        </p:txBody>
      </p:sp>
      <p:sp>
        <p:nvSpPr>
          <p:cNvPr id="521435" name="Text Box 219">
            <a:extLst>
              <a:ext uri="{FF2B5EF4-FFF2-40B4-BE49-F238E27FC236}">
                <a16:creationId xmlns:a16="http://schemas.microsoft.com/office/drawing/2014/main" id="{D03A539D-A80F-1890-16D5-2F6FC6628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434975"/>
            <a:ext cx="5573713" cy="823913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folHlin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4800">
                <a:solidFill>
                  <a:srgbClr val="0831AD"/>
                </a:solidFill>
              </a:rPr>
              <a:t>Смена сцены</a:t>
            </a:r>
            <a:r>
              <a:rPr lang="en-US" altLang="en-US" sz="4800">
                <a:solidFill>
                  <a:srgbClr val="0831AD"/>
                </a:solidFill>
              </a:rPr>
              <a:t>...</a:t>
            </a:r>
            <a:endParaRPr lang="en-US" altLang="en-US" sz="480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1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1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521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4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5214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4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5214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4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5214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1433" grpId="0" build="p" autoUpdateAnimBg="0"/>
      <p:bldP spid="521435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8586" name="Group 90">
            <a:extLst>
              <a:ext uri="{FF2B5EF4-FFF2-40B4-BE49-F238E27FC236}">
                <a16:creationId xmlns:a16="http://schemas.microsoft.com/office/drawing/2014/main" id="{52DB22DB-D7BE-0F58-1E6E-0B0E271C1D4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618587" name="Rectangle 91">
              <a:extLst>
                <a:ext uri="{FF2B5EF4-FFF2-40B4-BE49-F238E27FC236}">
                  <a16:creationId xmlns:a16="http://schemas.microsoft.com/office/drawing/2014/main" id="{1C9C938F-FE3B-6100-C7DA-8B2DEBB401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588" name="Rectangle 92">
              <a:extLst>
                <a:ext uri="{FF2B5EF4-FFF2-40B4-BE49-F238E27FC236}">
                  <a16:creationId xmlns:a16="http://schemas.microsoft.com/office/drawing/2014/main" id="{1FE73224-7177-FC67-EDFB-6F4F7432DF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589" name="Rectangle 93">
              <a:extLst>
                <a:ext uri="{FF2B5EF4-FFF2-40B4-BE49-F238E27FC236}">
                  <a16:creationId xmlns:a16="http://schemas.microsoft.com/office/drawing/2014/main" id="{24AB7C2F-8C6F-4067-DEEB-93029847CA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18590" name="Group 94">
            <a:extLst>
              <a:ext uri="{FF2B5EF4-FFF2-40B4-BE49-F238E27FC236}">
                <a16:creationId xmlns:a16="http://schemas.microsoft.com/office/drawing/2014/main" id="{3351C82A-63EE-44BA-CF37-6D68A2F5C311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618591" name="Rectangle 95">
              <a:extLst>
                <a:ext uri="{FF2B5EF4-FFF2-40B4-BE49-F238E27FC236}">
                  <a16:creationId xmlns:a16="http://schemas.microsoft.com/office/drawing/2014/main" id="{FDB75819-DF62-2CA9-E1F5-717CD6FFEC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592" name="Rectangle 96">
              <a:extLst>
                <a:ext uri="{FF2B5EF4-FFF2-40B4-BE49-F238E27FC236}">
                  <a16:creationId xmlns:a16="http://schemas.microsoft.com/office/drawing/2014/main" id="{FEE73E39-4AD0-F949-414E-FA5315413C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593" name="Rectangle 97">
              <a:extLst>
                <a:ext uri="{FF2B5EF4-FFF2-40B4-BE49-F238E27FC236}">
                  <a16:creationId xmlns:a16="http://schemas.microsoft.com/office/drawing/2014/main" id="{70841663-1D22-7B53-EC71-3059E4E73B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8498" name="Rectangle 2">
            <a:extLst>
              <a:ext uri="{FF2B5EF4-FFF2-40B4-BE49-F238E27FC236}">
                <a16:creationId xmlns:a16="http://schemas.microsoft.com/office/drawing/2014/main" id="{110A257A-880F-711D-51B2-ABF5023D9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588" y="407988"/>
            <a:ext cx="6702425" cy="453707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76200">
            <a:solidFill>
              <a:srgbClr val="8C6136"/>
            </a:solidFill>
            <a:miter lim="800000"/>
            <a:headEnd/>
            <a:tailEnd/>
          </a:ln>
          <a:effectLst>
            <a:outerShdw dist="143684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18499" name="Group 3">
            <a:extLst>
              <a:ext uri="{FF2B5EF4-FFF2-40B4-BE49-F238E27FC236}">
                <a16:creationId xmlns:a16="http://schemas.microsoft.com/office/drawing/2014/main" id="{7563BFA5-C9E1-740A-9AA9-1004BC320989}"/>
              </a:ext>
            </a:extLst>
          </p:cNvPr>
          <p:cNvGrpSpPr>
            <a:grpSpLocks/>
          </p:cNvGrpSpPr>
          <p:nvPr/>
        </p:nvGrpSpPr>
        <p:grpSpPr bwMode="auto">
          <a:xfrm>
            <a:off x="6670675" y="1584325"/>
            <a:ext cx="2178050" cy="1603375"/>
            <a:chOff x="1020" y="800"/>
            <a:chExt cx="4056" cy="2875"/>
          </a:xfrm>
        </p:grpSpPr>
        <p:grpSp>
          <p:nvGrpSpPr>
            <p:cNvPr id="618500" name="Group 4">
              <a:extLst>
                <a:ext uri="{FF2B5EF4-FFF2-40B4-BE49-F238E27FC236}">
                  <a16:creationId xmlns:a16="http://schemas.microsoft.com/office/drawing/2014/main" id="{7C132543-51FC-D917-28D3-5371A1EF16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4" y="1272"/>
              <a:ext cx="3622" cy="2044"/>
              <a:chOff x="1064" y="1272"/>
              <a:chExt cx="3622" cy="2044"/>
            </a:xfrm>
          </p:grpSpPr>
          <p:sp>
            <p:nvSpPr>
              <p:cNvPr id="618501" name="Rectangle 5">
                <a:extLst>
                  <a:ext uri="{FF2B5EF4-FFF2-40B4-BE49-F238E27FC236}">
                    <a16:creationId xmlns:a16="http://schemas.microsoft.com/office/drawing/2014/main" id="{980EC023-B641-5728-5600-689F1411A4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85869">
                <a:off x="2696" y="1304"/>
                <a:ext cx="912" cy="104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dist="89803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502" name="Rectangle 6">
                <a:extLst>
                  <a:ext uri="{FF2B5EF4-FFF2-40B4-BE49-F238E27FC236}">
                    <a16:creationId xmlns:a16="http://schemas.microsoft.com/office/drawing/2014/main" id="{D81BF0AA-5D48-5AE7-8E52-86171C85B3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04197">
                <a:off x="2528" y="1272"/>
                <a:ext cx="912" cy="104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dist="89803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503" name="Rectangle 7">
                <a:extLst>
                  <a:ext uri="{FF2B5EF4-FFF2-40B4-BE49-F238E27FC236}">
                    <a16:creationId xmlns:a16="http://schemas.microsoft.com/office/drawing/2014/main" id="{CA9D82F6-E23D-8303-0BC4-1B1BAE9A36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101981">
                <a:off x="1064" y="1842"/>
                <a:ext cx="1443" cy="226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dist="89803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504" name="Rectangle 8">
                <a:extLst>
                  <a:ext uri="{FF2B5EF4-FFF2-40B4-BE49-F238E27FC236}">
                    <a16:creationId xmlns:a16="http://schemas.microsoft.com/office/drawing/2014/main" id="{4C5A4223-D565-2131-9C07-68C121EAF0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5205">
                <a:off x="3528" y="1520"/>
                <a:ext cx="912" cy="104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dist="89803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505" name="Rectangle 9">
                <a:extLst>
                  <a:ext uri="{FF2B5EF4-FFF2-40B4-BE49-F238E27FC236}">
                    <a16:creationId xmlns:a16="http://schemas.microsoft.com/office/drawing/2014/main" id="{A4AC1410-D6CC-F3C8-9BB5-ECE6804D8C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5205">
                <a:off x="1736" y="1488"/>
                <a:ext cx="912" cy="104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dist="89803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506" name="Rectangle 10">
                <a:extLst>
                  <a:ext uri="{FF2B5EF4-FFF2-40B4-BE49-F238E27FC236}">
                    <a16:creationId xmlns:a16="http://schemas.microsoft.com/office/drawing/2014/main" id="{5D6528CE-3F49-646B-0A40-04107E2F14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911120">
                <a:off x="1222" y="3090"/>
                <a:ext cx="3464" cy="226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dist="89803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507" name="Rectangle 11">
                <a:extLst>
                  <a:ext uri="{FF2B5EF4-FFF2-40B4-BE49-F238E27FC236}">
                    <a16:creationId xmlns:a16="http://schemas.microsoft.com/office/drawing/2014/main" id="{4A31DA64-9C80-CC93-C0E8-FCE9E15989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349979">
                <a:off x="3496" y="1970"/>
                <a:ext cx="1443" cy="226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dist="89803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618508" name="Picture 12">
              <a:extLst>
                <a:ext uri="{FF2B5EF4-FFF2-40B4-BE49-F238E27FC236}">
                  <a16:creationId xmlns:a16="http://schemas.microsoft.com/office/drawing/2014/main" id="{1764A515-F8B6-D439-1FAA-3E513CA63A4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" y="800"/>
              <a:ext cx="4056" cy="2875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618509" name="Text Box 13">
            <a:extLst>
              <a:ext uri="{FF2B5EF4-FFF2-40B4-BE49-F238E27FC236}">
                <a16:creationId xmlns:a16="http://schemas.microsoft.com/office/drawing/2014/main" id="{5EE05F65-A13A-EA59-A817-7F0E8DA76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063" y="15875"/>
            <a:ext cx="5668962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tx1"/>
                </a:solidFill>
              </a:rPr>
              <a:t>3</a:t>
            </a:r>
            <a:r>
              <a:rPr lang="en-US" altLang="en-US" sz="1600">
                <a:solidFill>
                  <a:schemeClr val="tx1"/>
                </a:solidFill>
              </a:rPr>
              <a:t> </a:t>
            </a:r>
            <a:r>
              <a:rPr lang="ru-RU" altLang="en-US" sz="1600">
                <a:solidFill>
                  <a:schemeClr val="tx1"/>
                </a:solidFill>
              </a:rPr>
              <a:t>Цар.</a:t>
            </a:r>
            <a:r>
              <a:rPr lang="en-US" altLang="en-US" sz="1600">
                <a:solidFill>
                  <a:schemeClr val="tx1"/>
                </a:solidFill>
              </a:rPr>
              <a:t> 5:5</a:t>
            </a:r>
          </a:p>
        </p:txBody>
      </p:sp>
      <p:sp>
        <p:nvSpPr>
          <p:cNvPr id="618510" name="Text Box 14">
            <a:extLst>
              <a:ext uri="{FF2B5EF4-FFF2-40B4-BE49-F238E27FC236}">
                <a16:creationId xmlns:a16="http://schemas.microsoft.com/office/drawing/2014/main" id="{CD707FDD-D25E-9412-5DEA-D9A6294BD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18511" name="Text Box 15">
            <a:extLst>
              <a:ext uri="{FF2B5EF4-FFF2-40B4-BE49-F238E27FC236}">
                <a16:creationId xmlns:a16="http://schemas.microsoft.com/office/drawing/2014/main" id="{474B101F-F954-5F07-D6E6-E4E5C9AF0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5675" y="6446838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</a:rPr>
              <a:t>1</a:t>
            </a:r>
            <a:endParaRPr lang="en-US" altLang="en-US" b="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618512" name="Rectangle 16">
            <a:extLst>
              <a:ext uri="{FF2B5EF4-FFF2-40B4-BE49-F238E27FC236}">
                <a16:creationId xmlns:a16="http://schemas.microsoft.com/office/drawing/2014/main" id="{6C84D485-63A4-8570-8BB1-AA356078B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4188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618513" name="Text Box 17">
            <a:extLst>
              <a:ext uri="{FF2B5EF4-FFF2-40B4-BE49-F238E27FC236}">
                <a16:creationId xmlns:a16="http://schemas.microsoft.com/office/drawing/2014/main" id="{89EA97E2-1027-C71C-5813-ABAF4E934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4538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32-37</a:t>
            </a:r>
          </a:p>
        </p:txBody>
      </p:sp>
      <p:sp>
        <p:nvSpPr>
          <p:cNvPr id="618514" name="AutoShape 18">
            <a:extLst>
              <a:ext uri="{FF2B5EF4-FFF2-40B4-BE49-F238E27FC236}">
                <a16:creationId xmlns:a16="http://schemas.microsoft.com/office/drawing/2014/main" id="{59A27EE1-8626-890D-F005-7135A9991739}"/>
              </a:ext>
            </a:extLst>
          </p:cNvPr>
          <p:cNvSpPr>
            <a:spLocks noChangeArrowheads="1"/>
          </p:cNvSpPr>
          <p:nvPr/>
        </p:nvSpPr>
        <p:spPr bwMode="auto">
          <a:xfrm rot="10769242">
            <a:off x="4262438" y="1128713"/>
            <a:ext cx="373062" cy="2776537"/>
          </a:xfrm>
          <a:prstGeom prst="can">
            <a:avLst>
              <a:gd name="adj" fmla="val 10475"/>
            </a:avLst>
          </a:prstGeom>
          <a:noFill/>
          <a:ln w="57150">
            <a:solidFill>
              <a:schemeClr val="accent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8515" name="AutoShape 19">
            <a:extLst>
              <a:ext uri="{FF2B5EF4-FFF2-40B4-BE49-F238E27FC236}">
                <a16:creationId xmlns:a16="http://schemas.microsoft.com/office/drawing/2014/main" id="{A0B69592-360E-88AD-178E-C3AA4CB137AE}"/>
              </a:ext>
            </a:extLst>
          </p:cNvPr>
          <p:cNvSpPr>
            <a:spLocks noChangeArrowheads="1"/>
          </p:cNvSpPr>
          <p:nvPr/>
        </p:nvSpPr>
        <p:spPr bwMode="auto">
          <a:xfrm rot="10789709">
            <a:off x="5913438" y="1339850"/>
            <a:ext cx="317500" cy="2460625"/>
          </a:xfrm>
          <a:prstGeom prst="can">
            <a:avLst>
              <a:gd name="adj" fmla="val 10907"/>
            </a:avLst>
          </a:prstGeom>
          <a:noFill/>
          <a:ln w="57150">
            <a:solidFill>
              <a:schemeClr val="accent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8516" name="Text Box 20">
            <a:extLst>
              <a:ext uri="{FF2B5EF4-FFF2-40B4-BE49-F238E27FC236}">
                <a16:creationId xmlns:a16="http://schemas.microsoft.com/office/drawing/2014/main" id="{4B4CFAE8-0CE5-0900-F508-CB8EB3556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163" y="4179888"/>
            <a:ext cx="8024812" cy="7016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4000">
                <a:solidFill>
                  <a:schemeClr val="accent1"/>
                </a:solidFill>
              </a:rPr>
              <a:t>Царь Давид задумал его</a:t>
            </a:r>
            <a:r>
              <a:rPr lang="en-US" altLang="en-US" sz="400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618517" name="Text Box 21">
            <a:extLst>
              <a:ext uri="{FF2B5EF4-FFF2-40B4-BE49-F238E27FC236}">
                <a16:creationId xmlns:a16="http://schemas.microsoft.com/office/drawing/2014/main" id="{47AED3B4-6952-F5AB-FC65-04F7677C1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950" y="4956175"/>
            <a:ext cx="6732588" cy="15557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4800">
                <a:solidFill>
                  <a:srgbClr val="FFEA18"/>
                </a:solidFill>
              </a:rPr>
              <a:t>Но</a:t>
            </a:r>
            <a:r>
              <a:rPr lang="en-US" altLang="en-US" sz="4800">
                <a:solidFill>
                  <a:srgbClr val="FFEA18"/>
                </a:solidFill>
              </a:rPr>
              <a:t>…</a:t>
            </a:r>
            <a:r>
              <a:rPr lang="ru-RU" altLang="en-US" sz="4800">
                <a:solidFill>
                  <a:srgbClr val="FFEA18"/>
                </a:solidFill>
              </a:rPr>
              <a:t>его сын Соломон должен был строить</a:t>
            </a:r>
            <a:r>
              <a:rPr lang="en-US" altLang="en-US" sz="4800">
                <a:solidFill>
                  <a:srgbClr val="FFEA18"/>
                </a:solidFill>
              </a:rPr>
              <a:t>!</a:t>
            </a:r>
          </a:p>
        </p:txBody>
      </p:sp>
      <p:grpSp>
        <p:nvGrpSpPr>
          <p:cNvPr id="618518" name="Group 22">
            <a:extLst>
              <a:ext uri="{FF2B5EF4-FFF2-40B4-BE49-F238E27FC236}">
                <a16:creationId xmlns:a16="http://schemas.microsoft.com/office/drawing/2014/main" id="{63D5801F-1C69-912C-6A82-5B2A1B77875D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618519" name="Group 23">
              <a:extLst>
                <a:ext uri="{FF2B5EF4-FFF2-40B4-BE49-F238E27FC236}">
                  <a16:creationId xmlns:a16="http://schemas.microsoft.com/office/drawing/2014/main" id="{15C3E990-8A21-505E-4684-1E3008D28D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618520" name="Freeform 24">
                <a:extLst>
                  <a:ext uri="{FF2B5EF4-FFF2-40B4-BE49-F238E27FC236}">
                    <a16:creationId xmlns:a16="http://schemas.microsoft.com/office/drawing/2014/main" id="{933F4714-7DFF-FE2F-6BEC-652C01EB4E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521" name="AutoShape 25">
                <a:extLst>
                  <a:ext uri="{FF2B5EF4-FFF2-40B4-BE49-F238E27FC236}">
                    <a16:creationId xmlns:a16="http://schemas.microsoft.com/office/drawing/2014/main" id="{33360B5E-ED95-D6E6-DA76-BE8E3FB42A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522" name="Rectangle 26">
                <a:extLst>
                  <a:ext uri="{FF2B5EF4-FFF2-40B4-BE49-F238E27FC236}">
                    <a16:creationId xmlns:a16="http://schemas.microsoft.com/office/drawing/2014/main" id="{A3914F2E-21D8-5DB1-6BF9-C01915189B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523" name="Line 27">
                <a:extLst>
                  <a:ext uri="{FF2B5EF4-FFF2-40B4-BE49-F238E27FC236}">
                    <a16:creationId xmlns:a16="http://schemas.microsoft.com/office/drawing/2014/main" id="{F1705D1D-53D5-0B44-C167-90C908A6B0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524" name="Rectangle 28">
                <a:extLst>
                  <a:ext uri="{FF2B5EF4-FFF2-40B4-BE49-F238E27FC236}">
                    <a16:creationId xmlns:a16="http://schemas.microsoft.com/office/drawing/2014/main" id="{AB0447DD-1B9A-E005-185A-1BD73DD38B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525" name="Rectangle 29">
                <a:extLst>
                  <a:ext uri="{FF2B5EF4-FFF2-40B4-BE49-F238E27FC236}">
                    <a16:creationId xmlns:a16="http://schemas.microsoft.com/office/drawing/2014/main" id="{EDF877DB-4662-BA19-4D08-960BF20DF4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526" name="Line 30">
                <a:extLst>
                  <a:ext uri="{FF2B5EF4-FFF2-40B4-BE49-F238E27FC236}">
                    <a16:creationId xmlns:a16="http://schemas.microsoft.com/office/drawing/2014/main" id="{212139A4-18EA-3968-B520-093498A03C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527" name="Line 31">
                <a:extLst>
                  <a:ext uri="{FF2B5EF4-FFF2-40B4-BE49-F238E27FC236}">
                    <a16:creationId xmlns:a16="http://schemas.microsoft.com/office/drawing/2014/main" id="{EC1BF1CF-1983-545A-C4BB-0FAFD6B214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528" name="Line 32">
                <a:extLst>
                  <a:ext uri="{FF2B5EF4-FFF2-40B4-BE49-F238E27FC236}">
                    <a16:creationId xmlns:a16="http://schemas.microsoft.com/office/drawing/2014/main" id="{954147EE-2B9F-3619-6763-4585A54A5A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529" name="Line 33">
                <a:extLst>
                  <a:ext uri="{FF2B5EF4-FFF2-40B4-BE49-F238E27FC236}">
                    <a16:creationId xmlns:a16="http://schemas.microsoft.com/office/drawing/2014/main" id="{7887D238-15E1-93C5-EC7B-8372147809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530" name="Line 34">
                <a:extLst>
                  <a:ext uri="{FF2B5EF4-FFF2-40B4-BE49-F238E27FC236}">
                    <a16:creationId xmlns:a16="http://schemas.microsoft.com/office/drawing/2014/main" id="{7DD35C87-FF99-8F50-6F18-DC2705912F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531" name="Line 35">
                <a:extLst>
                  <a:ext uri="{FF2B5EF4-FFF2-40B4-BE49-F238E27FC236}">
                    <a16:creationId xmlns:a16="http://schemas.microsoft.com/office/drawing/2014/main" id="{2B71E65E-A159-7B9C-69AB-052FF0978D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532" name="Line 36">
                <a:extLst>
                  <a:ext uri="{FF2B5EF4-FFF2-40B4-BE49-F238E27FC236}">
                    <a16:creationId xmlns:a16="http://schemas.microsoft.com/office/drawing/2014/main" id="{BEA7FBCD-98DB-6495-6F31-3478A017E8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533" name="Line 37">
                <a:extLst>
                  <a:ext uri="{FF2B5EF4-FFF2-40B4-BE49-F238E27FC236}">
                    <a16:creationId xmlns:a16="http://schemas.microsoft.com/office/drawing/2014/main" id="{240D2152-8487-B172-6FF1-56921DBE25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534" name="Line 38">
                <a:extLst>
                  <a:ext uri="{FF2B5EF4-FFF2-40B4-BE49-F238E27FC236}">
                    <a16:creationId xmlns:a16="http://schemas.microsoft.com/office/drawing/2014/main" id="{822E9CF1-225B-17FF-8836-D2E639FD8C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535" name="Line 39">
                <a:extLst>
                  <a:ext uri="{FF2B5EF4-FFF2-40B4-BE49-F238E27FC236}">
                    <a16:creationId xmlns:a16="http://schemas.microsoft.com/office/drawing/2014/main" id="{9AECDDCB-BDA7-DFAE-D8A8-C93A9891AA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536" name="Rectangle 40">
                <a:extLst>
                  <a:ext uri="{FF2B5EF4-FFF2-40B4-BE49-F238E27FC236}">
                    <a16:creationId xmlns:a16="http://schemas.microsoft.com/office/drawing/2014/main" id="{41EC8828-3E55-5CD7-44B5-BA11A7E400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ru-RU" altLang="en-US" sz="900">
                    <a:solidFill>
                      <a:srgbClr val="000000"/>
                    </a:solidFill>
                    <a:latin typeface="Chicago" charset="0"/>
                  </a:rPr>
                  <a:t>ЦАРСТВО</a:t>
                </a:r>
                <a:endParaRPr lang="en-US" altLang="en-US" sz="900">
                  <a:solidFill>
                    <a:srgbClr val="000000"/>
                  </a:solidFill>
                  <a:latin typeface="Chicago" charset="0"/>
                </a:endParaRPr>
              </a:p>
            </p:txBody>
          </p:sp>
        </p:grpSp>
        <p:sp>
          <p:nvSpPr>
            <p:cNvPr id="618537" name="Rectangle 41">
              <a:extLst>
                <a:ext uri="{FF2B5EF4-FFF2-40B4-BE49-F238E27FC236}">
                  <a16:creationId xmlns:a16="http://schemas.microsoft.com/office/drawing/2014/main" id="{AF5A1F25-FB03-8132-1E2C-766FE412D9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39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</a:t>
              </a:r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Д</a:t>
              </a:r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618538" name="Group 42">
            <a:extLst>
              <a:ext uri="{FF2B5EF4-FFF2-40B4-BE49-F238E27FC236}">
                <a16:creationId xmlns:a16="http://schemas.microsoft.com/office/drawing/2014/main" id="{428CC3D9-B42A-A728-D4CC-BA463E367F9B}"/>
              </a:ext>
            </a:extLst>
          </p:cNvPr>
          <p:cNvGrpSpPr>
            <a:grpSpLocks/>
          </p:cNvGrpSpPr>
          <p:nvPr/>
        </p:nvGrpSpPr>
        <p:grpSpPr bwMode="auto">
          <a:xfrm>
            <a:off x="2151063" y="2463800"/>
            <a:ext cx="1335087" cy="1395413"/>
            <a:chOff x="1355" y="1552"/>
            <a:chExt cx="841" cy="879"/>
          </a:xfrm>
        </p:grpSpPr>
        <p:sp>
          <p:nvSpPr>
            <p:cNvPr id="618539" name="Line 43">
              <a:extLst>
                <a:ext uri="{FF2B5EF4-FFF2-40B4-BE49-F238E27FC236}">
                  <a16:creationId xmlns:a16="http://schemas.microsoft.com/office/drawing/2014/main" id="{46C51608-2364-3388-DB4A-CC6133D97D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55" y="1621"/>
              <a:ext cx="1" cy="721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540" name="Line 44">
              <a:extLst>
                <a:ext uri="{FF2B5EF4-FFF2-40B4-BE49-F238E27FC236}">
                  <a16:creationId xmlns:a16="http://schemas.microsoft.com/office/drawing/2014/main" id="{F701A83E-7972-5962-D921-C971B8BA97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74" y="1566"/>
              <a:ext cx="485" cy="73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541" name="Line 45">
              <a:extLst>
                <a:ext uri="{FF2B5EF4-FFF2-40B4-BE49-F238E27FC236}">
                  <a16:creationId xmlns:a16="http://schemas.microsoft.com/office/drawing/2014/main" id="{CF352DDB-04EC-8038-C5E7-07EEF63FEE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56" y="1562"/>
              <a:ext cx="335" cy="1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542" name="Line 46">
              <a:extLst>
                <a:ext uri="{FF2B5EF4-FFF2-40B4-BE49-F238E27FC236}">
                  <a16:creationId xmlns:a16="http://schemas.microsoft.com/office/drawing/2014/main" id="{847B649A-7C93-5E54-59C0-3EE0FB5B2F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61" y="2382"/>
              <a:ext cx="335" cy="3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543" name="Line 47">
              <a:extLst>
                <a:ext uri="{FF2B5EF4-FFF2-40B4-BE49-F238E27FC236}">
                  <a16:creationId xmlns:a16="http://schemas.microsoft.com/office/drawing/2014/main" id="{2B967E7D-F94B-A2EE-397A-8A4CBFA2E3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58" y="1552"/>
              <a:ext cx="1" cy="879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544" name="Line 48">
              <a:extLst>
                <a:ext uri="{FF2B5EF4-FFF2-40B4-BE49-F238E27FC236}">
                  <a16:creationId xmlns:a16="http://schemas.microsoft.com/office/drawing/2014/main" id="{666051F3-9F11-20D7-53A0-B8A2A14925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90" y="1563"/>
              <a:ext cx="1" cy="814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18545" name="Group 49">
            <a:extLst>
              <a:ext uri="{FF2B5EF4-FFF2-40B4-BE49-F238E27FC236}">
                <a16:creationId xmlns:a16="http://schemas.microsoft.com/office/drawing/2014/main" id="{955BC240-CC81-34DA-E3CE-948787BCD99E}"/>
              </a:ext>
            </a:extLst>
          </p:cNvPr>
          <p:cNvGrpSpPr>
            <a:grpSpLocks/>
          </p:cNvGrpSpPr>
          <p:nvPr/>
        </p:nvGrpSpPr>
        <p:grpSpPr bwMode="auto">
          <a:xfrm>
            <a:off x="1974850" y="3676650"/>
            <a:ext cx="5214938" cy="923925"/>
            <a:chOff x="1244" y="2316"/>
            <a:chExt cx="3285" cy="582"/>
          </a:xfrm>
        </p:grpSpPr>
        <p:sp>
          <p:nvSpPr>
            <p:cNvPr id="618546" name="Line 50">
              <a:extLst>
                <a:ext uri="{FF2B5EF4-FFF2-40B4-BE49-F238E27FC236}">
                  <a16:creationId xmlns:a16="http://schemas.microsoft.com/office/drawing/2014/main" id="{6CF45DBD-D4AA-41CA-FAC5-B45F2008E1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5" y="2513"/>
              <a:ext cx="1071" cy="384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547" name="Line 51">
              <a:extLst>
                <a:ext uri="{FF2B5EF4-FFF2-40B4-BE49-F238E27FC236}">
                  <a16:creationId xmlns:a16="http://schemas.microsoft.com/office/drawing/2014/main" id="{6582AE66-6132-2BC0-2A94-BEB51A1BB6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51" y="2693"/>
              <a:ext cx="2178" cy="201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548" name="Line 52">
              <a:extLst>
                <a:ext uri="{FF2B5EF4-FFF2-40B4-BE49-F238E27FC236}">
                  <a16:creationId xmlns:a16="http://schemas.microsoft.com/office/drawing/2014/main" id="{802EC5DA-3257-E368-CBED-01B750679D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2316"/>
              <a:ext cx="1099" cy="234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549" name="Line 53">
              <a:extLst>
                <a:ext uri="{FF2B5EF4-FFF2-40B4-BE49-F238E27FC236}">
                  <a16:creationId xmlns:a16="http://schemas.microsoft.com/office/drawing/2014/main" id="{53CFDD86-1170-D7CB-705B-13FA292E36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19" y="2417"/>
              <a:ext cx="2199" cy="137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550" name="Line 54">
              <a:extLst>
                <a:ext uri="{FF2B5EF4-FFF2-40B4-BE49-F238E27FC236}">
                  <a16:creationId xmlns:a16="http://schemas.microsoft.com/office/drawing/2014/main" id="{5F9EF050-2B96-F47E-A12C-2DC44A9F6E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1" y="2323"/>
              <a:ext cx="593" cy="84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551" name="Line 55">
              <a:extLst>
                <a:ext uri="{FF2B5EF4-FFF2-40B4-BE49-F238E27FC236}">
                  <a16:creationId xmlns:a16="http://schemas.microsoft.com/office/drawing/2014/main" id="{F5CB0123-631E-276A-6441-5B56D09377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64" y="2338"/>
              <a:ext cx="1" cy="17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552" name="Line 56">
              <a:extLst>
                <a:ext uri="{FF2B5EF4-FFF2-40B4-BE49-F238E27FC236}">
                  <a16:creationId xmlns:a16="http://schemas.microsoft.com/office/drawing/2014/main" id="{63818B39-ABA8-E9F7-95D5-8D860F46BA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47" y="2561"/>
              <a:ext cx="8" cy="337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553" name="Line 57">
              <a:extLst>
                <a:ext uri="{FF2B5EF4-FFF2-40B4-BE49-F238E27FC236}">
                  <a16:creationId xmlns:a16="http://schemas.microsoft.com/office/drawing/2014/main" id="{F724FFB8-EF12-C55D-CFB1-4668A73DA1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14" y="2400"/>
              <a:ext cx="1" cy="315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18554" name="Group 58">
            <a:extLst>
              <a:ext uri="{FF2B5EF4-FFF2-40B4-BE49-F238E27FC236}">
                <a16:creationId xmlns:a16="http://schemas.microsoft.com/office/drawing/2014/main" id="{EF278054-A3AD-71BA-6AE4-D2367FF4019B}"/>
              </a:ext>
            </a:extLst>
          </p:cNvPr>
          <p:cNvGrpSpPr>
            <a:grpSpLocks/>
          </p:cNvGrpSpPr>
          <p:nvPr/>
        </p:nvGrpSpPr>
        <p:grpSpPr bwMode="auto">
          <a:xfrm>
            <a:off x="5095875" y="925513"/>
            <a:ext cx="1077913" cy="2874962"/>
            <a:chOff x="3210" y="583"/>
            <a:chExt cx="679" cy="1811"/>
          </a:xfrm>
        </p:grpSpPr>
        <p:sp>
          <p:nvSpPr>
            <p:cNvPr id="618555" name="Line 59">
              <a:extLst>
                <a:ext uri="{FF2B5EF4-FFF2-40B4-BE49-F238E27FC236}">
                  <a16:creationId xmlns:a16="http://schemas.microsoft.com/office/drawing/2014/main" id="{C724DCA3-0096-436E-0905-2C600FA053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72" y="2385"/>
              <a:ext cx="199" cy="9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18556" name="Group 60">
              <a:extLst>
                <a:ext uri="{FF2B5EF4-FFF2-40B4-BE49-F238E27FC236}">
                  <a16:creationId xmlns:a16="http://schemas.microsoft.com/office/drawing/2014/main" id="{B6DE7A95-5E71-29BD-8C0A-F10B7E90B9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0" y="583"/>
              <a:ext cx="679" cy="1806"/>
              <a:chOff x="3210" y="583"/>
              <a:chExt cx="679" cy="1806"/>
            </a:xfrm>
          </p:grpSpPr>
          <p:sp>
            <p:nvSpPr>
              <p:cNvPr id="618557" name="Line 61">
                <a:extLst>
                  <a:ext uri="{FF2B5EF4-FFF2-40B4-BE49-F238E27FC236}">
                    <a16:creationId xmlns:a16="http://schemas.microsoft.com/office/drawing/2014/main" id="{B9DDFD39-63E5-1585-A6FC-2EDD7B7573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78" y="656"/>
                <a:ext cx="0" cy="206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558" name="Line 62">
                <a:extLst>
                  <a:ext uri="{FF2B5EF4-FFF2-40B4-BE49-F238E27FC236}">
                    <a16:creationId xmlns:a16="http://schemas.microsoft.com/office/drawing/2014/main" id="{FC779B14-0FD6-71D8-9C6C-60E33D115D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33" y="610"/>
                <a:ext cx="356" cy="51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559" name="Line 63">
                <a:extLst>
                  <a:ext uri="{FF2B5EF4-FFF2-40B4-BE49-F238E27FC236}">
                    <a16:creationId xmlns:a16="http://schemas.microsoft.com/office/drawing/2014/main" id="{75AC8798-DD2A-FF34-365A-5272D56F6B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20" y="656"/>
                <a:ext cx="1" cy="342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560" name="Line 64">
                <a:extLst>
                  <a:ext uri="{FF2B5EF4-FFF2-40B4-BE49-F238E27FC236}">
                    <a16:creationId xmlns:a16="http://schemas.microsoft.com/office/drawing/2014/main" id="{45E1F9A6-BF5A-388A-33D2-2E511CB3F1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18" y="622"/>
                <a:ext cx="164" cy="3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561" name="Line 65">
                <a:extLst>
                  <a:ext uri="{FF2B5EF4-FFF2-40B4-BE49-F238E27FC236}">
                    <a16:creationId xmlns:a16="http://schemas.microsoft.com/office/drawing/2014/main" id="{F906C4AC-AD65-DCD7-D790-D9CCE0FFED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210" y="2359"/>
                <a:ext cx="294" cy="3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562" name="Line 66">
                <a:extLst>
                  <a:ext uri="{FF2B5EF4-FFF2-40B4-BE49-F238E27FC236}">
                    <a16:creationId xmlns:a16="http://schemas.microsoft.com/office/drawing/2014/main" id="{82292CBC-A8F4-BB08-1208-7C0ACDF9F1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508" y="583"/>
                <a:ext cx="3" cy="180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563" name="Line 67">
                <a:extLst>
                  <a:ext uri="{FF2B5EF4-FFF2-40B4-BE49-F238E27FC236}">
                    <a16:creationId xmlns:a16="http://schemas.microsoft.com/office/drawing/2014/main" id="{14FCB6D6-7C37-5C19-547D-5A1FDEFA20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93" y="2355"/>
                <a:ext cx="207" cy="23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18564" name="Group 68">
            <a:extLst>
              <a:ext uri="{FF2B5EF4-FFF2-40B4-BE49-F238E27FC236}">
                <a16:creationId xmlns:a16="http://schemas.microsoft.com/office/drawing/2014/main" id="{E0FB6A0D-47B5-F718-0EEE-E82AAAEBFB73}"/>
              </a:ext>
            </a:extLst>
          </p:cNvPr>
          <p:cNvGrpSpPr>
            <a:grpSpLocks/>
          </p:cNvGrpSpPr>
          <p:nvPr/>
        </p:nvGrpSpPr>
        <p:grpSpPr bwMode="auto">
          <a:xfrm>
            <a:off x="2592388" y="725488"/>
            <a:ext cx="2014537" cy="3179762"/>
            <a:chOff x="1633" y="457"/>
            <a:chExt cx="1269" cy="2003"/>
          </a:xfrm>
        </p:grpSpPr>
        <p:sp>
          <p:nvSpPr>
            <p:cNvPr id="618565" name="Line 69">
              <a:extLst>
                <a:ext uri="{FF2B5EF4-FFF2-40B4-BE49-F238E27FC236}">
                  <a16:creationId xmlns:a16="http://schemas.microsoft.com/office/drawing/2014/main" id="{3A412969-04A9-71C2-0F01-1C7DCE0849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82" y="461"/>
              <a:ext cx="172" cy="72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18566" name="Group 70">
              <a:extLst>
                <a:ext uri="{FF2B5EF4-FFF2-40B4-BE49-F238E27FC236}">
                  <a16:creationId xmlns:a16="http://schemas.microsoft.com/office/drawing/2014/main" id="{EDABE6A1-7AD3-9317-8571-AA59E691AC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3" y="457"/>
              <a:ext cx="1269" cy="2003"/>
              <a:chOff x="1633" y="457"/>
              <a:chExt cx="1269" cy="2003"/>
            </a:xfrm>
          </p:grpSpPr>
          <p:sp>
            <p:nvSpPr>
              <p:cNvPr id="618567" name="Line 71">
                <a:extLst>
                  <a:ext uri="{FF2B5EF4-FFF2-40B4-BE49-F238E27FC236}">
                    <a16:creationId xmlns:a16="http://schemas.microsoft.com/office/drawing/2014/main" id="{4D5343B1-9A95-1FFF-ED85-7450817A9D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36" y="949"/>
                <a:ext cx="650" cy="223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568" name="Line 72">
                <a:extLst>
                  <a:ext uri="{FF2B5EF4-FFF2-40B4-BE49-F238E27FC236}">
                    <a16:creationId xmlns:a16="http://schemas.microsoft.com/office/drawing/2014/main" id="{88F75415-1F31-77B9-223C-5516E814B7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3" y="1160"/>
                <a:ext cx="6" cy="429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569" name="Line 73">
                <a:extLst>
                  <a:ext uri="{FF2B5EF4-FFF2-40B4-BE49-F238E27FC236}">
                    <a16:creationId xmlns:a16="http://schemas.microsoft.com/office/drawing/2014/main" id="{A3CB2656-723D-45A7-3875-4EE64B5AEA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7" y="457"/>
                <a:ext cx="7" cy="1999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570" name="Line 74">
                <a:extLst>
                  <a:ext uri="{FF2B5EF4-FFF2-40B4-BE49-F238E27FC236}">
                    <a16:creationId xmlns:a16="http://schemas.microsoft.com/office/drawing/2014/main" id="{609F5470-7B23-68F1-A32F-6E5D173000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261" y="523"/>
                <a:ext cx="25" cy="188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571" name="Line 75">
                <a:extLst>
                  <a:ext uri="{FF2B5EF4-FFF2-40B4-BE49-F238E27FC236}">
                    <a16:creationId xmlns:a16="http://schemas.microsoft.com/office/drawing/2014/main" id="{137304EA-B704-7ACA-8195-AA11854497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185" y="2392"/>
                <a:ext cx="294" cy="65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572" name="Line 76">
                <a:extLst>
                  <a:ext uri="{FF2B5EF4-FFF2-40B4-BE49-F238E27FC236}">
                    <a16:creationId xmlns:a16="http://schemas.microsoft.com/office/drawing/2014/main" id="{CCC6894E-7C44-492D-DD81-B72A44BA14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1" y="458"/>
                <a:ext cx="449" cy="66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573" name="Line 77">
                <a:extLst>
                  <a:ext uri="{FF2B5EF4-FFF2-40B4-BE49-F238E27FC236}">
                    <a16:creationId xmlns:a16="http://schemas.microsoft.com/office/drawing/2014/main" id="{83C83343-A5B6-1059-7D2F-0D160C7A28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32" y="2430"/>
                <a:ext cx="242" cy="3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574" name="Line 78">
                <a:extLst>
                  <a:ext uri="{FF2B5EF4-FFF2-40B4-BE49-F238E27FC236}">
                    <a16:creationId xmlns:a16="http://schemas.microsoft.com/office/drawing/2014/main" id="{3C7D9B3F-8D7A-BBF9-8BD3-795BD1F61B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94" y="523"/>
                <a:ext cx="8" cy="156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575" name="Line 79">
                <a:extLst>
                  <a:ext uri="{FF2B5EF4-FFF2-40B4-BE49-F238E27FC236}">
                    <a16:creationId xmlns:a16="http://schemas.microsoft.com/office/drawing/2014/main" id="{92035938-5BAD-B239-F49A-8C185D35C1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39" y="1082"/>
                <a:ext cx="628" cy="201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18576" name="Group 80">
            <a:extLst>
              <a:ext uri="{FF2B5EF4-FFF2-40B4-BE49-F238E27FC236}">
                <a16:creationId xmlns:a16="http://schemas.microsoft.com/office/drawing/2014/main" id="{B9CDEC69-1B87-A48B-2FAC-CA36F1AC5D8D}"/>
              </a:ext>
            </a:extLst>
          </p:cNvPr>
          <p:cNvGrpSpPr>
            <a:grpSpLocks/>
          </p:cNvGrpSpPr>
          <p:nvPr/>
        </p:nvGrpSpPr>
        <p:grpSpPr bwMode="auto">
          <a:xfrm>
            <a:off x="4614863" y="1555750"/>
            <a:ext cx="892175" cy="2225675"/>
            <a:chOff x="2907" y="980"/>
            <a:chExt cx="562" cy="1402"/>
          </a:xfrm>
        </p:grpSpPr>
        <p:sp>
          <p:nvSpPr>
            <p:cNvPr id="618577" name="Line 81">
              <a:extLst>
                <a:ext uri="{FF2B5EF4-FFF2-40B4-BE49-F238E27FC236}">
                  <a16:creationId xmlns:a16="http://schemas.microsoft.com/office/drawing/2014/main" id="{1C202562-44AA-C13F-5209-5462396769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35" y="1624"/>
              <a:ext cx="0" cy="715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18578" name="Group 82">
              <a:extLst>
                <a:ext uri="{FF2B5EF4-FFF2-40B4-BE49-F238E27FC236}">
                  <a16:creationId xmlns:a16="http://schemas.microsoft.com/office/drawing/2014/main" id="{0550E2C5-BB88-F7B0-ED51-63DCF754FE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07" y="980"/>
              <a:ext cx="562" cy="1402"/>
              <a:chOff x="2907" y="980"/>
              <a:chExt cx="562" cy="1402"/>
            </a:xfrm>
          </p:grpSpPr>
          <p:sp>
            <p:nvSpPr>
              <p:cNvPr id="618579" name="Line 83">
                <a:extLst>
                  <a:ext uri="{FF2B5EF4-FFF2-40B4-BE49-F238E27FC236}">
                    <a16:creationId xmlns:a16="http://schemas.microsoft.com/office/drawing/2014/main" id="{77FC7825-75CF-9ED1-AEF5-BFA2AF37F2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16" y="980"/>
                <a:ext cx="535" cy="5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580" name="Line 84">
                <a:extLst>
                  <a:ext uri="{FF2B5EF4-FFF2-40B4-BE49-F238E27FC236}">
                    <a16:creationId xmlns:a16="http://schemas.microsoft.com/office/drawing/2014/main" id="{E84110FB-B531-86AF-1A15-3018E7D3E0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12" y="1612"/>
                <a:ext cx="557" cy="6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581" name="Line 85">
                <a:extLst>
                  <a:ext uri="{FF2B5EF4-FFF2-40B4-BE49-F238E27FC236}">
                    <a16:creationId xmlns:a16="http://schemas.microsoft.com/office/drawing/2014/main" id="{98C0591F-BDD4-885A-1641-8040C98314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17" y="1728"/>
                <a:ext cx="307" cy="1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582" name="Line 86">
                <a:extLst>
                  <a:ext uri="{FF2B5EF4-FFF2-40B4-BE49-F238E27FC236}">
                    <a16:creationId xmlns:a16="http://schemas.microsoft.com/office/drawing/2014/main" id="{33708CDD-F113-6F2C-AFD9-0FF7F3685E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12" y="2381"/>
                <a:ext cx="307" cy="1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583" name="Line 87">
                <a:extLst>
                  <a:ext uri="{FF2B5EF4-FFF2-40B4-BE49-F238E27FC236}">
                    <a16:creationId xmlns:a16="http://schemas.microsoft.com/office/drawing/2014/main" id="{6158F25C-D3F6-F50F-3138-A8FF10A95F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43" y="1002"/>
                <a:ext cx="1" cy="614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584" name="Line 88">
                <a:extLst>
                  <a:ext uri="{FF2B5EF4-FFF2-40B4-BE49-F238E27FC236}">
                    <a16:creationId xmlns:a16="http://schemas.microsoft.com/office/drawing/2014/main" id="{D9E8B3CE-24DA-7460-C1E1-7423C6AB7B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07" y="1076"/>
                <a:ext cx="535" cy="5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8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618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618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618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618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618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618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618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18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8516" grpId="0" autoUpdateAnimBg="0"/>
      <p:bldP spid="618517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9591" name="Group 71">
            <a:extLst>
              <a:ext uri="{FF2B5EF4-FFF2-40B4-BE49-F238E27FC236}">
                <a16:creationId xmlns:a16="http://schemas.microsoft.com/office/drawing/2014/main" id="{9F04A4EF-68E8-7324-BC91-42A5142F4B1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619592" name="Rectangle 72">
              <a:extLst>
                <a:ext uri="{FF2B5EF4-FFF2-40B4-BE49-F238E27FC236}">
                  <a16:creationId xmlns:a16="http://schemas.microsoft.com/office/drawing/2014/main" id="{9B96CA4E-A0CA-7363-A927-24AA131570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593" name="Rectangle 73">
              <a:extLst>
                <a:ext uri="{FF2B5EF4-FFF2-40B4-BE49-F238E27FC236}">
                  <a16:creationId xmlns:a16="http://schemas.microsoft.com/office/drawing/2014/main" id="{9F2F22A8-CE1C-701B-6C76-9322DAB5C9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594" name="Rectangle 74">
              <a:extLst>
                <a:ext uri="{FF2B5EF4-FFF2-40B4-BE49-F238E27FC236}">
                  <a16:creationId xmlns:a16="http://schemas.microsoft.com/office/drawing/2014/main" id="{2AF40F3C-882B-02F1-C19B-75C77E832A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19597" name="Group 77">
            <a:extLst>
              <a:ext uri="{FF2B5EF4-FFF2-40B4-BE49-F238E27FC236}">
                <a16:creationId xmlns:a16="http://schemas.microsoft.com/office/drawing/2014/main" id="{D583B076-84DA-D4A4-FFAB-15E7ECEC494D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619598" name="Rectangle 78">
              <a:extLst>
                <a:ext uri="{FF2B5EF4-FFF2-40B4-BE49-F238E27FC236}">
                  <a16:creationId xmlns:a16="http://schemas.microsoft.com/office/drawing/2014/main" id="{D651AF3F-949F-87DE-851E-429016496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599" name="Rectangle 79">
              <a:extLst>
                <a:ext uri="{FF2B5EF4-FFF2-40B4-BE49-F238E27FC236}">
                  <a16:creationId xmlns:a16="http://schemas.microsoft.com/office/drawing/2014/main" id="{146384B2-5F79-62D8-B07E-6D6CF2EA45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600" name="Rectangle 80">
              <a:extLst>
                <a:ext uri="{FF2B5EF4-FFF2-40B4-BE49-F238E27FC236}">
                  <a16:creationId xmlns:a16="http://schemas.microsoft.com/office/drawing/2014/main" id="{A1F43CCA-3C62-D9B0-2B68-CAE893E8F0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9523" name="Text Box 3">
            <a:extLst>
              <a:ext uri="{FF2B5EF4-FFF2-40B4-BE49-F238E27FC236}">
                <a16:creationId xmlns:a16="http://schemas.microsoft.com/office/drawing/2014/main" id="{EDA0C4FC-8ACD-9895-22AA-E49D7D8A4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19524" name="Text Box 4">
            <a:extLst>
              <a:ext uri="{FF2B5EF4-FFF2-40B4-BE49-F238E27FC236}">
                <a16:creationId xmlns:a16="http://schemas.microsoft.com/office/drawing/2014/main" id="{B7109BEE-CBD4-36CA-FC96-BE1C51610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8225" y="64135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en-US" b="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619525" name="Picture 5">
            <a:extLst>
              <a:ext uri="{FF2B5EF4-FFF2-40B4-BE49-F238E27FC236}">
                <a16:creationId xmlns:a16="http://schemas.microsoft.com/office/drawing/2014/main" id="{AC018F2C-4B43-A3AB-6651-5A65150CC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546100"/>
            <a:ext cx="7966075" cy="575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9526" name="Group 6">
            <a:extLst>
              <a:ext uri="{FF2B5EF4-FFF2-40B4-BE49-F238E27FC236}">
                <a16:creationId xmlns:a16="http://schemas.microsoft.com/office/drawing/2014/main" id="{DDE07341-6B58-BB56-B514-FFF3638571F2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619527" name="Group 7">
              <a:extLst>
                <a:ext uri="{FF2B5EF4-FFF2-40B4-BE49-F238E27FC236}">
                  <a16:creationId xmlns:a16="http://schemas.microsoft.com/office/drawing/2014/main" id="{DE491AE8-06F0-A916-27AC-A473943B45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619528" name="Freeform 8">
                <a:extLst>
                  <a:ext uri="{FF2B5EF4-FFF2-40B4-BE49-F238E27FC236}">
                    <a16:creationId xmlns:a16="http://schemas.microsoft.com/office/drawing/2014/main" id="{D4A36CAD-EDB2-2BDE-5B57-7353B6E879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529" name="AutoShape 9">
                <a:extLst>
                  <a:ext uri="{FF2B5EF4-FFF2-40B4-BE49-F238E27FC236}">
                    <a16:creationId xmlns:a16="http://schemas.microsoft.com/office/drawing/2014/main" id="{F81387F0-CAC8-753C-0392-0E701CD00C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530" name="Rectangle 10">
                <a:extLst>
                  <a:ext uri="{FF2B5EF4-FFF2-40B4-BE49-F238E27FC236}">
                    <a16:creationId xmlns:a16="http://schemas.microsoft.com/office/drawing/2014/main" id="{B403D231-2B92-3FE9-4439-AEC60BAD60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531" name="Line 11">
                <a:extLst>
                  <a:ext uri="{FF2B5EF4-FFF2-40B4-BE49-F238E27FC236}">
                    <a16:creationId xmlns:a16="http://schemas.microsoft.com/office/drawing/2014/main" id="{977CC965-0BD2-3441-DF4E-89786FEA63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532" name="Rectangle 12">
                <a:extLst>
                  <a:ext uri="{FF2B5EF4-FFF2-40B4-BE49-F238E27FC236}">
                    <a16:creationId xmlns:a16="http://schemas.microsoft.com/office/drawing/2014/main" id="{77E0C541-2AEF-D2B1-8F66-29D0DC6298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533" name="Rectangle 13">
                <a:extLst>
                  <a:ext uri="{FF2B5EF4-FFF2-40B4-BE49-F238E27FC236}">
                    <a16:creationId xmlns:a16="http://schemas.microsoft.com/office/drawing/2014/main" id="{F407ADC7-B365-9FE3-A447-E5DBE1ECA5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534" name="Line 14">
                <a:extLst>
                  <a:ext uri="{FF2B5EF4-FFF2-40B4-BE49-F238E27FC236}">
                    <a16:creationId xmlns:a16="http://schemas.microsoft.com/office/drawing/2014/main" id="{DCEBEF51-9937-9513-C04D-221690B8E4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535" name="Line 15">
                <a:extLst>
                  <a:ext uri="{FF2B5EF4-FFF2-40B4-BE49-F238E27FC236}">
                    <a16:creationId xmlns:a16="http://schemas.microsoft.com/office/drawing/2014/main" id="{32BECEDB-783C-18E0-7B9C-DB36A3563E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536" name="Line 16">
                <a:extLst>
                  <a:ext uri="{FF2B5EF4-FFF2-40B4-BE49-F238E27FC236}">
                    <a16:creationId xmlns:a16="http://schemas.microsoft.com/office/drawing/2014/main" id="{C0612935-7F44-E530-4503-AD57B4738C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537" name="Line 17">
                <a:extLst>
                  <a:ext uri="{FF2B5EF4-FFF2-40B4-BE49-F238E27FC236}">
                    <a16:creationId xmlns:a16="http://schemas.microsoft.com/office/drawing/2014/main" id="{B6D1A749-189D-CE03-546A-3BB705925E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538" name="Line 18">
                <a:extLst>
                  <a:ext uri="{FF2B5EF4-FFF2-40B4-BE49-F238E27FC236}">
                    <a16:creationId xmlns:a16="http://schemas.microsoft.com/office/drawing/2014/main" id="{566DB8B9-85C1-DCD2-BF19-0251B63900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539" name="Line 19">
                <a:extLst>
                  <a:ext uri="{FF2B5EF4-FFF2-40B4-BE49-F238E27FC236}">
                    <a16:creationId xmlns:a16="http://schemas.microsoft.com/office/drawing/2014/main" id="{0D2F4301-871C-05A5-2FF9-BCABAD8E02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540" name="Line 20">
                <a:extLst>
                  <a:ext uri="{FF2B5EF4-FFF2-40B4-BE49-F238E27FC236}">
                    <a16:creationId xmlns:a16="http://schemas.microsoft.com/office/drawing/2014/main" id="{3D714995-38FB-112C-9C6B-E74D98E998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541" name="Line 21">
                <a:extLst>
                  <a:ext uri="{FF2B5EF4-FFF2-40B4-BE49-F238E27FC236}">
                    <a16:creationId xmlns:a16="http://schemas.microsoft.com/office/drawing/2014/main" id="{3B630821-F1C2-9A62-36D3-CB9EDD8D8B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542" name="Line 22">
                <a:extLst>
                  <a:ext uri="{FF2B5EF4-FFF2-40B4-BE49-F238E27FC236}">
                    <a16:creationId xmlns:a16="http://schemas.microsoft.com/office/drawing/2014/main" id="{B91D65A9-3517-2443-2D07-AE58F0388B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543" name="Line 23">
                <a:extLst>
                  <a:ext uri="{FF2B5EF4-FFF2-40B4-BE49-F238E27FC236}">
                    <a16:creationId xmlns:a16="http://schemas.microsoft.com/office/drawing/2014/main" id="{CBE5E3EC-1482-57FF-B334-830D3381AE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544" name="Rectangle 24">
                <a:extLst>
                  <a:ext uri="{FF2B5EF4-FFF2-40B4-BE49-F238E27FC236}">
                    <a16:creationId xmlns:a16="http://schemas.microsoft.com/office/drawing/2014/main" id="{17095EC1-167F-1E24-31C0-DF4C055B85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ru-RU" altLang="en-US" sz="900">
                    <a:solidFill>
                      <a:srgbClr val="000000"/>
                    </a:solidFill>
                    <a:latin typeface="Chicago" charset="0"/>
                  </a:rPr>
                  <a:t>ЦАРСТВО</a:t>
                </a:r>
                <a:endParaRPr lang="en-US" altLang="en-US" sz="900">
                  <a:solidFill>
                    <a:srgbClr val="000000"/>
                  </a:solidFill>
                  <a:latin typeface="Chicago" charset="0"/>
                </a:endParaRPr>
              </a:p>
            </p:txBody>
          </p:sp>
        </p:grpSp>
        <p:sp>
          <p:nvSpPr>
            <p:cNvPr id="619545" name="Rectangle 25">
              <a:extLst>
                <a:ext uri="{FF2B5EF4-FFF2-40B4-BE49-F238E27FC236}">
                  <a16:creationId xmlns:a16="http://schemas.microsoft.com/office/drawing/2014/main" id="{5E83BA5C-F77C-FD19-AD69-DB3C89E53E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39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</a:t>
              </a:r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Д</a:t>
              </a:r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619546" name="Rectangle 26">
            <a:extLst>
              <a:ext uri="{FF2B5EF4-FFF2-40B4-BE49-F238E27FC236}">
                <a16:creationId xmlns:a16="http://schemas.microsoft.com/office/drawing/2014/main" id="{409084E4-0B50-F32D-40BA-D0D106F5F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30</a:t>
            </a:r>
          </a:p>
        </p:txBody>
      </p:sp>
      <p:sp>
        <p:nvSpPr>
          <p:cNvPr id="619547" name="Text Box 27">
            <a:extLst>
              <a:ext uri="{FF2B5EF4-FFF2-40B4-BE49-F238E27FC236}">
                <a16:creationId xmlns:a16="http://schemas.microsoft.com/office/drawing/2014/main" id="{89B9C37F-BC87-8646-3902-2F8A1BE56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32-37</a:t>
            </a:r>
          </a:p>
        </p:txBody>
      </p:sp>
      <p:sp>
        <p:nvSpPr>
          <p:cNvPr id="619548" name="Text Box 28">
            <a:extLst>
              <a:ext uri="{FF2B5EF4-FFF2-40B4-BE49-F238E27FC236}">
                <a16:creationId xmlns:a16="http://schemas.microsoft.com/office/drawing/2014/main" id="{63103544-FF10-16BA-0EBF-7554F102A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5" y="5289550"/>
            <a:ext cx="7700963" cy="8239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800">
                <a:solidFill>
                  <a:srgbClr val="FFEA18"/>
                </a:solidFill>
              </a:rPr>
              <a:t>“</a:t>
            </a:r>
            <a:r>
              <a:rPr lang="ru-RU" altLang="en-US" sz="4800">
                <a:solidFill>
                  <a:srgbClr val="FFEA18"/>
                </a:solidFill>
              </a:rPr>
              <a:t>Первый</a:t>
            </a:r>
            <a:r>
              <a:rPr lang="en-US" altLang="en-US" sz="4800">
                <a:solidFill>
                  <a:srgbClr val="FFEA18"/>
                </a:solidFill>
              </a:rPr>
              <a:t>” </a:t>
            </a:r>
            <a:r>
              <a:rPr lang="ru-RU" altLang="en-US" sz="4800">
                <a:solidFill>
                  <a:srgbClr val="FFEA18"/>
                </a:solidFill>
              </a:rPr>
              <a:t>храм Израиля</a:t>
            </a:r>
            <a:endParaRPr lang="en-US" altLang="en-US" sz="4800">
              <a:solidFill>
                <a:srgbClr val="FFEA18"/>
              </a:solidFill>
            </a:endParaRPr>
          </a:p>
        </p:txBody>
      </p:sp>
      <p:grpSp>
        <p:nvGrpSpPr>
          <p:cNvPr id="619549" name="Group 29">
            <a:extLst>
              <a:ext uri="{FF2B5EF4-FFF2-40B4-BE49-F238E27FC236}">
                <a16:creationId xmlns:a16="http://schemas.microsoft.com/office/drawing/2014/main" id="{7D231EBD-6FA9-B0D4-EF42-8319B23462C9}"/>
              </a:ext>
            </a:extLst>
          </p:cNvPr>
          <p:cNvGrpSpPr>
            <a:grpSpLocks/>
          </p:cNvGrpSpPr>
          <p:nvPr/>
        </p:nvGrpSpPr>
        <p:grpSpPr bwMode="auto">
          <a:xfrm>
            <a:off x="1974850" y="725488"/>
            <a:ext cx="5214938" cy="3875087"/>
            <a:chOff x="1244" y="457"/>
            <a:chExt cx="3285" cy="2441"/>
          </a:xfrm>
        </p:grpSpPr>
        <p:sp>
          <p:nvSpPr>
            <p:cNvPr id="619550" name="Line 30">
              <a:extLst>
                <a:ext uri="{FF2B5EF4-FFF2-40B4-BE49-F238E27FC236}">
                  <a16:creationId xmlns:a16="http://schemas.microsoft.com/office/drawing/2014/main" id="{C055BE98-0352-DBAF-AC31-775AB263D6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36" y="949"/>
              <a:ext cx="650" cy="22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551" name="Line 31">
              <a:extLst>
                <a:ext uri="{FF2B5EF4-FFF2-40B4-BE49-F238E27FC236}">
                  <a16:creationId xmlns:a16="http://schemas.microsoft.com/office/drawing/2014/main" id="{A9606876-D87B-C535-6CA8-B79FF60BD5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3" y="1160"/>
              <a:ext cx="6" cy="42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552" name="Line 32">
              <a:extLst>
                <a:ext uri="{FF2B5EF4-FFF2-40B4-BE49-F238E27FC236}">
                  <a16:creationId xmlns:a16="http://schemas.microsoft.com/office/drawing/2014/main" id="{22005096-8661-C76C-4D6E-2C285460E9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55" y="1621"/>
              <a:ext cx="1" cy="72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553" name="Line 33">
              <a:extLst>
                <a:ext uri="{FF2B5EF4-FFF2-40B4-BE49-F238E27FC236}">
                  <a16:creationId xmlns:a16="http://schemas.microsoft.com/office/drawing/2014/main" id="{00920E1D-7C2A-A5F4-B60B-76A839F25A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74" y="1566"/>
              <a:ext cx="485" cy="7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554" name="Line 34">
              <a:extLst>
                <a:ext uri="{FF2B5EF4-FFF2-40B4-BE49-F238E27FC236}">
                  <a16:creationId xmlns:a16="http://schemas.microsoft.com/office/drawing/2014/main" id="{740331A1-7598-2AA2-C799-F2938FDC15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56" y="1562"/>
              <a:ext cx="335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555" name="Line 35">
              <a:extLst>
                <a:ext uri="{FF2B5EF4-FFF2-40B4-BE49-F238E27FC236}">
                  <a16:creationId xmlns:a16="http://schemas.microsoft.com/office/drawing/2014/main" id="{83AE3EBC-778F-DF2C-3D34-939AFF7656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16" y="980"/>
              <a:ext cx="535" cy="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556" name="Line 36">
              <a:extLst>
                <a:ext uri="{FF2B5EF4-FFF2-40B4-BE49-F238E27FC236}">
                  <a16:creationId xmlns:a16="http://schemas.microsoft.com/office/drawing/2014/main" id="{5486A802-4E9B-8E28-2AD5-572F35F2AB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5" y="2513"/>
              <a:ext cx="1071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557" name="Line 37">
              <a:extLst>
                <a:ext uri="{FF2B5EF4-FFF2-40B4-BE49-F238E27FC236}">
                  <a16:creationId xmlns:a16="http://schemas.microsoft.com/office/drawing/2014/main" id="{97899E7C-C384-B048-E937-400876E117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51" y="2693"/>
              <a:ext cx="2178" cy="2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558" name="Line 38">
              <a:extLst>
                <a:ext uri="{FF2B5EF4-FFF2-40B4-BE49-F238E27FC236}">
                  <a16:creationId xmlns:a16="http://schemas.microsoft.com/office/drawing/2014/main" id="{6DD9CA26-4D42-582D-B8B7-07ADE72595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2316"/>
              <a:ext cx="1099" cy="2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559" name="Line 39">
              <a:extLst>
                <a:ext uri="{FF2B5EF4-FFF2-40B4-BE49-F238E27FC236}">
                  <a16:creationId xmlns:a16="http://schemas.microsoft.com/office/drawing/2014/main" id="{AA9DC455-8C5A-659E-7008-BEC0C08607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19" y="2417"/>
              <a:ext cx="2199" cy="1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560" name="Line 40">
              <a:extLst>
                <a:ext uri="{FF2B5EF4-FFF2-40B4-BE49-F238E27FC236}">
                  <a16:creationId xmlns:a16="http://schemas.microsoft.com/office/drawing/2014/main" id="{F0BCB694-DAE8-5E25-1E56-2331D4D527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12" y="1612"/>
              <a:ext cx="557" cy="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561" name="Line 41">
              <a:extLst>
                <a:ext uri="{FF2B5EF4-FFF2-40B4-BE49-F238E27FC236}">
                  <a16:creationId xmlns:a16="http://schemas.microsoft.com/office/drawing/2014/main" id="{60A4C553-0E2A-AE0A-DB4A-A66E30F89D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1" y="2323"/>
              <a:ext cx="593" cy="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562" name="Line 42">
              <a:extLst>
                <a:ext uri="{FF2B5EF4-FFF2-40B4-BE49-F238E27FC236}">
                  <a16:creationId xmlns:a16="http://schemas.microsoft.com/office/drawing/2014/main" id="{E9804497-7985-8CA7-31A4-67B7962166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61" y="2382"/>
              <a:ext cx="335" cy="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563" name="Line 43">
              <a:extLst>
                <a:ext uri="{FF2B5EF4-FFF2-40B4-BE49-F238E27FC236}">
                  <a16:creationId xmlns:a16="http://schemas.microsoft.com/office/drawing/2014/main" id="{751BBBC6-AC14-FCC8-04C3-5ACACF6C45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57" y="457"/>
              <a:ext cx="7" cy="199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564" name="Line 44">
              <a:extLst>
                <a:ext uri="{FF2B5EF4-FFF2-40B4-BE49-F238E27FC236}">
                  <a16:creationId xmlns:a16="http://schemas.microsoft.com/office/drawing/2014/main" id="{66668F5E-49B4-C11D-2FE9-AF3CF7D89C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261" y="523"/>
              <a:ext cx="25" cy="18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565" name="Line 45">
              <a:extLst>
                <a:ext uri="{FF2B5EF4-FFF2-40B4-BE49-F238E27FC236}">
                  <a16:creationId xmlns:a16="http://schemas.microsoft.com/office/drawing/2014/main" id="{E619ED45-E429-89AB-2FF3-77C0251F06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8" y="656"/>
              <a:ext cx="0" cy="20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566" name="Line 46">
              <a:extLst>
                <a:ext uri="{FF2B5EF4-FFF2-40B4-BE49-F238E27FC236}">
                  <a16:creationId xmlns:a16="http://schemas.microsoft.com/office/drawing/2014/main" id="{62333791-8ADE-9B73-810D-1214BD0983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58" y="1552"/>
              <a:ext cx="1" cy="8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567" name="Line 47">
              <a:extLst>
                <a:ext uri="{FF2B5EF4-FFF2-40B4-BE49-F238E27FC236}">
                  <a16:creationId xmlns:a16="http://schemas.microsoft.com/office/drawing/2014/main" id="{B5BD9041-63B7-A440-2699-8218618CC1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90" y="1563"/>
              <a:ext cx="1" cy="81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568" name="Line 48">
              <a:extLst>
                <a:ext uri="{FF2B5EF4-FFF2-40B4-BE49-F238E27FC236}">
                  <a16:creationId xmlns:a16="http://schemas.microsoft.com/office/drawing/2014/main" id="{5234797D-B61D-63DF-BAC5-7732AB84FD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185" y="2392"/>
              <a:ext cx="294" cy="6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569" name="Line 49">
              <a:extLst>
                <a:ext uri="{FF2B5EF4-FFF2-40B4-BE49-F238E27FC236}">
                  <a16:creationId xmlns:a16="http://schemas.microsoft.com/office/drawing/2014/main" id="{D8C91B7D-61D7-13DA-9FF8-13D526083E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72" y="2385"/>
              <a:ext cx="199" cy="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570" name="Line 50">
              <a:extLst>
                <a:ext uri="{FF2B5EF4-FFF2-40B4-BE49-F238E27FC236}">
                  <a16:creationId xmlns:a16="http://schemas.microsoft.com/office/drawing/2014/main" id="{1BCDA23D-D573-FFCC-D36E-63E864F21E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64" y="2338"/>
              <a:ext cx="1" cy="17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571" name="Line 51">
              <a:extLst>
                <a:ext uri="{FF2B5EF4-FFF2-40B4-BE49-F238E27FC236}">
                  <a16:creationId xmlns:a16="http://schemas.microsoft.com/office/drawing/2014/main" id="{980629F3-F795-C127-6634-F054FBD2D1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47" y="2561"/>
              <a:ext cx="8" cy="3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572" name="Line 52">
              <a:extLst>
                <a:ext uri="{FF2B5EF4-FFF2-40B4-BE49-F238E27FC236}">
                  <a16:creationId xmlns:a16="http://schemas.microsoft.com/office/drawing/2014/main" id="{64221569-6821-96FC-EFBB-D853E3C61A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14" y="2400"/>
              <a:ext cx="1" cy="3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573" name="Line 53">
              <a:extLst>
                <a:ext uri="{FF2B5EF4-FFF2-40B4-BE49-F238E27FC236}">
                  <a16:creationId xmlns:a16="http://schemas.microsoft.com/office/drawing/2014/main" id="{05F7A5B7-44B9-E0AE-121A-5DC7A99D92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51" y="458"/>
              <a:ext cx="449" cy="6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574" name="Line 54">
              <a:extLst>
                <a:ext uri="{FF2B5EF4-FFF2-40B4-BE49-F238E27FC236}">
                  <a16:creationId xmlns:a16="http://schemas.microsoft.com/office/drawing/2014/main" id="{8B20ABCD-9BC4-40C8-CCDF-E85BC13EF4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3" y="610"/>
              <a:ext cx="356" cy="5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575" name="Line 55">
              <a:extLst>
                <a:ext uri="{FF2B5EF4-FFF2-40B4-BE49-F238E27FC236}">
                  <a16:creationId xmlns:a16="http://schemas.microsoft.com/office/drawing/2014/main" id="{05863B4C-EDFA-8AA5-BC6C-D1CBAF3FA6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82" y="461"/>
              <a:ext cx="172" cy="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576" name="Line 56">
              <a:extLst>
                <a:ext uri="{FF2B5EF4-FFF2-40B4-BE49-F238E27FC236}">
                  <a16:creationId xmlns:a16="http://schemas.microsoft.com/office/drawing/2014/main" id="{1CE9777C-90AE-17CD-8EDE-7AA5FC2297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20" y="656"/>
              <a:ext cx="1" cy="3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577" name="Line 57">
              <a:extLst>
                <a:ext uri="{FF2B5EF4-FFF2-40B4-BE49-F238E27FC236}">
                  <a16:creationId xmlns:a16="http://schemas.microsoft.com/office/drawing/2014/main" id="{9AAE31D3-0A16-DA71-0DF0-EF6A54F498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18" y="622"/>
              <a:ext cx="164" cy="3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578" name="Line 58">
              <a:extLst>
                <a:ext uri="{FF2B5EF4-FFF2-40B4-BE49-F238E27FC236}">
                  <a16:creationId xmlns:a16="http://schemas.microsoft.com/office/drawing/2014/main" id="{72CF328F-DB89-5873-98F7-356585255C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17" y="1728"/>
              <a:ext cx="307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579" name="Line 59">
              <a:extLst>
                <a:ext uri="{FF2B5EF4-FFF2-40B4-BE49-F238E27FC236}">
                  <a16:creationId xmlns:a16="http://schemas.microsoft.com/office/drawing/2014/main" id="{DB265E3D-B2E2-ADA3-22EC-4432E956F7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35" y="1624"/>
              <a:ext cx="0" cy="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580" name="Line 60">
              <a:extLst>
                <a:ext uri="{FF2B5EF4-FFF2-40B4-BE49-F238E27FC236}">
                  <a16:creationId xmlns:a16="http://schemas.microsoft.com/office/drawing/2014/main" id="{64A0D1A6-049B-EBD0-623A-A960ACA799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10" y="2359"/>
              <a:ext cx="294" cy="3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581" name="Line 61">
              <a:extLst>
                <a:ext uri="{FF2B5EF4-FFF2-40B4-BE49-F238E27FC236}">
                  <a16:creationId xmlns:a16="http://schemas.microsoft.com/office/drawing/2014/main" id="{3F74F466-0D56-DABE-2E36-4725429141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12" y="2381"/>
              <a:ext cx="307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582" name="AutoShape 62">
              <a:extLst>
                <a:ext uri="{FF2B5EF4-FFF2-40B4-BE49-F238E27FC236}">
                  <a16:creationId xmlns:a16="http://schemas.microsoft.com/office/drawing/2014/main" id="{2DD94A69-3FE6-5852-5141-71E3DD215FC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69242">
              <a:off x="2685" y="711"/>
              <a:ext cx="235" cy="1749"/>
            </a:xfrm>
            <a:prstGeom prst="can">
              <a:avLst>
                <a:gd name="adj" fmla="val 10475"/>
              </a:avLst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583" name="AutoShape 63">
              <a:extLst>
                <a:ext uri="{FF2B5EF4-FFF2-40B4-BE49-F238E27FC236}">
                  <a16:creationId xmlns:a16="http://schemas.microsoft.com/office/drawing/2014/main" id="{C0DC50A4-F4F0-ED2E-7FD6-FFBD52E69D7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89709">
              <a:off x="3725" y="844"/>
              <a:ext cx="200" cy="1550"/>
            </a:xfrm>
            <a:prstGeom prst="can">
              <a:avLst>
                <a:gd name="adj" fmla="val 10907"/>
              </a:avLst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584" name="Line 64">
              <a:extLst>
                <a:ext uri="{FF2B5EF4-FFF2-40B4-BE49-F238E27FC236}">
                  <a16:creationId xmlns:a16="http://schemas.microsoft.com/office/drawing/2014/main" id="{344F0FC9-1978-446D-C14E-076D4BA9D2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32" y="2430"/>
              <a:ext cx="242" cy="3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585" name="Line 65">
              <a:extLst>
                <a:ext uri="{FF2B5EF4-FFF2-40B4-BE49-F238E27FC236}">
                  <a16:creationId xmlns:a16="http://schemas.microsoft.com/office/drawing/2014/main" id="{E0E3DBFD-628F-E1C7-ACBB-4D48779ED3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43" y="1002"/>
              <a:ext cx="1" cy="61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586" name="Line 66">
              <a:extLst>
                <a:ext uri="{FF2B5EF4-FFF2-40B4-BE49-F238E27FC236}">
                  <a16:creationId xmlns:a16="http://schemas.microsoft.com/office/drawing/2014/main" id="{394BC024-CF99-FB2A-8871-A0305B7901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08" y="583"/>
              <a:ext cx="3" cy="1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587" name="Line 67">
              <a:extLst>
                <a:ext uri="{FF2B5EF4-FFF2-40B4-BE49-F238E27FC236}">
                  <a16:creationId xmlns:a16="http://schemas.microsoft.com/office/drawing/2014/main" id="{134EB134-8E78-4040-7E83-669B35D038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94" y="523"/>
              <a:ext cx="8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588" name="Line 68">
              <a:extLst>
                <a:ext uri="{FF2B5EF4-FFF2-40B4-BE49-F238E27FC236}">
                  <a16:creationId xmlns:a16="http://schemas.microsoft.com/office/drawing/2014/main" id="{D3177792-025F-99D1-EC85-3B1DD853FC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39" y="1082"/>
              <a:ext cx="628" cy="2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589" name="Line 69">
              <a:extLst>
                <a:ext uri="{FF2B5EF4-FFF2-40B4-BE49-F238E27FC236}">
                  <a16:creationId xmlns:a16="http://schemas.microsoft.com/office/drawing/2014/main" id="{D3879E4F-6074-7688-3C51-20F354B3F3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07" y="1076"/>
              <a:ext cx="535" cy="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9595" name="Text Box 75">
            <a:extLst>
              <a:ext uri="{FF2B5EF4-FFF2-40B4-BE49-F238E27FC236}">
                <a16:creationId xmlns:a16="http://schemas.microsoft.com/office/drawing/2014/main" id="{59597F72-E5D9-7289-56C9-74BC24E42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063" y="15875"/>
            <a:ext cx="5668962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tx1"/>
                </a:solidFill>
              </a:rPr>
              <a:t>3</a:t>
            </a:r>
            <a:r>
              <a:rPr lang="en-US" altLang="en-US" sz="1600">
                <a:solidFill>
                  <a:schemeClr val="tx1"/>
                </a:solidFill>
              </a:rPr>
              <a:t> </a:t>
            </a:r>
            <a:r>
              <a:rPr lang="ru-RU" altLang="en-US" sz="1600">
                <a:solidFill>
                  <a:schemeClr val="tx1"/>
                </a:solidFill>
              </a:rPr>
              <a:t>Цар.</a:t>
            </a:r>
            <a:r>
              <a:rPr lang="en-US" altLang="en-US" sz="1600">
                <a:solidFill>
                  <a:schemeClr val="tx1"/>
                </a:solidFill>
              </a:rPr>
              <a:t> 5:5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9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19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9548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8039" name="Group 87">
            <a:extLst>
              <a:ext uri="{FF2B5EF4-FFF2-40B4-BE49-F238E27FC236}">
                <a16:creationId xmlns:a16="http://schemas.microsoft.com/office/drawing/2014/main" id="{7B8B0A34-ABD3-A4D3-82E3-14603C6C1E6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638040" name="Rectangle 88">
              <a:extLst>
                <a:ext uri="{FF2B5EF4-FFF2-40B4-BE49-F238E27FC236}">
                  <a16:creationId xmlns:a16="http://schemas.microsoft.com/office/drawing/2014/main" id="{1D27E26D-C5DE-CD75-A435-A15A7D2557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8041" name="Rectangle 89">
              <a:extLst>
                <a:ext uri="{FF2B5EF4-FFF2-40B4-BE49-F238E27FC236}">
                  <a16:creationId xmlns:a16="http://schemas.microsoft.com/office/drawing/2014/main" id="{55FFD2B7-84E7-6380-CCC1-C2A495414B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8042" name="Rectangle 90">
              <a:extLst>
                <a:ext uri="{FF2B5EF4-FFF2-40B4-BE49-F238E27FC236}">
                  <a16:creationId xmlns:a16="http://schemas.microsoft.com/office/drawing/2014/main" id="{C8CA7C9A-889C-403E-61ED-C8CD4976A8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38044" name="Group 92">
            <a:extLst>
              <a:ext uri="{FF2B5EF4-FFF2-40B4-BE49-F238E27FC236}">
                <a16:creationId xmlns:a16="http://schemas.microsoft.com/office/drawing/2014/main" id="{3E8237BA-7CE2-5EDC-569C-984052F4CCA0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638045" name="Rectangle 93">
              <a:extLst>
                <a:ext uri="{FF2B5EF4-FFF2-40B4-BE49-F238E27FC236}">
                  <a16:creationId xmlns:a16="http://schemas.microsoft.com/office/drawing/2014/main" id="{67774982-50A6-3A52-5E5E-4D0380DB13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8046" name="Rectangle 94">
              <a:extLst>
                <a:ext uri="{FF2B5EF4-FFF2-40B4-BE49-F238E27FC236}">
                  <a16:creationId xmlns:a16="http://schemas.microsoft.com/office/drawing/2014/main" id="{E5F5470F-FA58-BD9B-7435-4DBA0068FF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8047" name="Rectangle 95">
              <a:extLst>
                <a:ext uri="{FF2B5EF4-FFF2-40B4-BE49-F238E27FC236}">
                  <a16:creationId xmlns:a16="http://schemas.microsoft.com/office/drawing/2014/main" id="{BC89E935-A3C9-C5B0-CE60-EDCD131BA3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38037" name="Picture 85">
            <a:extLst>
              <a:ext uri="{FF2B5EF4-FFF2-40B4-BE49-F238E27FC236}">
                <a16:creationId xmlns:a16="http://schemas.microsoft.com/office/drawing/2014/main" id="{B0DD4179-1845-B157-2EEF-8DE3CC9E6F31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3" t="-217" r="24464"/>
          <a:stretch>
            <a:fillRect/>
          </a:stretch>
        </p:blipFill>
        <p:spPr bwMode="auto">
          <a:xfrm>
            <a:off x="88900" y="830263"/>
            <a:ext cx="8969375" cy="44846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68392" dir="409191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37957" name="Text Box 5">
            <a:extLst>
              <a:ext uri="{FF2B5EF4-FFF2-40B4-BE49-F238E27FC236}">
                <a16:creationId xmlns:a16="http://schemas.microsoft.com/office/drawing/2014/main" id="{A2A2BE25-07DF-3EE8-E996-32FA38685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37958" name="Text Box 6">
            <a:extLst>
              <a:ext uri="{FF2B5EF4-FFF2-40B4-BE49-F238E27FC236}">
                <a16:creationId xmlns:a16="http://schemas.microsoft.com/office/drawing/2014/main" id="{EA30D03B-9082-ABEB-999C-1D842B843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40080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chemeClr val="tx1"/>
                </a:solidFill>
              </a:rPr>
              <a:t>6</a:t>
            </a:r>
            <a:endParaRPr lang="en-US" altLang="en-US" b="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637959" name="Rectangle 7">
            <a:extLst>
              <a:ext uri="{FF2B5EF4-FFF2-40B4-BE49-F238E27FC236}">
                <a16:creationId xmlns:a16="http://schemas.microsoft.com/office/drawing/2014/main" id="{04DB64E8-1BDD-F168-3B99-410F520A9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86074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  <p:sp>
        <p:nvSpPr>
          <p:cNvPr id="637960" name="Text Box 8">
            <a:extLst>
              <a:ext uri="{FF2B5EF4-FFF2-40B4-BE49-F238E27FC236}">
                <a16:creationId xmlns:a16="http://schemas.microsoft.com/office/drawing/2014/main" id="{44FD4E10-324D-7458-2858-A88EDEFDB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32-37</a:t>
            </a:r>
          </a:p>
        </p:txBody>
      </p:sp>
      <p:sp>
        <p:nvSpPr>
          <p:cNvPr id="637961" name="Text Box 9">
            <a:extLst>
              <a:ext uri="{FF2B5EF4-FFF2-40B4-BE49-F238E27FC236}">
                <a16:creationId xmlns:a16="http://schemas.microsoft.com/office/drawing/2014/main" id="{B0854C53-C9BA-11EF-EAD8-27F7DECE8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32-37</a:t>
            </a:r>
          </a:p>
        </p:txBody>
      </p:sp>
      <p:sp>
        <p:nvSpPr>
          <p:cNvPr id="637962" name="Text Box 10">
            <a:extLst>
              <a:ext uri="{FF2B5EF4-FFF2-40B4-BE49-F238E27FC236}">
                <a16:creationId xmlns:a16="http://schemas.microsoft.com/office/drawing/2014/main" id="{E9923DCD-AC7E-3184-3838-876AE0D79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49888"/>
            <a:ext cx="9144000" cy="8239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4800" i="1">
                <a:solidFill>
                  <a:srgbClr val="F8131B"/>
                </a:solidFill>
                <a:latin typeface="Arial" panose="020B0604020202020204" pitchFamily="34" charset="0"/>
              </a:rPr>
              <a:t>ТОЛЬКО РАБОЧАЯ СИЛА</a:t>
            </a:r>
            <a:r>
              <a:rPr lang="en-US" altLang="en-US" sz="4800" i="1">
                <a:solidFill>
                  <a:srgbClr val="F8131B"/>
                </a:solidFill>
                <a:latin typeface="Arial" panose="020B0604020202020204" pitchFamily="34" charset="0"/>
              </a:rPr>
              <a:t>!</a:t>
            </a:r>
          </a:p>
        </p:txBody>
      </p:sp>
      <p:sp>
        <p:nvSpPr>
          <p:cNvPr id="638002" name="Rectangle 50">
            <a:extLst>
              <a:ext uri="{FF2B5EF4-FFF2-40B4-BE49-F238E27FC236}">
                <a16:creationId xmlns:a16="http://schemas.microsoft.com/office/drawing/2014/main" id="{0DEE3F5C-5C6F-55F2-AF5A-5CF540597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4788"/>
            <a:ext cx="9144000" cy="5762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ru-RU" altLang="en-US" sz="3200">
                <a:solidFill>
                  <a:srgbClr val="9DEDF1"/>
                </a:solidFill>
                <a:latin typeface="Arial" panose="020B0604020202020204" pitchFamily="34" charset="0"/>
              </a:rPr>
              <a:t>Храмовая гора в Иерусалиме в наши дни</a:t>
            </a:r>
            <a:endParaRPr lang="en-US" altLang="en-US" sz="3200">
              <a:solidFill>
                <a:srgbClr val="9DEDF1"/>
              </a:solidFill>
              <a:latin typeface="Arial" panose="020B0604020202020204" pitchFamily="34" charset="0"/>
            </a:endParaRPr>
          </a:p>
        </p:txBody>
      </p:sp>
      <p:grpSp>
        <p:nvGrpSpPr>
          <p:cNvPr id="638003" name="Group 51">
            <a:extLst>
              <a:ext uri="{FF2B5EF4-FFF2-40B4-BE49-F238E27FC236}">
                <a16:creationId xmlns:a16="http://schemas.microsoft.com/office/drawing/2014/main" id="{63CAFA60-A600-F4AF-3FEF-B356D6B454C8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638004" name="Group 52">
              <a:extLst>
                <a:ext uri="{FF2B5EF4-FFF2-40B4-BE49-F238E27FC236}">
                  <a16:creationId xmlns:a16="http://schemas.microsoft.com/office/drawing/2014/main" id="{C7B26165-6EE9-752E-B532-F611495BBC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638005" name="Freeform 53">
                <a:extLst>
                  <a:ext uri="{FF2B5EF4-FFF2-40B4-BE49-F238E27FC236}">
                    <a16:creationId xmlns:a16="http://schemas.microsoft.com/office/drawing/2014/main" id="{DBCFFB5B-95C8-A9A9-8C67-5D31A6FE3E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8006" name="AutoShape 54">
                <a:extLst>
                  <a:ext uri="{FF2B5EF4-FFF2-40B4-BE49-F238E27FC236}">
                    <a16:creationId xmlns:a16="http://schemas.microsoft.com/office/drawing/2014/main" id="{5CABD9CD-38BC-22F4-8B58-E1F23ECA75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8007" name="Rectangle 55">
                <a:extLst>
                  <a:ext uri="{FF2B5EF4-FFF2-40B4-BE49-F238E27FC236}">
                    <a16:creationId xmlns:a16="http://schemas.microsoft.com/office/drawing/2014/main" id="{A54D478B-6F4D-02CE-CC9F-77B4164135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8008" name="Line 56">
                <a:extLst>
                  <a:ext uri="{FF2B5EF4-FFF2-40B4-BE49-F238E27FC236}">
                    <a16:creationId xmlns:a16="http://schemas.microsoft.com/office/drawing/2014/main" id="{B5C06682-675E-249B-C59C-EC2C6EAEEC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8009" name="Rectangle 57">
                <a:extLst>
                  <a:ext uri="{FF2B5EF4-FFF2-40B4-BE49-F238E27FC236}">
                    <a16:creationId xmlns:a16="http://schemas.microsoft.com/office/drawing/2014/main" id="{E85E437B-C733-B050-AD04-0D431C2DCA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8010" name="Rectangle 58">
                <a:extLst>
                  <a:ext uri="{FF2B5EF4-FFF2-40B4-BE49-F238E27FC236}">
                    <a16:creationId xmlns:a16="http://schemas.microsoft.com/office/drawing/2014/main" id="{1CA43BC6-9018-AA96-9CEB-FEC226C5AA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8011" name="Line 59">
                <a:extLst>
                  <a:ext uri="{FF2B5EF4-FFF2-40B4-BE49-F238E27FC236}">
                    <a16:creationId xmlns:a16="http://schemas.microsoft.com/office/drawing/2014/main" id="{DB936C8C-92E4-E0BA-09C4-E4ECDDE2E5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8012" name="Line 60">
                <a:extLst>
                  <a:ext uri="{FF2B5EF4-FFF2-40B4-BE49-F238E27FC236}">
                    <a16:creationId xmlns:a16="http://schemas.microsoft.com/office/drawing/2014/main" id="{93AF20EB-41C0-A807-C28E-18FCCCCC8C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8013" name="Line 61">
                <a:extLst>
                  <a:ext uri="{FF2B5EF4-FFF2-40B4-BE49-F238E27FC236}">
                    <a16:creationId xmlns:a16="http://schemas.microsoft.com/office/drawing/2014/main" id="{F1149D48-FF0D-662D-197D-00EC4F85FA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8014" name="Line 62">
                <a:extLst>
                  <a:ext uri="{FF2B5EF4-FFF2-40B4-BE49-F238E27FC236}">
                    <a16:creationId xmlns:a16="http://schemas.microsoft.com/office/drawing/2014/main" id="{1055FD6F-3AED-3056-0DA3-E9EBED625C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8015" name="Line 63">
                <a:extLst>
                  <a:ext uri="{FF2B5EF4-FFF2-40B4-BE49-F238E27FC236}">
                    <a16:creationId xmlns:a16="http://schemas.microsoft.com/office/drawing/2014/main" id="{AC0F692F-B051-E149-BF57-F9E202D693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8016" name="Line 64">
                <a:extLst>
                  <a:ext uri="{FF2B5EF4-FFF2-40B4-BE49-F238E27FC236}">
                    <a16:creationId xmlns:a16="http://schemas.microsoft.com/office/drawing/2014/main" id="{FD2D5C67-7FE1-B00D-E9DC-C0952B9CA0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8017" name="Line 65">
                <a:extLst>
                  <a:ext uri="{FF2B5EF4-FFF2-40B4-BE49-F238E27FC236}">
                    <a16:creationId xmlns:a16="http://schemas.microsoft.com/office/drawing/2014/main" id="{BB8FD1ED-D04A-B307-DF86-A061783CBA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8018" name="Line 66">
                <a:extLst>
                  <a:ext uri="{FF2B5EF4-FFF2-40B4-BE49-F238E27FC236}">
                    <a16:creationId xmlns:a16="http://schemas.microsoft.com/office/drawing/2014/main" id="{F010031D-F525-9BC8-FBBF-D46AA58348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8019" name="Line 67">
                <a:extLst>
                  <a:ext uri="{FF2B5EF4-FFF2-40B4-BE49-F238E27FC236}">
                    <a16:creationId xmlns:a16="http://schemas.microsoft.com/office/drawing/2014/main" id="{2506967E-617C-6069-4E14-451EBB4BF9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8020" name="Line 68">
                <a:extLst>
                  <a:ext uri="{FF2B5EF4-FFF2-40B4-BE49-F238E27FC236}">
                    <a16:creationId xmlns:a16="http://schemas.microsoft.com/office/drawing/2014/main" id="{AC543615-FCBA-F432-196B-1F2CCA4AB3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8021" name="Rectangle 69">
                <a:extLst>
                  <a:ext uri="{FF2B5EF4-FFF2-40B4-BE49-F238E27FC236}">
                    <a16:creationId xmlns:a16="http://schemas.microsoft.com/office/drawing/2014/main" id="{5EA2A732-149D-2CBB-26E8-F41CB660CF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ru-RU" altLang="en-US" sz="900">
                    <a:solidFill>
                      <a:srgbClr val="000000"/>
                    </a:solidFill>
                    <a:latin typeface="Lucida Grande" panose="020B0600040502020204" pitchFamily="34" charset="0"/>
                  </a:rPr>
                  <a:t>ЦАРСТВО</a:t>
                </a:r>
                <a:endParaRPr lang="en-US" altLang="en-US" sz="900">
                  <a:solidFill>
                    <a:srgbClr val="000000"/>
                  </a:solidFill>
                  <a:latin typeface="Chicago" charset="0"/>
                </a:endParaRPr>
              </a:p>
            </p:txBody>
          </p:sp>
        </p:grpSp>
        <p:sp>
          <p:nvSpPr>
            <p:cNvPr id="638022" name="Rectangle 70">
              <a:extLst>
                <a:ext uri="{FF2B5EF4-FFF2-40B4-BE49-F238E27FC236}">
                  <a16:creationId xmlns:a16="http://schemas.microsoft.com/office/drawing/2014/main" id="{A544ACC4-1432-83CF-C2C1-756B290FA2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39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Lucida Grande" panose="020B0600040502020204" pitchFamily="34" charset="0"/>
                </a:rPr>
                <a:t>С</a:t>
              </a:r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ru-RU" altLang="en-US" sz="900">
                  <a:solidFill>
                    <a:srgbClr val="000000"/>
                  </a:solidFill>
                  <a:latin typeface="Lucida Grande" panose="020B0600040502020204" pitchFamily="34" charset="0"/>
                </a:rPr>
                <a:t>Д</a:t>
              </a:r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ru-RU" altLang="en-US" sz="900">
                  <a:solidFill>
                    <a:srgbClr val="000000"/>
                  </a:solidFill>
                  <a:latin typeface="Lucida Grande" panose="020B0600040502020204" pitchFamily="34" charset="0"/>
                </a:rPr>
                <a:t>С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638023" name="Text Box 71">
            <a:extLst>
              <a:ext uri="{FF2B5EF4-FFF2-40B4-BE49-F238E27FC236}">
                <a16:creationId xmlns:a16="http://schemas.microsoft.com/office/drawing/2014/main" id="{DC308DEF-6A03-A151-D2A4-CBC835617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803275"/>
            <a:ext cx="8667750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C8C8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800">
                <a:solidFill>
                  <a:srgbClr val="0831AD"/>
                </a:solidFill>
                <a:latin typeface="Arial" panose="020B0604020202020204" pitchFamily="34" charset="0"/>
              </a:rPr>
              <a:t>Место пожертвования Авраамом Исаака…</a:t>
            </a:r>
            <a:r>
              <a:rPr lang="en-US" altLang="en-US" sz="2800">
                <a:solidFill>
                  <a:srgbClr val="0831AD"/>
                </a:solidFill>
                <a:latin typeface="Arial" panose="020B0604020202020204" pitchFamily="34" charset="0"/>
              </a:rPr>
              <a:t> </a:t>
            </a:r>
            <a:r>
              <a:rPr lang="ru-RU" altLang="en-US" sz="2800">
                <a:solidFill>
                  <a:srgbClr val="0831AD"/>
                </a:solidFill>
                <a:latin typeface="Arial" panose="020B0604020202020204" pitchFamily="34" charset="0"/>
              </a:rPr>
              <a:t>Гора Мория…Гора Сион</a:t>
            </a:r>
            <a:endParaRPr lang="en-US" altLang="en-US" sz="2800">
              <a:solidFill>
                <a:srgbClr val="0831AD"/>
              </a:solidFill>
              <a:latin typeface="Arial" panose="020B0604020202020204" pitchFamily="34" charset="0"/>
            </a:endParaRPr>
          </a:p>
        </p:txBody>
      </p:sp>
      <p:sp>
        <p:nvSpPr>
          <p:cNvPr id="638025" name="Text Box 73">
            <a:extLst>
              <a:ext uri="{FF2B5EF4-FFF2-40B4-BE49-F238E27FC236}">
                <a16:creationId xmlns:a16="http://schemas.microsoft.com/office/drawing/2014/main" id="{8AF14072-6781-0B95-56E9-7DEF13FDF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" y="1947863"/>
            <a:ext cx="8731250" cy="5794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3200">
                <a:solidFill>
                  <a:srgbClr val="00FFFF"/>
                </a:solidFill>
                <a:latin typeface="Arial" panose="020B0604020202020204" pitchFamily="34" charset="0"/>
              </a:rPr>
              <a:t>КАК ТАКОЕ ПОСТРОИЛИ В ДРЕВНОСТИ</a:t>
            </a:r>
            <a:r>
              <a:rPr lang="en-US" altLang="en-US" sz="3200">
                <a:solidFill>
                  <a:srgbClr val="00FFFF"/>
                </a:solidFill>
                <a:latin typeface="Arial" panose="020B0604020202020204" pitchFamily="34" charset="0"/>
              </a:rPr>
              <a:t>?</a:t>
            </a:r>
          </a:p>
        </p:txBody>
      </p:sp>
      <p:grpSp>
        <p:nvGrpSpPr>
          <p:cNvPr id="638028" name="Group 76">
            <a:extLst>
              <a:ext uri="{FF2B5EF4-FFF2-40B4-BE49-F238E27FC236}">
                <a16:creationId xmlns:a16="http://schemas.microsoft.com/office/drawing/2014/main" id="{3EEC5F66-4DC7-89B3-5D7C-21F03DD813AF}"/>
              </a:ext>
            </a:extLst>
          </p:cNvPr>
          <p:cNvGrpSpPr>
            <a:grpSpLocks/>
          </p:cNvGrpSpPr>
          <p:nvPr/>
        </p:nvGrpSpPr>
        <p:grpSpPr bwMode="auto">
          <a:xfrm>
            <a:off x="1028700" y="2670175"/>
            <a:ext cx="5456238" cy="601663"/>
            <a:chOff x="268" y="1658"/>
            <a:chExt cx="3437" cy="379"/>
          </a:xfrm>
        </p:grpSpPr>
        <p:sp>
          <p:nvSpPr>
            <p:cNvPr id="638029" name="Rectangle 77">
              <a:extLst>
                <a:ext uri="{FF2B5EF4-FFF2-40B4-BE49-F238E27FC236}">
                  <a16:creationId xmlns:a16="http://schemas.microsoft.com/office/drawing/2014/main" id="{E804E9CC-30C0-98EB-23D5-F5626E2842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" y="1658"/>
              <a:ext cx="2888" cy="379"/>
            </a:xfrm>
            <a:prstGeom prst="rect">
              <a:avLst/>
            </a:prstGeom>
            <a:solidFill>
              <a:srgbClr val="474747">
                <a:alpha val="72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638030" name="Text Box 78">
              <a:extLst>
                <a:ext uri="{FF2B5EF4-FFF2-40B4-BE49-F238E27FC236}">
                  <a16:creationId xmlns:a16="http://schemas.microsoft.com/office/drawing/2014/main" id="{2BB81105-F247-4406-F928-E830F3CE5E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6" y="1661"/>
              <a:ext cx="3429" cy="327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2800">
                  <a:solidFill>
                    <a:srgbClr val="FFFF00"/>
                  </a:solidFill>
                  <a:latin typeface="Arial" panose="020B0604020202020204" pitchFamily="34" charset="0"/>
                </a:rPr>
                <a:t>НЕ БЫЛО СТРОЙТЕХНИКИ</a:t>
              </a:r>
              <a:r>
                <a:rPr lang="en-US" altLang="en-US" sz="2800">
                  <a:solidFill>
                    <a:srgbClr val="FFFF00"/>
                  </a:solidFill>
                  <a:latin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638031" name="Group 79">
            <a:extLst>
              <a:ext uri="{FF2B5EF4-FFF2-40B4-BE49-F238E27FC236}">
                <a16:creationId xmlns:a16="http://schemas.microsoft.com/office/drawing/2014/main" id="{59F701C6-6BFE-2447-CDBB-6A03D3B5AEC5}"/>
              </a:ext>
            </a:extLst>
          </p:cNvPr>
          <p:cNvGrpSpPr>
            <a:grpSpLocks/>
          </p:cNvGrpSpPr>
          <p:nvPr/>
        </p:nvGrpSpPr>
        <p:grpSpPr bwMode="auto">
          <a:xfrm>
            <a:off x="1019175" y="3549650"/>
            <a:ext cx="5541963" cy="601663"/>
            <a:chOff x="396" y="2410"/>
            <a:chExt cx="3491" cy="379"/>
          </a:xfrm>
        </p:grpSpPr>
        <p:sp>
          <p:nvSpPr>
            <p:cNvPr id="638032" name="Rectangle 80">
              <a:extLst>
                <a:ext uri="{FF2B5EF4-FFF2-40B4-BE49-F238E27FC236}">
                  <a16:creationId xmlns:a16="http://schemas.microsoft.com/office/drawing/2014/main" id="{F394409E-8F42-BF41-52D3-516EB5EDA1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" y="2410"/>
              <a:ext cx="2793" cy="379"/>
            </a:xfrm>
            <a:prstGeom prst="rect">
              <a:avLst/>
            </a:prstGeom>
            <a:solidFill>
              <a:srgbClr val="474747">
                <a:alpha val="72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638033" name="Text Box 81">
              <a:extLst>
                <a:ext uri="{FF2B5EF4-FFF2-40B4-BE49-F238E27FC236}">
                  <a16:creationId xmlns:a16="http://schemas.microsoft.com/office/drawing/2014/main" id="{A8D0DC2C-F6A9-C60A-B9D7-C43524C9AE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" y="2442"/>
              <a:ext cx="3476" cy="327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72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2800">
                  <a:solidFill>
                    <a:srgbClr val="FFFF00"/>
                  </a:solidFill>
                  <a:latin typeface="Arial" panose="020B0604020202020204" pitchFamily="34" charset="0"/>
                </a:rPr>
                <a:t>НЕ БЫЛО КОМПЬЮТЕРОВ</a:t>
              </a:r>
              <a:r>
                <a:rPr lang="en-US" altLang="en-US" sz="2800">
                  <a:solidFill>
                    <a:srgbClr val="FFFF00"/>
                  </a:solidFill>
                  <a:latin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638034" name="Group 82">
            <a:extLst>
              <a:ext uri="{FF2B5EF4-FFF2-40B4-BE49-F238E27FC236}">
                <a16:creationId xmlns:a16="http://schemas.microsoft.com/office/drawing/2014/main" id="{E8FE9830-A80F-D25D-2D1F-39153366D09F}"/>
              </a:ext>
            </a:extLst>
          </p:cNvPr>
          <p:cNvGrpSpPr>
            <a:grpSpLocks/>
          </p:cNvGrpSpPr>
          <p:nvPr/>
        </p:nvGrpSpPr>
        <p:grpSpPr bwMode="auto">
          <a:xfrm>
            <a:off x="1033463" y="4427538"/>
            <a:ext cx="6635750" cy="946150"/>
            <a:chOff x="398" y="2907"/>
            <a:chExt cx="4180" cy="596"/>
          </a:xfrm>
        </p:grpSpPr>
        <p:sp>
          <p:nvSpPr>
            <p:cNvPr id="638035" name="Rectangle 83">
              <a:extLst>
                <a:ext uri="{FF2B5EF4-FFF2-40B4-BE49-F238E27FC236}">
                  <a16:creationId xmlns:a16="http://schemas.microsoft.com/office/drawing/2014/main" id="{A7FE190B-7E26-18C5-6D39-604A487847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" y="2925"/>
              <a:ext cx="3819" cy="545"/>
            </a:xfrm>
            <a:prstGeom prst="rect">
              <a:avLst/>
            </a:prstGeom>
            <a:solidFill>
              <a:srgbClr val="474747">
                <a:alpha val="72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638036" name="Text Box 84">
              <a:extLst>
                <a:ext uri="{FF2B5EF4-FFF2-40B4-BE49-F238E27FC236}">
                  <a16:creationId xmlns:a16="http://schemas.microsoft.com/office/drawing/2014/main" id="{0F8DEAE4-1229-D8E0-421B-33D83D5541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" y="2907"/>
              <a:ext cx="4172" cy="59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72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2800">
                  <a:solidFill>
                    <a:srgbClr val="FFFF00"/>
                  </a:solidFill>
                  <a:latin typeface="Arial" panose="020B0604020202020204" pitchFamily="34" charset="0"/>
                </a:rPr>
                <a:t>НЕ БЫЛО ДАЖЕ ЛОГАРИФМИЧЕСКОЙ ЛИНЕЙКИ</a:t>
              </a:r>
              <a:r>
                <a:rPr lang="en-US" altLang="en-US" sz="2800">
                  <a:solidFill>
                    <a:srgbClr val="FFFF00"/>
                  </a:solidFill>
                  <a:latin typeface="Arial" panose="020B0604020202020204" pitchFamily="34" charset="0"/>
                </a:rPr>
                <a:t>!</a:t>
              </a:r>
            </a:p>
          </p:txBody>
        </p:sp>
      </p:grpSp>
      <p:sp>
        <p:nvSpPr>
          <p:cNvPr id="638038" name="Rectangle 86">
            <a:extLst>
              <a:ext uri="{FF2B5EF4-FFF2-40B4-BE49-F238E27FC236}">
                <a16:creationId xmlns:a16="http://schemas.microsoft.com/office/drawing/2014/main" id="{4EACD464-C833-DDF5-19EE-A6D592016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7838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  <p:sp>
        <p:nvSpPr>
          <p:cNvPr id="638043" name="Text Box 91">
            <a:extLst>
              <a:ext uri="{FF2B5EF4-FFF2-40B4-BE49-F238E27FC236}">
                <a16:creationId xmlns:a16="http://schemas.microsoft.com/office/drawing/2014/main" id="{2C355AA9-169C-EB0F-46F8-16B59EA5B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063" y="12700"/>
            <a:ext cx="2824162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tx1"/>
                </a:solidFill>
              </a:rPr>
              <a:t>3</a:t>
            </a:r>
            <a:r>
              <a:rPr lang="en-US" altLang="en-US" sz="1600">
                <a:solidFill>
                  <a:schemeClr val="tx1"/>
                </a:solidFill>
              </a:rPr>
              <a:t> </a:t>
            </a:r>
            <a:r>
              <a:rPr lang="ru-RU" altLang="en-US" sz="1600">
                <a:solidFill>
                  <a:schemeClr val="tx1"/>
                </a:solidFill>
              </a:rPr>
              <a:t>Цар.</a:t>
            </a:r>
            <a:r>
              <a:rPr lang="en-US" altLang="en-US" sz="1600">
                <a:solidFill>
                  <a:schemeClr val="tx1"/>
                </a:solidFill>
              </a:rPr>
              <a:t> 6:14-38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38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38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38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38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638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638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638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37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7962" grpId="0" autoUpdateAnimBg="0"/>
      <p:bldP spid="638002" grpId="0" autoUpdateAnimBg="0"/>
      <p:bldP spid="638023" grpId="0" autoUpdateAnimBg="0"/>
      <p:bldP spid="638025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2424" name="Group 72">
            <a:extLst>
              <a:ext uri="{FF2B5EF4-FFF2-40B4-BE49-F238E27FC236}">
                <a16:creationId xmlns:a16="http://schemas.microsoft.com/office/drawing/2014/main" id="{B8B9B20B-3002-E762-C04A-551A3E3A708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612425" name="Rectangle 73">
              <a:extLst>
                <a:ext uri="{FF2B5EF4-FFF2-40B4-BE49-F238E27FC236}">
                  <a16:creationId xmlns:a16="http://schemas.microsoft.com/office/drawing/2014/main" id="{76995AF2-3D62-7382-3A19-B03B4C6C7B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2426" name="Rectangle 74">
              <a:extLst>
                <a:ext uri="{FF2B5EF4-FFF2-40B4-BE49-F238E27FC236}">
                  <a16:creationId xmlns:a16="http://schemas.microsoft.com/office/drawing/2014/main" id="{AED571FE-1900-F279-0E9E-2CEF4303AD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2427" name="Rectangle 75">
              <a:extLst>
                <a:ext uri="{FF2B5EF4-FFF2-40B4-BE49-F238E27FC236}">
                  <a16:creationId xmlns:a16="http://schemas.microsoft.com/office/drawing/2014/main" id="{3336AA06-BA15-BAAF-EFFB-5062C34A5E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12428" name="Group 76">
            <a:extLst>
              <a:ext uri="{FF2B5EF4-FFF2-40B4-BE49-F238E27FC236}">
                <a16:creationId xmlns:a16="http://schemas.microsoft.com/office/drawing/2014/main" id="{7220EA95-F4CF-DC98-B593-D20460DBC9BE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612429" name="Rectangle 77">
              <a:extLst>
                <a:ext uri="{FF2B5EF4-FFF2-40B4-BE49-F238E27FC236}">
                  <a16:creationId xmlns:a16="http://schemas.microsoft.com/office/drawing/2014/main" id="{46D55172-5C21-6708-7BCA-9D1710171A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2430" name="Rectangle 78">
              <a:extLst>
                <a:ext uri="{FF2B5EF4-FFF2-40B4-BE49-F238E27FC236}">
                  <a16:creationId xmlns:a16="http://schemas.microsoft.com/office/drawing/2014/main" id="{03561F47-C0BF-38BF-968B-58229535A3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2431" name="Rectangle 79">
              <a:extLst>
                <a:ext uri="{FF2B5EF4-FFF2-40B4-BE49-F238E27FC236}">
                  <a16:creationId xmlns:a16="http://schemas.microsoft.com/office/drawing/2014/main" id="{9C4182B7-EEB7-EC52-4AC6-402CD87F03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12417" name="Picture 65">
            <a:extLst>
              <a:ext uri="{FF2B5EF4-FFF2-40B4-BE49-F238E27FC236}">
                <a16:creationId xmlns:a16="http://schemas.microsoft.com/office/drawing/2014/main" id="{7258EE86-3546-BD75-8A58-16B8DD9712D8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3" t="-217" r="24464"/>
          <a:stretch>
            <a:fillRect/>
          </a:stretch>
        </p:blipFill>
        <p:spPr bwMode="auto">
          <a:xfrm>
            <a:off x="88900" y="830263"/>
            <a:ext cx="8969375" cy="44846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68392" dir="409191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12355" name="Rectangle 3">
            <a:extLst>
              <a:ext uri="{FF2B5EF4-FFF2-40B4-BE49-F238E27FC236}">
                <a16:creationId xmlns:a16="http://schemas.microsoft.com/office/drawing/2014/main" id="{AC97C6B7-04AE-58D0-1AB3-C4D8B1494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838" y="1974850"/>
            <a:ext cx="7170737" cy="380365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61645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12356" name="Text Box 4">
            <a:extLst>
              <a:ext uri="{FF2B5EF4-FFF2-40B4-BE49-F238E27FC236}">
                <a16:creationId xmlns:a16="http://schemas.microsoft.com/office/drawing/2014/main" id="{A8955B15-BC5F-AA45-AF96-94C05F5FE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113" y="2073275"/>
            <a:ext cx="7073900" cy="9461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800">
                <a:solidFill>
                  <a:srgbClr val="FFFF00"/>
                </a:solidFill>
              </a:rPr>
              <a:t>Строительство тех удивительных конструкций</a:t>
            </a:r>
            <a:r>
              <a:rPr lang="en-US" altLang="en-US" sz="2800">
                <a:solidFill>
                  <a:srgbClr val="FFFF00"/>
                </a:solidFill>
              </a:rPr>
              <a:t>!</a:t>
            </a:r>
          </a:p>
        </p:txBody>
      </p:sp>
      <p:grpSp>
        <p:nvGrpSpPr>
          <p:cNvPr id="612357" name="Group 5">
            <a:extLst>
              <a:ext uri="{FF2B5EF4-FFF2-40B4-BE49-F238E27FC236}">
                <a16:creationId xmlns:a16="http://schemas.microsoft.com/office/drawing/2014/main" id="{5BF3042E-45C0-5262-B391-E2A4F088AB6B}"/>
              </a:ext>
            </a:extLst>
          </p:cNvPr>
          <p:cNvGrpSpPr>
            <a:grpSpLocks/>
          </p:cNvGrpSpPr>
          <p:nvPr/>
        </p:nvGrpSpPr>
        <p:grpSpPr bwMode="auto">
          <a:xfrm>
            <a:off x="2662238" y="4187825"/>
            <a:ext cx="4924425" cy="676275"/>
            <a:chOff x="1677" y="2638"/>
            <a:chExt cx="3102" cy="426"/>
          </a:xfrm>
        </p:grpSpPr>
        <p:grpSp>
          <p:nvGrpSpPr>
            <p:cNvPr id="612358" name="Group 6">
              <a:extLst>
                <a:ext uri="{FF2B5EF4-FFF2-40B4-BE49-F238E27FC236}">
                  <a16:creationId xmlns:a16="http://schemas.microsoft.com/office/drawing/2014/main" id="{515282FD-38CB-351D-135D-A0FE5BC446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9" y="2640"/>
              <a:ext cx="1160" cy="424"/>
              <a:chOff x="3672" y="2640"/>
              <a:chExt cx="1160" cy="424"/>
            </a:xfrm>
          </p:grpSpPr>
          <p:sp>
            <p:nvSpPr>
              <p:cNvPr id="612359" name="AutoShape 7">
                <a:extLst>
                  <a:ext uri="{FF2B5EF4-FFF2-40B4-BE49-F238E27FC236}">
                    <a16:creationId xmlns:a16="http://schemas.microsoft.com/office/drawing/2014/main" id="{5C5ED73D-B571-136E-68DD-78893F93AA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672" y="2640"/>
                <a:ext cx="1144" cy="408"/>
              </a:xfrm>
              <a:prstGeom prst="rtTriangl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>
                <a:outerShdw dist="125080" dir="1437749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2360" name="Freeform 8">
                <a:extLst>
                  <a:ext uri="{FF2B5EF4-FFF2-40B4-BE49-F238E27FC236}">
                    <a16:creationId xmlns:a16="http://schemas.microsoft.com/office/drawing/2014/main" id="{D7AB5815-A801-CFB4-AE98-E3F9A59A12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2" y="2676"/>
                <a:ext cx="1060" cy="388"/>
              </a:xfrm>
              <a:custGeom>
                <a:avLst/>
                <a:gdLst>
                  <a:gd name="T0" fmla="*/ 0 w 1036"/>
                  <a:gd name="T1" fmla="*/ 0 h 388"/>
                  <a:gd name="T2" fmla="*/ 36 w 1036"/>
                  <a:gd name="T3" fmla="*/ 24 h 388"/>
                  <a:gd name="T4" fmla="*/ 60 w 1036"/>
                  <a:gd name="T5" fmla="*/ 56 h 388"/>
                  <a:gd name="T6" fmla="*/ 96 w 1036"/>
                  <a:gd name="T7" fmla="*/ 64 h 388"/>
                  <a:gd name="T8" fmla="*/ 120 w 1036"/>
                  <a:gd name="T9" fmla="*/ 80 h 388"/>
                  <a:gd name="T10" fmla="*/ 152 w 1036"/>
                  <a:gd name="T11" fmla="*/ 108 h 388"/>
                  <a:gd name="T12" fmla="*/ 256 w 1036"/>
                  <a:gd name="T13" fmla="*/ 144 h 388"/>
                  <a:gd name="T14" fmla="*/ 316 w 1036"/>
                  <a:gd name="T15" fmla="*/ 156 h 388"/>
                  <a:gd name="T16" fmla="*/ 328 w 1036"/>
                  <a:gd name="T17" fmla="*/ 172 h 388"/>
                  <a:gd name="T18" fmla="*/ 332 w 1036"/>
                  <a:gd name="T19" fmla="*/ 160 h 388"/>
                  <a:gd name="T20" fmla="*/ 384 w 1036"/>
                  <a:gd name="T21" fmla="*/ 176 h 388"/>
                  <a:gd name="T22" fmla="*/ 564 w 1036"/>
                  <a:gd name="T23" fmla="*/ 232 h 388"/>
                  <a:gd name="T24" fmla="*/ 628 w 1036"/>
                  <a:gd name="T25" fmla="*/ 260 h 388"/>
                  <a:gd name="T26" fmla="*/ 672 w 1036"/>
                  <a:gd name="T27" fmla="*/ 288 h 388"/>
                  <a:gd name="T28" fmla="*/ 744 w 1036"/>
                  <a:gd name="T29" fmla="*/ 328 h 388"/>
                  <a:gd name="T30" fmla="*/ 832 w 1036"/>
                  <a:gd name="T31" fmla="*/ 368 h 388"/>
                  <a:gd name="T32" fmla="*/ 876 w 1036"/>
                  <a:gd name="T33" fmla="*/ 380 h 388"/>
                  <a:gd name="T34" fmla="*/ 916 w 1036"/>
                  <a:gd name="T35" fmla="*/ 388 h 388"/>
                  <a:gd name="T36" fmla="*/ 1008 w 1036"/>
                  <a:gd name="T37" fmla="*/ 384 h 388"/>
                  <a:gd name="T38" fmla="*/ 1036 w 1036"/>
                  <a:gd name="T39" fmla="*/ 372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36" h="388">
                    <a:moveTo>
                      <a:pt x="0" y="0"/>
                    </a:moveTo>
                    <a:cubicBezTo>
                      <a:pt x="15" y="5"/>
                      <a:pt x="22" y="15"/>
                      <a:pt x="36" y="24"/>
                    </a:cubicBezTo>
                    <a:cubicBezTo>
                      <a:pt x="38" y="30"/>
                      <a:pt x="54" y="53"/>
                      <a:pt x="60" y="56"/>
                    </a:cubicBezTo>
                    <a:cubicBezTo>
                      <a:pt x="105" y="78"/>
                      <a:pt x="67" y="48"/>
                      <a:pt x="96" y="64"/>
                    </a:cubicBezTo>
                    <a:cubicBezTo>
                      <a:pt x="104" y="68"/>
                      <a:pt x="120" y="80"/>
                      <a:pt x="120" y="80"/>
                    </a:cubicBezTo>
                    <a:cubicBezTo>
                      <a:pt x="127" y="91"/>
                      <a:pt x="152" y="108"/>
                      <a:pt x="152" y="108"/>
                    </a:cubicBezTo>
                    <a:cubicBezTo>
                      <a:pt x="178" y="147"/>
                      <a:pt x="211" y="141"/>
                      <a:pt x="256" y="144"/>
                    </a:cubicBezTo>
                    <a:cubicBezTo>
                      <a:pt x="291" y="155"/>
                      <a:pt x="271" y="151"/>
                      <a:pt x="316" y="156"/>
                    </a:cubicBezTo>
                    <a:cubicBezTo>
                      <a:pt x="320" y="161"/>
                      <a:pt x="321" y="170"/>
                      <a:pt x="328" y="172"/>
                    </a:cubicBezTo>
                    <a:cubicBezTo>
                      <a:pt x="332" y="173"/>
                      <a:pt x="327" y="160"/>
                      <a:pt x="332" y="160"/>
                    </a:cubicBezTo>
                    <a:cubicBezTo>
                      <a:pt x="340" y="158"/>
                      <a:pt x="374" y="173"/>
                      <a:pt x="384" y="176"/>
                    </a:cubicBezTo>
                    <a:cubicBezTo>
                      <a:pt x="440" y="192"/>
                      <a:pt x="509" y="224"/>
                      <a:pt x="564" y="232"/>
                    </a:cubicBezTo>
                    <a:cubicBezTo>
                      <a:pt x="593" y="251"/>
                      <a:pt x="594" y="255"/>
                      <a:pt x="628" y="260"/>
                    </a:cubicBezTo>
                    <a:cubicBezTo>
                      <a:pt x="635" y="281"/>
                      <a:pt x="652" y="281"/>
                      <a:pt x="672" y="288"/>
                    </a:cubicBezTo>
                    <a:cubicBezTo>
                      <a:pt x="693" y="320"/>
                      <a:pt x="715" y="311"/>
                      <a:pt x="744" y="328"/>
                    </a:cubicBezTo>
                    <a:cubicBezTo>
                      <a:pt x="773" y="344"/>
                      <a:pt x="798" y="356"/>
                      <a:pt x="832" y="368"/>
                    </a:cubicBezTo>
                    <a:cubicBezTo>
                      <a:pt x="849" y="373"/>
                      <a:pt x="853" y="375"/>
                      <a:pt x="876" y="380"/>
                    </a:cubicBezTo>
                    <a:cubicBezTo>
                      <a:pt x="889" y="382"/>
                      <a:pt x="916" y="388"/>
                      <a:pt x="916" y="388"/>
                    </a:cubicBezTo>
                    <a:cubicBezTo>
                      <a:pt x="946" y="386"/>
                      <a:pt x="977" y="386"/>
                      <a:pt x="1008" y="384"/>
                    </a:cubicBezTo>
                    <a:cubicBezTo>
                      <a:pt x="1033" y="382"/>
                      <a:pt x="1028" y="386"/>
                      <a:pt x="1036" y="372"/>
                    </a:cubicBezTo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25080" dir="1437749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12361" name="Group 9">
              <a:extLst>
                <a:ext uri="{FF2B5EF4-FFF2-40B4-BE49-F238E27FC236}">
                  <a16:creationId xmlns:a16="http://schemas.microsoft.com/office/drawing/2014/main" id="{722B186B-B1E4-F3E3-8935-D31E39BEA3A9}"/>
                </a:ext>
              </a:extLst>
            </p:cNvPr>
            <p:cNvGrpSpPr>
              <a:grpSpLocks/>
            </p:cNvGrpSpPr>
            <p:nvPr/>
          </p:nvGrpSpPr>
          <p:grpSpPr bwMode="auto">
            <a:xfrm rot="21524310" flipH="1">
              <a:off x="1677" y="2638"/>
              <a:ext cx="807" cy="325"/>
              <a:chOff x="3672" y="2640"/>
              <a:chExt cx="1160" cy="424"/>
            </a:xfrm>
          </p:grpSpPr>
          <p:sp>
            <p:nvSpPr>
              <p:cNvPr id="612362" name="AutoShape 10">
                <a:extLst>
                  <a:ext uri="{FF2B5EF4-FFF2-40B4-BE49-F238E27FC236}">
                    <a16:creationId xmlns:a16="http://schemas.microsoft.com/office/drawing/2014/main" id="{D4622A41-9696-8F97-58B4-659290DD26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672" y="2640"/>
                <a:ext cx="1144" cy="408"/>
              </a:xfrm>
              <a:prstGeom prst="rtTriangl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>
                <a:outerShdw dist="125080" dir="1437749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2363" name="Freeform 11">
                <a:extLst>
                  <a:ext uri="{FF2B5EF4-FFF2-40B4-BE49-F238E27FC236}">
                    <a16:creationId xmlns:a16="http://schemas.microsoft.com/office/drawing/2014/main" id="{AFC0A352-2986-B4CC-CE8F-64F6804A53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2" y="2676"/>
                <a:ext cx="1060" cy="388"/>
              </a:xfrm>
              <a:custGeom>
                <a:avLst/>
                <a:gdLst>
                  <a:gd name="T0" fmla="*/ 0 w 1036"/>
                  <a:gd name="T1" fmla="*/ 0 h 388"/>
                  <a:gd name="T2" fmla="*/ 36 w 1036"/>
                  <a:gd name="T3" fmla="*/ 24 h 388"/>
                  <a:gd name="T4" fmla="*/ 60 w 1036"/>
                  <a:gd name="T5" fmla="*/ 56 h 388"/>
                  <a:gd name="T6" fmla="*/ 96 w 1036"/>
                  <a:gd name="T7" fmla="*/ 64 h 388"/>
                  <a:gd name="T8" fmla="*/ 120 w 1036"/>
                  <a:gd name="T9" fmla="*/ 80 h 388"/>
                  <a:gd name="T10" fmla="*/ 152 w 1036"/>
                  <a:gd name="T11" fmla="*/ 108 h 388"/>
                  <a:gd name="T12" fmla="*/ 256 w 1036"/>
                  <a:gd name="T13" fmla="*/ 144 h 388"/>
                  <a:gd name="T14" fmla="*/ 316 w 1036"/>
                  <a:gd name="T15" fmla="*/ 156 h 388"/>
                  <a:gd name="T16" fmla="*/ 328 w 1036"/>
                  <a:gd name="T17" fmla="*/ 172 h 388"/>
                  <a:gd name="T18" fmla="*/ 332 w 1036"/>
                  <a:gd name="T19" fmla="*/ 160 h 388"/>
                  <a:gd name="T20" fmla="*/ 384 w 1036"/>
                  <a:gd name="T21" fmla="*/ 176 h 388"/>
                  <a:gd name="T22" fmla="*/ 564 w 1036"/>
                  <a:gd name="T23" fmla="*/ 232 h 388"/>
                  <a:gd name="T24" fmla="*/ 628 w 1036"/>
                  <a:gd name="T25" fmla="*/ 260 h 388"/>
                  <a:gd name="T26" fmla="*/ 672 w 1036"/>
                  <a:gd name="T27" fmla="*/ 288 h 388"/>
                  <a:gd name="T28" fmla="*/ 744 w 1036"/>
                  <a:gd name="T29" fmla="*/ 328 h 388"/>
                  <a:gd name="T30" fmla="*/ 832 w 1036"/>
                  <a:gd name="T31" fmla="*/ 368 h 388"/>
                  <a:gd name="T32" fmla="*/ 876 w 1036"/>
                  <a:gd name="T33" fmla="*/ 380 h 388"/>
                  <a:gd name="T34" fmla="*/ 916 w 1036"/>
                  <a:gd name="T35" fmla="*/ 388 h 388"/>
                  <a:gd name="T36" fmla="*/ 1008 w 1036"/>
                  <a:gd name="T37" fmla="*/ 384 h 388"/>
                  <a:gd name="T38" fmla="*/ 1036 w 1036"/>
                  <a:gd name="T39" fmla="*/ 372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36" h="388">
                    <a:moveTo>
                      <a:pt x="0" y="0"/>
                    </a:moveTo>
                    <a:cubicBezTo>
                      <a:pt x="15" y="5"/>
                      <a:pt x="22" y="15"/>
                      <a:pt x="36" y="24"/>
                    </a:cubicBezTo>
                    <a:cubicBezTo>
                      <a:pt x="38" y="30"/>
                      <a:pt x="54" y="53"/>
                      <a:pt x="60" y="56"/>
                    </a:cubicBezTo>
                    <a:cubicBezTo>
                      <a:pt x="105" y="78"/>
                      <a:pt x="67" y="48"/>
                      <a:pt x="96" y="64"/>
                    </a:cubicBezTo>
                    <a:cubicBezTo>
                      <a:pt x="104" y="68"/>
                      <a:pt x="120" y="80"/>
                      <a:pt x="120" y="80"/>
                    </a:cubicBezTo>
                    <a:cubicBezTo>
                      <a:pt x="127" y="91"/>
                      <a:pt x="152" y="108"/>
                      <a:pt x="152" y="108"/>
                    </a:cubicBezTo>
                    <a:cubicBezTo>
                      <a:pt x="178" y="147"/>
                      <a:pt x="211" y="141"/>
                      <a:pt x="256" y="144"/>
                    </a:cubicBezTo>
                    <a:cubicBezTo>
                      <a:pt x="291" y="155"/>
                      <a:pt x="271" y="151"/>
                      <a:pt x="316" y="156"/>
                    </a:cubicBezTo>
                    <a:cubicBezTo>
                      <a:pt x="320" y="161"/>
                      <a:pt x="321" y="170"/>
                      <a:pt x="328" y="172"/>
                    </a:cubicBezTo>
                    <a:cubicBezTo>
                      <a:pt x="332" y="173"/>
                      <a:pt x="327" y="160"/>
                      <a:pt x="332" y="160"/>
                    </a:cubicBezTo>
                    <a:cubicBezTo>
                      <a:pt x="340" y="158"/>
                      <a:pt x="374" y="173"/>
                      <a:pt x="384" y="176"/>
                    </a:cubicBezTo>
                    <a:cubicBezTo>
                      <a:pt x="440" y="192"/>
                      <a:pt x="509" y="224"/>
                      <a:pt x="564" y="232"/>
                    </a:cubicBezTo>
                    <a:cubicBezTo>
                      <a:pt x="593" y="251"/>
                      <a:pt x="594" y="255"/>
                      <a:pt x="628" y="260"/>
                    </a:cubicBezTo>
                    <a:cubicBezTo>
                      <a:pt x="635" y="281"/>
                      <a:pt x="652" y="281"/>
                      <a:pt x="672" y="288"/>
                    </a:cubicBezTo>
                    <a:cubicBezTo>
                      <a:pt x="693" y="320"/>
                      <a:pt x="715" y="311"/>
                      <a:pt x="744" y="328"/>
                    </a:cubicBezTo>
                    <a:cubicBezTo>
                      <a:pt x="773" y="344"/>
                      <a:pt x="798" y="356"/>
                      <a:pt x="832" y="368"/>
                    </a:cubicBezTo>
                    <a:cubicBezTo>
                      <a:pt x="849" y="373"/>
                      <a:pt x="853" y="375"/>
                      <a:pt x="876" y="380"/>
                    </a:cubicBezTo>
                    <a:cubicBezTo>
                      <a:pt x="889" y="382"/>
                      <a:pt x="916" y="388"/>
                      <a:pt x="916" y="388"/>
                    </a:cubicBezTo>
                    <a:cubicBezTo>
                      <a:pt x="946" y="386"/>
                      <a:pt x="977" y="386"/>
                      <a:pt x="1008" y="384"/>
                    </a:cubicBezTo>
                    <a:cubicBezTo>
                      <a:pt x="1033" y="382"/>
                      <a:pt x="1028" y="386"/>
                      <a:pt x="1036" y="372"/>
                    </a:cubicBezTo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25080" dir="1437749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12364" name="Group 12">
            <a:extLst>
              <a:ext uri="{FF2B5EF4-FFF2-40B4-BE49-F238E27FC236}">
                <a16:creationId xmlns:a16="http://schemas.microsoft.com/office/drawing/2014/main" id="{FF1E3641-3198-350A-7892-DDCF21404675}"/>
              </a:ext>
            </a:extLst>
          </p:cNvPr>
          <p:cNvGrpSpPr>
            <a:grpSpLocks/>
          </p:cNvGrpSpPr>
          <p:nvPr/>
        </p:nvGrpSpPr>
        <p:grpSpPr bwMode="auto">
          <a:xfrm>
            <a:off x="2643188" y="4165600"/>
            <a:ext cx="4940300" cy="903288"/>
            <a:chOff x="1911" y="2624"/>
            <a:chExt cx="2924" cy="561"/>
          </a:xfrm>
        </p:grpSpPr>
        <p:sp>
          <p:nvSpPr>
            <p:cNvPr id="612365" name="Line 13">
              <a:extLst>
                <a:ext uri="{FF2B5EF4-FFF2-40B4-BE49-F238E27FC236}">
                  <a16:creationId xmlns:a16="http://schemas.microsoft.com/office/drawing/2014/main" id="{FE089E93-D8AD-ED36-8B73-4CECE2A80A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1" y="2624"/>
              <a:ext cx="2" cy="46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2366" name="Line 14">
              <a:extLst>
                <a:ext uri="{FF2B5EF4-FFF2-40B4-BE49-F238E27FC236}">
                  <a16:creationId xmlns:a16="http://schemas.microsoft.com/office/drawing/2014/main" id="{72C35FCB-C618-C41D-97C2-5986901F28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1" y="2628"/>
              <a:ext cx="2920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2367" name="Line 15">
              <a:extLst>
                <a:ext uri="{FF2B5EF4-FFF2-40B4-BE49-F238E27FC236}">
                  <a16:creationId xmlns:a16="http://schemas.microsoft.com/office/drawing/2014/main" id="{1F8C1B57-D12E-D4BA-89CB-157850B380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5" y="2631"/>
              <a:ext cx="0" cy="55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12368" name="Group 16">
            <a:extLst>
              <a:ext uri="{FF2B5EF4-FFF2-40B4-BE49-F238E27FC236}">
                <a16:creationId xmlns:a16="http://schemas.microsoft.com/office/drawing/2014/main" id="{D712F56B-3B73-46AD-0700-4D74F6CB7777}"/>
              </a:ext>
            </a:extLst>
          </p:cNvPr>
          <p:cNvGrpSpPr>
            <a:grpSpLocks/>
          </p:cNvGrpSpPr>
          <p:nvPr/>
        </p:nvGrpSpPr>
        <p:grpSpPr bwMode="auto">
          <a:xfrm>
            <a:off x="1258888" y="3124200"/>
            <a:ext cx="2493962" cy="1450975"/>
            <a:chOff x="800" y="1952"/>
            <a:chExt cx="1571" cy="914"/>
          </a:xfrm>
        </p:grpSpPr>
        <p:sp>
          <p:nvSpPr>
            <p:cNvPr id="612369" name="Rectangle 17">
              <a:extLst>
                <a:ext uri="{FF2B5EF4-FFF2-40B4-BE49-F238E27FC236}">
                  <a16:creationId xmlns:a16="http://schemas.microsoft.com/office/drawing/2014/main" id="{4ACA6ED3-C71F-A3ED-8549-C077F06674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0" y="1959"/>
              <a:ext cx="1405" cy="523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>
              <a:outerShdw dist="17961" dir="135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2370" name="AutoShape 18">
              <a:extLst>
                <a:ext uri="{FF2B5EF4-FFF2-40B4-BE49-F238E27FC236}">
                  <a16:creationId xmlns:a16="http://schemas.microsoft.com/office/drawing/2014/main" id="{827683B9-BC48-2450-2952-3E7AC0D97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" y="2327"/>
              <a:ext cx="740" cy="539"/>
            </a:xfrm>
            <a:prstGeom prst="curvedRightArrow">
              <a:avLst>
                <a:gd name="adj1" fmla="val 20000"/>
                <a:gd name="adj2" fmla="val 40000"/>
                <a:gd name="adj3" fmla="val 45764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7961" dir="135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2371" name="Text Box 19">
              <a:extLst>
                <a:ext uri="{FF2B5EF4-FFF2-40B4-BE49-F238E27FC236}">
                  <a16:creationId xmlns:a16="http://schemas.microsoft.com/office/drawing/2014/main" id="{F83CAA33-F1AC-A086-1334-E994D04F04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6" y="1952"/>
              <a:ext cx="1525" cy="63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>
                  <a:solidFill>
                    <a:srgbClr val="FFFF00"/>
                  </a:solidFill>
                </a:rPr>
                <a:t>Западная стена или </a:t>
              </a:r>
              <a:r>
                <a:rPr lang="en-US" altLang="en-US">
                  <a:solidFill>
                    <a:srgbClr val="FFFF00"/>
                  </a:solidFill>
                </a:rPr>
                <a:t>“</a:t>
              </a:r>
              <a:r>
                <a:rPr lang="ru-RU" altLang="en-US">
                  <a:solidFill>
                    <a:srgbClr val="FFFF00"/>
                  </a:solidFill>
                </a:rPr>
                <a:t>Стена плача</a:t>
              </a:r>
              <a:r>
                <a:rPr lang="en-US" altLang="en-US">
                  <a:solidFill>
                    <a:srgbClr val="FFFF00"/>
                  </a:solidFill>
                </a:rPr>
                <a:t>”</a:t>
              </a:r>
            </a:p>
          </p:txBody>
        </p:sp>
      </p:grpSp>
      <p:sp>
        <p:nvSpPr>
          <p:cNvPr id="612372" name="Freeform 20">
            <a:extLst>
              <a:ext uri="{FF2B5EF4-FFF2-40B4-BE49-F238E27FC236}">
                <a16:creationId xmlns:a16="http://schemas.microsoft.com/office/drawing/2014/main" id="{1064E960-A6B6-6E50-E997-6E5B12751721}"/>
              </a:ext>
            </a:extLst>
          </p:cNvPr>
          <p:cNvSpPr>
            <a:spLocks/>
          </p:cNvSpPr>
          <p:nvPr/>
        </p:nvSpPr>
        <p:spPr bwMode="auto">
          <a:xfrm>
            <a:off x="812800" y="3762375"/>
            <a:ext cx="7632700" cy="1354138"/>
          </a:xfrm>
          <a:custGeom>
            <a:avLst/>
            <a:gdLst>
              <a:gd name="T0" fmla="*/ 0 w 4808"/>
              <a:gd name="T1" fmla="*/ 853 h 853"/>
              <a:gd name="T2" fmla="*/ 172 w 4808"/>
              <a:gd name="T3" fmla="*/ 778 h 853"/>
              <a:gd name="T4" fmla="*/ 225 w 4808"/>
              <a:gd name="T5" fmla="*/ 793 h 853"/>
              <a:gd name="T6" fmla="*/ 270 w 4808"/>
              <a:gd name="T7" fmla="*/ 808 h 853"/>
              <a:gd name="T8" fmla="*/ 494 w 4808"/>
              <a:gd name="T9" fmla="*/ 800 h 853"/>
              <a:gd name="T10" fmla="*/ 636 w 4808"/>
              <a:gd name="T11" fmla="*/ 763 h 853"/>
              <a:gd name="T12" fmla="*/ 756 w 4808"/>
              <a:gd name="T13" fmla="*/ 726 h 853"/>
              <a:gd name="T14" fmla="*/ 800 w 4808"/>
              <a:gd name="T15" fmla="*/ 711 h 853"/>
              <a:gd name="T16" fmla="*/ 890 w 4808"/>
              <a:gd name="T17" fmla="*/ 651 h 853"/>
              <a:gd name="T18" fmla="*/ 980 w 4808"/>
              <a:gd name="T19" fmla="*/ 621 h 853"/>
              <a:gd name="T20" fmla="*/ 1047 w 4808"/>
              <a:gd name="T21" fmla="*/ 598 h 853"/>
              <a:gd name="T22" fmla="*/ 1092 w 4808"/>
              <a:gd name="T23" fmla="*/ 584 h 853"/>
              <a:gd name="T24" fmla="*/ 1212 w 4808"/>
              <a:gd name="T25" fmla="*/ 598 h 853"/>
              <a:gd name="T26" fmla="*/ 1271 w 4808"/>
              <a:gd name="T27" fmla="*/ 584 h 853"/>
              <a:gd name="T28" fmla="*/ 1406 w 4808"/>
              <a:gd name="T29" fmla="*/ 554 h 853"/>
              <a:gd name="T30" fmla="*/ 1698 w 4808"/>
              <a:gd name="T31" fmla="*/ 397 h 853"/>
              <a:gd name="T32" fmla="*/ 1765 w 4808"/>
              <a:gd name="T33" fmla="*/ 374 h 853"/>
              <a:gd name="T34" fmla="*/ 1787 w 4808"/>
              <a:gd name="T35" fmla="*/ 367 h 853"/>
              <a:gd name="T36" fmla="*/ 1855 w 4808"/>
              <a:gd name="T37" fmla="*/ 329 h 853"/>
              <a:gd name="T38" fmla="*/ 1937 w 4808"/>
              <a:gd name="T39" fmla="*/ 277 h 853"/>
              <a:gd name="T40" fmla="*/ 2027 w 4808"/>
              <a:gd name="T41" fmla="*/ 225 h 853"/>
              <a:gd name="T42" fmla="*/ 2049 w 4808"/>
              <a:gd name="T43" fmla="*/ 210 h 853"/>
              <a:gd name="T44" fmla="*/ 2064 w 4808"/>
              <a:gd name="T45" fmla="*/ 187 h 853"/>
              <a:gd name="T46" fmla="*/ 2109 w 4808"/>
              <a:gd name="T47" fmla="*/ 157 h 853"/>
              <a:gd name="T48" fmla="*/ 2131 w 4808"/>
              <a:gd name="T49" fmla="*/ 135 h 853"/>
              <a:gd name="T50" fmla="*/ 2266 w 4808"/>
              <a:gd name="T51" fmla="*/ 98 h 853"/>
              <a:gd name="T52" fmla="*/ 2333 w 4808"/>
              <a:gd name="T53" fmla="*/ 105 h 853"/>
              <a:gd name="T54" fmla="*/ 2528 w 4808"/>
              <a:gd name="T55" fmla="*/ 90 h 853"/>
              <a:gd name="T56" fmla="*/ 2610 w 4808"/>
              <a:gd name="T57" fmla="*/ 38 h 853"/>
              <a:gd name="T58" fmla="*/ 2722 w 4808"/>
              <a:gd name="T59" fmla="*/ 8 h 853"/>
              <a:gd name="T60" fmla="*/ 2744 w 4808"/>
              <a:gd name="T61" fmla="*/ 0 h 853"/>
              <a:gd name="T62" fmla="*/ 2842 w 4808"/>
              <a:gd name="T63" fmla="*/ 60 h 853"/>
              <a:gd name="T64" fmla="*/ 2864 w 4808"/>
              <a:gd name="T65" fmla="*/ 75 h 853"/>
              <a:gd name="T66" fmla="*/ 2894 w 4808"/>
              <a:gd name="T67" fmla="*/ 120 h 853"/>
              <a:gd name="T68" fmla="*/ 3021 w 4808"/>
              <a:gd name="T69" fmla="*/ 172 h 853"/>
              <a:gd name="T70" fmla="*/ 3051 w 4808"/>
              <a:gd name="T71" fmla="*/ 165 h 853"/>
              <a:gd name="T72" fmla="*/ 3096 w 4808"/>
              <a:gd name="T73" fmla="*/ 180 h 853"/>
              <a:gd name="T74" fmla="*/ 3208 w 4808"/>
              <a:gd name="T75" fmla="*/ 314 h 853"/>
              <a:gd name="T76" fmla="*/ 3268 w 4808"/>
              <a:gd name="T77" fmla="*/ 367 h 853"/>
              <a:gd name="T78" fmla="*/ 3387 w 4808"/>
              <a:gd name="T79" fmla="*/ 419 h 853"/>
              <a:gd name="T80" fmla="*/ 3470 w 4808"/>
              <a:gd name="T81" fmla="*/ 471 h 853"/>
              <a:gd name="T82" fmla="*/ 3544 w 4808"/>
              <a:gd name="T83" fmla="*/ 479 h 853"/>
              <a:gd name="T84" fmla="*/ 3709 w 4808"/>
              <a:gd name="T85" fmla="*/ 509 h 853"/>
              <a:gd name="T86" fmla="*/ 3754 w 4808"/>
              <a:gd name="T87" fmla="*/ 524 h 853"/>
              <a:gd name="T88" fmla="*/ 3776 w 4808"/>
              <a:gd name="T89" fmla="*/ 531 h 853"/>
              <a:gd name="T90" fmla="*/ 3866 w 4808"/>
              <a:gd name="T91" fmla="*/ 569 h 853"/>
              <a:gd name="T92" fmla="*/ 3888 w 4808"/>
              <a:gd name="T93" fmla="*/ 576 h 853"/>
              <a:gd name="T94" fmla="*/ 3933 w 4808"/>
              <a:gd name="T95" fmla="*/ 613 h 853"/>
              <a:gd name="T96" fmla="*/ 3948 w 4808"/>
              <a:gd name="T97" fmla="*/ 636 h 853"/>
              <a:gd name="T98" fmla="*/ 4053 w 4808"/>
              <a:gd name="T99" fmla="*/ 666 h 853"/>
              <a:gd name="T100" fmla="*/ 4143 w 4808"/>
              <a:gd name="T101" fmla="*/ 703 h 853"/>
              <a:gd name="T102" fmla="*/ 4352 w 4808"/>
              <a:gd name="T103" fmla="*/ 711 h 853"/>
              <a:gd name="T104" fmla="*/ 4509 w 4808"/>
              <a:gd name="T105" fmla="*/ 748 h 853"/>
              <a:gd name="T106" fmla="*/ 4808 w 4808"/>
              <a:gd name="T107" fmla="*/ 703 h 8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808" h="853">
                <a:moveTo>
                  <a:pt x="0" y="853"/>
                </a:moveTo>
                <a:cubicBezTo>
                  <a:pt x="19" y="796"/>
                  <a:pt x="119" y="785"/>
                  <a:pt x="172" y="778"/>
                </a:cubicBezTo>
                <a:cubicBezTo>
                  <a:pt x="189" y="783"/>
                  <a:pt x="207" y="787"/>
                  <a:pt x="225" y="793"/>
                </a:cubicBezTo>
                <a:cubicBezTo>
                  <a:pt x="240" y="797"/>
                  <a:pt x="270" y="808"/>
                  <a:pt x="270" y="808"/>
                </a:cubicBezTo>
                <a:cubicBezTo>
                  <a:pt x="351" y="801"/>
                  <a:pt x="413" y="792"/>
                  <a:pt x="494" y="800"/>
                </a:cubicBezTo>
                <a:cubicBezTo>
                  <a:pt x="542" y="788"/>
                  <a:pt x="588" y="777"/>
                  <a:pt x="636" y="763"/>
                </a:cubicBezTo>
                <a:cubicBezTo>
                  <a:pt x="671" y="738"/>
                  <a:pt x="714" y="732"/>
                  <a:pt x="756" y="726"/>
                </a:cubicBezTo>
                <a:cubicBezTo>
                  <a:pt x="770" y="720"/>
                  <a:pt x="786" y="718"/>
                  <a:pt x="800" y="711"/>
                </a:cubicBezTo>
                <a:cubicBezTo>
                  <a:pt x="825" y="697"/>
                  <a:pt x="861" y="660"/>
                  <a:pt x="890" y="651"/>
                </a:cubicBezTo>
                <a:cubicBezTo>
                  <a:pt x="919" y="641"/>
                  <a:pt x="950" y="631"/>
                  <a:pt x="980" y="621"/>
                </a:cubicBezTo>
                <a:cubicBezTo>
                  <a:pt x="1071" y="587"/>
                  <a:pt x="969" y="620"/>
                  <a:pt x="1047" y="598"/>
                </a:cubicBezTo>
                <a:cubicBezTo>
                  <a:pt x="1062" y="593"/>
                  <a:pt x="1092" y="584"/>
                  <a:pt x="1092" y="584"/>
                </a:cubicBezTo>
                <a:cubicBezTo>
                  <a:pt x="1132" y="587"/>
                  <a:pt x="1171" y="598"/>
                  <a:pt x="1212" y="598"/>
                </a:cubicBezTo>
                <a:cubicBezTo>
                  <a:pt x="1237" y="598"/>
                  <a:pt x="1248" y="589"/>
                  <a:pt x="1271" y="584"/>
                </a:cubicBezTo>
                <a:cubicBezTo>
                  <a:pt x="1315" y="572"/>
                  <a:pt x="1361" y="568"/>
                  <a:pt x="1406" y="554"/>
                </a:cubicBezTo>
                <a:cubicBezTo>
                  <a:pt x="1466" y="461"/>
                  <a:pt x="1592" y="413"/>
                  <a:pt x="1698" y="397"/>
                </a:cubicBezTo>
                <a:cubicBezTo>
                  <a:pt x="1720" y="389"/>
                  <a:pt x="1742" y="381"/>
                  <a:pt x="1765" y="374"/>
                </a:cubicBezTo>
                <a:cubicBezTo>
                  <a:pt x="1772" y="371"/>
                  <a:pt x="1787" y="367"/>
                  <a:pt x="1787" y="367"/>
                </a:cubicBezTo>
                <a:cubicBezTo>
                  <a:pt x="1809" y="352"/>
                  <a:pt x="1832" y="343"/>
                  <a:pt x="1855" y="329"/>
                </a:cubicBezTo>
                <a:cubicBezTo>
                  <a:pt x="1873" y="301"/>
                  <a:pt x="1904" y="286"/>
                  <a:pt x="1937" y="277"/>
                </a:cubicBezTo>
                <a:cubicBezTo>
                  <a:pt x="1968" y="256"/>
                  <a:pt x="1991" y="235"/>
                  <a:pt x="2027" y="225"/>
                </a:cubicBezTo>
                <a:cubicBezTo>
                  <a:pt x="2034" y="220"/>
                  <a:pt x="2042" y="216"/>
                  <a:pt x="2049" y="210"/>
                </a:cubicBezTo>
                <a:cubicBezTo>
                  <a:pt x="2055" y="203"/>
                  <a:pt x="2057" y="193"/>
                  <a:pt x="2064" y="187"/>
                </a:cubicBezTo>
                <a:cubicBezTo>
                  <a:pt x="2077" y="175"/>
                  <a:pt x="2096" y="169"/>
                  <a:pt x="2109" y="157"/>
                </a:cubicBezTo>
                <a:cubicBezTo>
                  <a:pt x="2116" y="149"/>
                  <a:pt x="2121" y="140"/>
                  <a:pt x="2131" y="135"/>
                </a:cubicBezTo>
                <a:cubicBezTo>
                  <a:pt x="2170" y="113"/>
                  <a:pt x="2223" y="110"/>
                  <a:pt x="2266" y="98"/>
                </a:cubicBezTo>
                <a:cubicBezTo>
                  <a:pt x="2318" y="114"/>
                  <a:pt x="2296" y="116"/>
                  <a:pt x="2333" y="105"/>
                </a:cubicBezTo>
                <a:cubicBezTo>
                  <a:pt x="2385" y="120"/>
                  <a:pt x="2475" y="119"/>
                  <a:pt x="2528" y="90"/>
                </a:cubicBezTo>
                <a:cubicBezTo>
                  <a:pt x="2545" y="80"/>
                  <a:pt x="2588" y="45"/>
                  <a:pt x="2610" y="38"/>
                </a:cubicBezTo>
                <a:cubicBezTo>
                  <a:pt x="2646" y="25"/>
                  <a:pt x="2684" y="18"/>
                  <a:pt x="2722" y="8"/>
                </a:cubicBezTo>
                <a:cubicBezTo>
                  <a:pt x="2729" y="5"/>
                  <a:pt x="2736" y="2"/>
                  <a:pt x="2744" y="0"/>
                </a:cubicBezTo>
                <a:cubicBezTo>
                  <a:pt x="2794" y="10"/>
                  <a:pt x="2796" y="29"/>
                  <a:pt x="2842" y="60"/>
                </a:cubicBezTo>
                <a:cubicBezTo>
                  <a:pt x="2849" y="64"/>
                  <a:pt x="2864" y="75"/>
                  <a:pt x="2864" y="75"/>
                </a:cubicBezTo>
                <a:cubicBezTo>
                  <a:pt x="2874" y="90"/>
                  <a:pt x="2876" y="114"/>
                  <a:pt x="2894" y="120"/>
                </a:cubicBezTo>
                <a:cubicBezTo>
                  <a:pt x="2938" y="134"/>
                  <a:pt x="2976" y="157"/>
                  <a:pt x="3021" y="172"/>
                </a:cubicBezTo>
                <a:cubicBezTo>
                  <a:pt x="3031" y="169"/>
                  <a:pt x="3040" y="163"/>
                  <a:pt x="3051" y="165"/>
                </a:cubicBezTo>
                <a:cubicBezTo>
                  <a:pt x="3066" y="166"/>
                  <a:pt x="3096" y="180"/>
                  <a:pt x="3096" y="180"/>
                </a:cubicBezTo>
                <a:cubicBezTo>
                  <a:pt x="3130" y="231"/>
                  <a:pt x="3144" y="293"/>
                  <a:pt x="3208" y="314"/>
                </a:cubicBezTo>
                <a:cubicBezTo>
                  <a:pt x="3231" y="330"/>
                  <a:pt x="3241" y="355"/>
                  <a:pt x="3268" y="367"/>
                </a:cubicBezTo>
                <a:cubicBezTo>
                  <a:pt x="3317" y="388"/>
                  <a:pt x="3339" y="391"/>
                  <a:pt x="3387" y="419"/>
                </a:cubicBezTo>
                <a:cubicBezTo>
                  <a:pt x="3400" y="469"/>
                  <a:pt x="3417" y="464"/>
                  <a:pt x="3470" y="471"/>
                </a:cubicBezTo>
                <a:cubicBezTo>
                  <a:pt x="3497" y="481"/>
                  <a:pt x="3515" y="488"/>
                  <a:pt x="3544" y="479"/>
                </a:cubicBezTo>
                <a:cubicBezTo>
                  <a:pt x="3599" y="485"/>
                  <a:pt x="3654" y="495"/>
                  <a:pt x="3709" y="509"/>
                </a:cubicBezTo>
                <a:cubicBezTo>
                  <a:pt x="3724" y="512"/>
                  <a:pt x="3738" y="519"/>
                  <a:pt x="3754" y="524"/>
                </a:cubicBezTo>
                <a:cubicBezTo>
                  <a:pt x="3761" y="526"/>
                  <a:pt x="3776" y="531"/>
                  <a:pt x="3776" y="531"/>
                </a:cubicBezTo>
                <a:cubicBezTo>
                  <a:pt x="3805" y="550"/>
                  <a:pt x="3831" y="557"/>
                  <a:pt x="3866" y="569"/>
                </a:cubicBezTo>
                <a:cubicBezTo>
                  <a:pt x="3873" y="571"/>
                  <a:pt x="3888" y="576"/>
                  <a:pt x="3888" y="576"/>
                </a:cubicBezTo>
                <a:cubicBezTo>
                  <a:pt x="3910" y="590"/>
                  <a:pt x="3915" y="591"/>
                  <a:pt x="3933" y="613"/>
                </a:cubicBezTo>
                <a:cubicBezTo>
                  <a:pt x="3938" y="620"/>
                  <a:pt x="3940" y="630"/>
                  <a:pt x="3948" y="636"/>
                </a:cubicBezTo>
                <a:cubicBezTo>
                  <a:pt x="3966" y="650"/>
                  <a:pt x="4039" y="662"/>
                  <a:pt x="4053" y="666"/>
                </a:cubicBezTo>
                <a:cubicBezTo>
                  <a:pt x="4087" y="675"/>
                  <a:pt x="4110" y="692"/>
                  <a:pt x="4143" y="703"/>
                </a:cubicBezTo>
                <a:cubicBezTo>
                  <a:pt x="4217" y="697"/>
                  <a:pt x="4279" y="693"/>
                  <a:pt x="4352" y="711"/>
                </a:cubicBezTo>
                <a:cubicBezTo>
                  <a:pt x="4404" y="723"/>
                  <a:pt x="4509" y="748"/>
                  <a:pt x="4509" y="748"/>
                </a:cubicBezTo>
                <a:cubicBezTo>
                  <a:pt x="4608" y="736"/>
                  <a:pt x="4707" y="703"/>
                  <a:pt x="4808" y="703"/>
                </a:cubicBezTo>
              </a:path>
            </a:pathLst>
          </a:cu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2373" name="Rectangle 21">
            <a:extLst>
              <a:ext uri="{FF2B5EF4-FFF2-40B4-BE49-F238E27FC236}">
                <a16:creationId xmlns:a16="http://schemas.microsoft.com/office/drawing/2014/main" id="{CDC708B1-EA38-CA24-A0F8-42FE9980E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4138" y="3582988"/>
            <a:ext cx="1971675" cy="569912"/>
          </a:xfrm>
          <a:prstGeom prst="rect">
            <a:avLst/>
          </a:prstGeom>
          <a:solidFill>
            <a:srgbClr val="1039B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12375" name="Group 23">
            <a:extLst>
              <a:ext uri="{FF2B5EF4-FFF2-40B4-BE49-F238E27FC236}">
                <a16:creationId xmlns:a16="http://schemas.microsoft.com/office/drawing/2014/main" id="{85387C6E-1F37-0572-7D0C-C1B1D9644BAA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612376" name="Group 24">
              <a:extLst>
                <a:ext uri="{FF2B5EF4-FFF2-40B4-BE49-F238E27FC236}">
                  <a16:creationId xmlns:a16="http://schemas.microsoft.com/office/drawing/2014/main" id="{2FD05E5E-8781-402D-6994-2DCA042010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612377" name="Freeform 25">
                <a:extLst>
                  <a:ext uri="{FF2B5EF4-FFF2-40B4-BE49-F238E27FC236}">
                    <a16:creationId xmlns:a16="http://schemas.microsoft.com/office/drawing/2014/main" id="{D94B91D3-BFD6-468A-BD29-D17F6F17F9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378" name="AutoShape 26">
                <a:extLst>
                  <a:ext uri="{FF2B5EF4-FFF2-40B4-BE49-F238E27FC236}">
                    <a16:creationId xmlns:a16="http://schemas.microsoft.com/office/drawing/2014/main" id="{C7931B54-2E0C-AE57-EBCD-BB8338BD45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2379" name="Rectangle 27">
                <a:extLst>
                  <a:ext uri="{FF2B5EF4-FFF2-40B4-BE49-F238E27FC236}">
                    <a16:creationId xmlns:a16="http://schemas.microsoft.com/office/drawing/2014/main" id="{E480AB3F-9CD3-8BCB-FEC9-5FAF7B568F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2380" name="Line 28">
                <a:extLst>
                  <a:ext uri="{FF2B5EF4-FFF2-40B4-BE49-F238E27FC236}">
                    <a16:creationId xmlns:a16="http://schemas.microsoft.com/office/drawing/2014/main" id="{E4EE744C-3B0F-9EDD-5745-AEA5EA4BDB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2381" name="Rectangle 29">
                <a:extLst>
                  <a:ext uri="{FF2B5EF4-FFF2-40B4-BE49-F238E27FC236}">
                    <a16:creationId xmlns:a16="http://schemas.microsoft.com/office/drawing/2014/main" id="{525FFDAF-88D9-1DC4-2388-0ADC063258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2382" name="Rectangle 30">
                <a:extLst>
                  <a:ext uri="{FF2B5EF4-FFF2-40B4-BE49-F238E27FC236}">
                    <a16:creationId xmlns:a16="http://schemas.microsoft.com/office/drawing/2014/main" id="{4D38BE27-FD5E-71DF-D49A-FC3F32694A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2383" name="Line 31">
                <a:extLst>
                  <a:ext uri="{FF2B5EF4-FFF2-40B4-BE49-F238E27FC236}">
                    <a16:creationId xmlns:a16="http://schemas.microsoft.com/office/drawing/2014/main" id="{A1602EF9-139F-58E9-961B-CCFED4CAF5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2384" name="Line 32">
                <a:extLst>
                  <a:ext uri="{FF2B5EF4-FFF2-40B4-BE49-F238E27FC236}">
                    <a16:creationId xmlns:a16="http://schemas.microsoft.com/office/drawing/2014/main" id="{2E384560-DFBA-2C57-1647-56256D73E5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2385" name="Line 33">
                <a:extLst>
                  <a:ext uri="{FF2B5EF4-FFF2-40B4-BE49-F238E27FC236}">
                    <a16:creationId xmlns:a16="http://schemas.microsoft.com/office/drawing/2014/main" id="{6333AE55-EA0F-D327-3EAE-75A1D3490A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2386" name="Line 34">
                <a:extLst>
                  <a:ext uri="{FF2B5EF4-FFF2-40B4-BE49-F238E27FC236}">
                    <a16:creationId xmlns:a16="http://schemas.microsoft.com/office/drawing/2014/main" id="{30F75F47-C490-67C7-478E-C8B97B76F6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2387" name="Line 35">
                <a:extLst>
                  <a:ext uri="{FF2B5EF4-FFF2-40B4-BE49-F238E27FC236}">
                    <a16:creationId xmlns:a16="http://schemas.microsoft.com/office/drawing/2014/main" id="{C56835C2-ECCC-4AF4-0053-755C62147E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2388" name="Line 36">
                <a:extLst>
                  <a:ext uri="{FF2B5EF4-FFF2-40B4-BE49-F238E27FC236}">
                    <a16:creationId xmlns:a16="http://schemas.microsoft.com/office/drawing/2014/main" id="{B93D08C0-EEBC-047C-1843-7A8A7150EF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2389" name="Line 37">
                <a:extLst>
                  <a:ext uri="{FF2B5EF4-FFF2-40B4-BE49-F238E27FC236}">
                    <a16:creationId xmlns:a16="http://schemas.microsoft.com/office/drawing/2014/main" id="{2405322A-CA10-3A3A-E23B-288BDE5E53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2390" name="Line 38">
                <a:extLst>
                  <a:ext uri="{FF2B5EF4-FFF2-40B4-BE49-F238E27FC236}">
                    <a16:creationId xmlns:a16="http://schemas.microsoft.com/office/drawing/2014/main" id="{E1D1308E-0B60-78DB-207A-5827E3E7F9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2391" name="Line 39">
                <a:extLst>
                  <a:ext uri="{FF2B5EF4-FFF2-40B4-BE49-F238E27FC236}">
                    <a16:creationId xmlns:a16="http://schemas.microsoft.com/office/drawing/2014/main" id="{C705CA6A-D026-3C2F-44DA-2C5E2EC761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2392" name="Line 40">
                <a:extLst>
                  <a:ext uri="{FF2B5EF4-FFF2-40B4-BE49-F238E27FC236}">
                    <a16:creationId xmlns:a16="http://schemas.microsoft.com/office/drawing/2014/main" id="{4664E935-7A54-8936-670C-4DBE1C5B0E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2393" name="Rectangle 41">
                <a:extLst>
                  <a:ext uri="{FF2B5EF4-FFF2-40B4-BE49-F238E27FC236}">
                    <a16:creationId xmlns:a16="http://schemas.microsoft.com/office/drawing/2014/main" id="{E8CB349B-6EF4-0A16-5952-9AEE3CA6EA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ru-RU" altLang="en-US" sz="900">
                    <a:solidFill>
                      <a:srgbClr val="000000"/>
                    </a:solidFill>
                    <a:latin typeface="Chicago" charset="0"/>
                  </a:rPr>
                  <a:t>ЦАРСТВО</a:t>
                </a:r>
                <a:endParaRPr lang="en-US" altLang="en-US" sz="900">
                  <a:solidFill>
                    <a:srgbClr val="000000"/>
                  </a:solidFill>
                  <a:latin typeface="Chicago" charset="0"/>
                </a:endParaRPr>
              </a:p>
            </p:txBody>
          </p:sp>
        </p:grpSp>
        <p:sp>
          <p:nvSpPr>
            <p:cNvPr id="612394" name="Rectangle 42">
              <a:extLst>
                <a:ext uri="{FF2B5EF4-FFF2-40B4-BE49-F238E27FC236}">
                  <a16:creationId xmlns:a16="http://schemas.microsoft.com/office/drawing/2014/main" id="{3855CF5A-13C5-EB73-15B9-E50EAD0A08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39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</a:t>
              </a:r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Д</a:t>
              </a:r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612395" name="Text Box 43">
            <a:extLst>
              <a:ext uri="{FF2B5EF4-FFF2-40B4-BE49-F238E27FC236}">
                <a16:creationId xmlns:a16="http://schemas.microsoft.com/office/drawing/2014/main" id="{84425D02-7CD8-0015-AECC-F057222BB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12397" name="Rectangle 45">
            <a:extLst>
              <a:ext uri="{FF2B5EF4-FFF2-40B4-BE49-F238E27FC236}">
                <a16:creationId xmlns:a16="http://schemas.microsoft.com/office/drawing/2014/main" id="{E56A2336-5130-0362-EF3D-9E993DDD7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7838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32</a:t>
            </a:r>
          </a:p>
        </p:txBody>
      </p:sp>
      <p:sp>
        <p:nvSpPr>
          <p:cNvPr id="612398" name="Text Box 46">
            <a:extLst>
              <a:ext uri="{FF2B5EF4-FFF2-40B4-BE49-F238E27FC236}">
                <a16:creationId xmlns:a16="http://schemas.microsoft.com/office/drawing/2014/main" id="{5DE04CD8-86E2-3B74-9D0C-385A82FE9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0" y="12700"/>
            <a:ext cx="5668963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tx1"/>
                </a:solidFill>
              </a:rPr>
              <a:t>3 Цар.</a:t>
            </a:r>
            <a:r>
              <a:rPr lang="en-US" altLang="en-US" sz="1600">
                <a:solidFill>
                  <a:schemeClr val="tx1"/>
                </a:solidFill>
              </a:rPr>
              <a:t> 6:14-38;  </a:t>
            </a:r>
            <a:r>
              <a:rPr lang="ru-RU" altLang="en-US" sz="1600">
                <a:solidFill>
                  <a:schemeClr val="tx1"/>
                </a:solidFill>
              </a:rPr>
              <a:t>Матф</a:t>
            </a:r>
            <a:r>
              <a:rPr lang="en-US" altLang="en-US" sz="1600">
                <a:solidFill>
                  <a:schemeClr val="tx1"/>
                </a:solidFill>
              </a:rPr>
              <a:t>. 21:12-23</a:t>
            </a:r>
          </a:p>
        </p:txBody>
      </p:sp>
      <p:grpSp>
        <p:nvGrpSpPr>
          <p:cNvPr id="612402" name="Group 50">
            <a:extLst>
              <a:ext uri="{FF2B5EF4-FFF2-40B4-BE49-F238E27FC236}">
                <a16:creationId xmlns:a16="http://schemas.microsoft.com/office/drawing/2014/main" id="{5231CB99-CA26-9854-6B11-7BBE81B495D2}"/>
              </a:ext>
            </a:extLst>
          </p:cNvPr>
          <p:cNvGrpSpPr>
            <a:grpSpLocks/>
          </p:cNvGrpSpPr>
          <p:nvPr/>
        </p:nvGrpSpPr>
        <p:grpSpPr bwMode="auto">
          <a:xfrm>
            <a:off x="3063875" y="3017838"/>
            <a:ext cx="3355975" cy="2808287"/>
            <a:chOff x="1930" y="1967"/>
            <a:chExt cx="2114" cy="1769"/>
          </a:xfrm>
        </p:grpSpPr>
        <p:pic>
          <p:nvPicPr>
            <p:cNvPr id="612403" name="Picture 51">
              <a:extLst>
                <a:ext uri="{FF2B5EF4-FFF2-40B4-BE49-F238E27FC236}">
                  <a16:creationId xmlns:a16="http://schemas.microsoft.com/office/drawing/2014/main" id="{17852BF4-E1C4-A56C-ED00-35CD55D344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5" y="1967"/>
              <a:ext cx="1214" cy="972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2404" name="Text Box 52">
              <a:extLst>
                <a:ext uri="{FF2B5EF4-FFF2-40B4-BE49-F238E27FC236}">
                  <a16:creationId xmlns:a16="http://schemas.microsoft.com/office/drawing/2014/main" id="{9B9881EE-B022-B874-7456-981EB988EF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0" y="2988"/>
              <a:ext cx="2114" cy="748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 sz="2400">
                  <a:solidFill>
                    <a:srgbClr val="FFFF00"/>
                  </a:solidFill>
                </a:rPr>
                <a:t>Первый храм, построенный Соломоном</a:t>
              </a:r>
              <a:endParaRPr lang="en-US" altLang="en-US" sz="2400">
                <a:solidFill>
                  <a:srgbClr val="FFFF00"/>
                </a:solidFill>
              </a:endParaRPr>
            </a:p>
          </p:txBody>
        </p:sp>
      </p:grpSp>
      <p:grpSp>
        <p:nvGrpSpPr>
          <p:cNvPr id="612405" name="Group 53">
            <a:extLst>
              <a:ext uri="{FF2B5EF4-FFF2-40B4-BE49-F238E27FC236}">
                <a16:creationId xmlns:a16="http://schemas.microsoft.com/office/drawing/2014/main" id="{B6048775-7A48-2907-B117-55C40020A7D7}"/>
              </a:ext>
            </a:extLst>
          </p:cNvPr>
          <p:cNvGrpSpPr>
            <a:grpSpLocks/>
          </p:cNvGrpSpPr>
          <p:nvPr/>
        </p:nvGrpSpPr>
        <p:grpSpPr bwMode="auto">
          <a:xfrm>
            <a:off x="3148013" y="3108325"/>
            <a:ext cx="3355975" cy="2393950"/>
            <a:chOff x="3216" y="1312"/>
            <a:chExt cx="2114" cy="1508"/>
          </a:xfrm>
        </p:grpSpPr>
        <p:pic>
          <p:nvPicPr>
            <p:cNvPr id="612406" name="Picture 54">
              <a:extLst>
                <a:ext uri="{FF2B5EF4-FFF2-40B4-BE49-F238E27FC236}">
                  <a16:creationId xmlns:a16="http://schemas.microsoft.com/office/drawing/2014/main" id="{AA4B797B-7709-3E7A-FD98-15985439AA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72" t="26277" r="15762" b="12953"/>
            <a:stretch>
              <a:fillRect/>
            </a:stretch>
          </p:blipFill>
          <p:spPr bwMode="auto">
            <a:xfrm>
              <a:off x="3570" y="1312"/>
              <a:ext cx="1368" cy="969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2407" name="Text Box 55">
              <a:extLst>
                <a:ext uri="{FF2B5EF4-FFF2-40B4-BE49-F238E27FC236}">
                  <a16:creationId xmlns:a16="http://schemas.microsoft.com/office/drawing/2014/main" id="{B07E9711-4DF7-F9A8-EB6C-88E4E08DA7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6" y="2302"/>
              <a:ext cx="2114" cy="518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 sz="2400">
                  <a:solidFill>
                    <a:srgbClr val="FFFF00"/>
                  </a:solidFill>
                </a:rPr>
                <a:t>Второй храм во времена Иисуса</a:t>
              </a:r>
              <a:endParaRPr lang="en-US" altLang="en-US" sz="2400">
                <a:solidFill>
                  <a:srgbClr val="FFFF00"/>
                </a:solidFill>
              </a:endParaRPr>
            </a:p>
          </p:txBody>
        </p:sp>
      </p:grpSp>
      <p:grpSp>
        <p:nvGrpSpPr>
          <p:cNvPr id="612408" name="Group 56">
            <a:extLst>
              <a:ext uri="{FF2B5EF4-FFF2-40B4-BE49-F238E27FC236}">
                <a16:creationId xmlns:a16="http://schemas.microsoft.com/office/drawing/2014/main" id="{086EF5C3-0A36-DCC7-4226-824515FFDBF2}"/>
              </a:ext>
            </a:extLst>
          </p:cNvPr>
          <p:cNvGrpSpPr>
            <a:grpSpLocks/>
          </p:cNvGrpSpPr>
          <p:nvPr/>
        </p:nvGrpSpPr>
        <p:grpSpPr bwMode="auto">
          <a:xfrm>
            <a:off x="3052763" y="2962275"/>
            <a:ext cx="3478212" cy="2735263"/>
            <a:chOff x="2065" y="1641"/>
            <a:chExt cx="2055" cy="1723"/>
          </a:xfrm>
        </p:grpSpPr>
        <p:graphicFrame>
          <p:nvGraphicFramePr>
            <p:cNvPr id="612409" name="Object 57">
              <a:extLst>
                <a:ext uri="{FF2B5EF4-FFF2-40B4-BE49-F238E27FC236}">
                  <a16:creationId xmlns:a16="http://schemas.microsoft.com/office/drawing/2014/main" id="{7842EBB7-F5E1-32BF-819C-0AFC5A5C2A2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401" y="1641"/>
            <a:ext cx="1592" cy="10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ocument" r:id="rId7" imgW="20154900" imgH="12331700" progId="Word.Document.8">
                    <p:embed/>
                  </p:oleObj>
                </mc:Choice>
                <mc:Fallback>
                  <p:oleObj name="Document" r:id="rId7" imgW="20154900" imgH="12331700" progId="Word.Document.8">
                    <p:embed/>
                    <p:pic>
                      <p:nvPicPr>
                        <p:cNvPr id="0" name="Object 5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1" y="1641"/>
                          <a:ext cx="1592" cy="109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bg2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2410" name="Text Box 58">
              <a:extLst>
                <a:ext uri="{FF2B5EF4-FFF2-40B4-BE49-F238E27FC236}">
                  <a16:creationId xmlns:a16="http://schemas.microsoft.com/office/drawing/2014/main" id="{EA91763A-6D1D-0B31-30F2-5F8E8728F4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5" y="2616"/>
              <a:ext cx="2055" cy="748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 sz="2400">
                  <a:solidFill>
                    <a:srgbClr val="FFFF00"/>
                  </a:solidFill>
                </a:rPr>
                <a:t>Современная мусульманская мечеть Омара</a:t>
              </a:r>
              <a:endParaRPr lang="en-US" alt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612411" name="Text Box 59">
            <a:extLst>
              <a:ext uri="{FF2B5EF4-FFF2-40B4-BE49-F238E27FC236}">
                <a16:creationId xmlns:a16="http://schemas.microsoft.com/office/drawing/2014/main" id="{48DD0719-D0F5-7556-BB72-801986ADA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7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12421" name="Rectangle 69">
            <a:extLst>
              <a:ext uri="{FF2B5EF4-FFF2-40B4-BE49-F238E27FC236}">
                <a16:creationId xmlns:a16="http://schemas.microsoft.com/office/drawing/2014/main" id="{DE517084-2CB3-6836-C949-E8BB9F1CC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7850" y="1614488"/>
            <a:ext cx="4114800" cy="39370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BABAB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>
                <a:solidFill>
                  <a:srgbClr val="111A94"/>
                </a:solidFill>
              </a:rPr>
              <a:t>Гора Мориа</a:t>
            </a:r>
            <a:r>
              <a:rPr lang="en-US" altLang="en-US">
                <a:solidFill>
                  <a:srgbClr val="111A94"/>
                </a:solidFill>
              </a:rPr>
              <a:t>…</a:t>
            </a:r>
            <a:r>
              <a:rPr lang="ru-RU" altLang="en-US">
                <a:solidFill>
                  <a:srgbClr val="111A94"/>
                </a:solidFill>
              </a:rPr>
              <a:t>Гора Сион</a:t>
            </a:r>
            <a:endParaRPr lang="en-US" altLang="en-US">
              <a:solidFill>
                <a:srgbClr val="111A94"/>
              </a:solidFill>
            </a:endParaRPr>
          </a:p>
        </p:txBody>
      </p:sp>
      <p:sp>
        <p:nvSpPr>
          <p:cNvPr id="612422" name="Text Box 70">
            <a:extLst>
              <a:ext uri="{FF2B5EF4-FFF2-40B4-BE49-F238E27FC236}">
                <a16:creationId xmlns:a16="http://schemas.microsoft.com/office/drawing/2014/main" id="{90187650-58E4-4C9F-DC43-9DC01AD05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25" y="1216025"/>
            <a:ext cx="7073900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BABAB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>
                <a:solidFill>
                  <a:srgbClr val="111A94"/>
                </a:solidFill>
              </a:rPr>
              <a:t>Место пожертвования Авраамом Исаака</a:t>
            </a:r>
            <a:endParaRPr lang="en-US" altLang="en-US">
              <a:solidFill>
                <a:srgbClr val="111A94"/>
              </a:solidFill>
            </a:endParaRPr>
          </a:p>
        </p:txBody>
      </p:sp>
      <p:sp>
        <p:nvSpPr>
          <p:cNvPr id="612423" name="Rectangle 71">
            <a:extLst>
              <a:ext uri="{FF2B5EF4-FFF2-40B4-BE49-F238E27FC236}">
                <a16:creationId xmlns:a16="http://schemas.microsoft.com/office/drawing/2014/main" id="{472CB694-A38C-7FFF-9FEF-5E185A3FE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" y="803275"/>
            <a:ext cx="6348413" cy="3937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BABAB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>
                <a:solidFill>
                  <a:srgbClr val="111A94"/>
                </a:solidFill>
              </a:rPr>
              <a:t>Иерусалимская Храмовая гора сегодня</a:t>
            </a:r>
            <a:endParaRPr lang="en-US" altLang="en-US">
              <a:solidFill>
                <a:srgbClr val="111A94"/>
              </a:solidFill>
            </a:endParaRPr>
          </a:p>
        </p:txBody>
      </p:sp>
      <p:sp>
        <p:nvSpPr>
          <p:cNvPr id="612432" name="Text Box 80">
            <a:extLst>
              <a:ext uri="{FF2B5EF4-FFF2-40B4-BE49-F238E27FC236}">
                <a16:creationId xmlns:a16="http://schemas.microsoft.com/office/drawing/2014/main" id="{FD4397D3-AC92-4B24-9508-57011FEF6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40080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chemeClr val="tx1"/>
                </a:solidFill>
              </a:rPr>
              <a:t>6</a:t>
            </a:r>
            <a:endParaRPr lang="en-US" altLang="en-US" b="0">
              <a:solidFill>
                <a:srgbClr val="FFA27C"/>
              </a:solidFill>
              <a:latin typeface="B VAG Rounded Bold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2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612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12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12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12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12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2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2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12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12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12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12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2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2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12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2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2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12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12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12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2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12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2356" grpId="0" build="p" autoUpdateAnimBg="0" advAuto="10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720" name="Group 112">
            <a:extLst>
              <a:ext uri="{FF2B5EF4-FFF2-40B4-BE49-F238E27FC236}">
                <a16:creationId xmlns:a16="http://schemas.microsoft.com/office/drawing/2014/main" id="{BA15CE68-44BB-E3C6-5BFF-67FAE380FA3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452721" name="Rectangle 113">
              <a:extLst>
                <a:ext uri="{FF2B5EF4-FFF2-40B4-BE49-F238E27FC236}">
                  <a16:creationId xmlns:a16="http://schemas.microsoft.com/office/drawing/2014/main" id="{A1787FFD-45F3-4871-E354-C04559508B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2722" name="Rectangle 114">
              <a:extLst>
                <a:ext uri="{FF2B5EF4-FFF2-40B4-BE49-F238E27FC236}">
                  <a16:creationId xmlns:a16="http://schemas.microsoft.com/office/drawing/2014/main" id="{6577B463-0538-40BF-7D05-33495579F3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2723" name="Rectangle 115">
              <a:extLst>
                <a:ext uri="{FF2B5EF4-FFF2-40B4-BE49-F238E27FC236}">
                  <a16:creationId xmlns:a16="http://schemas.microsoft.com/office/drawing/2014/main" id="{80428653-A53B-C24D-6CF3-A5D1572B1E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2724" name="Group 116">
            <a:extLst>
              <a:ext uri="{FF2B5EF4-FFF2-40B4-BE49-F238E27FC236}">
                <a16:creationId xmlns:a16="http://schemas.microsoft.com/office/drawing/2014/main" id="{5D0AD7F9-33C9-EB3E-FB1A-E5D7A0103232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452725" name="Rectangle 117">
              <a:extLst>
                <a:ext uri="{FF2B5EF4-FFF2-40B4-BE49-F238E27FC236}">
                  <a16:creationId xmlns:a16="http://schemas.microsoft.com/office/drawing/2014/main" id="{12103669-5A24-41D0-8087-9BA0276C0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2726" name="Rectangle 118">
              <a:extLst>
                <a:ext uri="{FF2B5EF4-FFF2-40B4-BE49-F238E27FC236}">
                  <a16:creationId xmlns:a16="http://schemas.microsoft.com/office/drawing/2014/main" id="{CE042BEF-1014-30DE-0262-DEBC27D4ED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2727" name="Rectangle 119">
              <a:extLst>
                <a:ext uri="{FF2B5EF4-FFF2-40B4-BE49-F238E27FC236}">
                  <a16:creationId xmlns:a16="http://schemas.microsoft.com/office/drawing/2014/main" id="{C04C77FD-0B4A-B4F5-D931-17EE737F71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2650" name="Text Box 42">
            <a:extLst>
              <a:ext uri="{FF2B5EF4-FFF2-40B4-BE49-F238E27FC236}">
                <a16:creationId xmlns:a16="http://schemas.microsoft.com/office/drawing/2014/main" id="{07D94CBB-6AB5-4120-8F0C-5CDEBB0EB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en-US" sz="1600">
              <a:solidFill>
                <a:schemeClr val="tx1"/>
              </a:solidFill>
            </a:endParaRPr>
          </a:p>
        </p:txBody>
      </p:sp>
      <p:sp>
        <p:nvSpPr>
          <p:cNvPr id="452709" name="Text Box 101">
            <a:extLst>
              <a:ext uri="{FF2B5EF4-FFF2-40B4-BE49-F238E27FC236}">
                <a16:creationId xmlns:a16="http://schemas.microsoft.com/office/drawing/2014/main" id="{59876DFE-FC78-1319-4873-6DB8A8727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52712" name="Rectangle 104">
            <a:extLst>
              <a:ext uri="{FF2B5EF4-FFF2-40B4-BE49-F238E27FC236}">
                <a16:creationId xmlns:a16="http://schemas.microsoft.com/office/drawing/2014/main" id="{30B9F1CE-34C9-3A94-4E77-AAB22EA4E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7838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</a:p>
        </p:txBody>
      </p:sp>
      <p:sp>
        <p:nvSpPr>
          <p:cNvPr id="452713" name="Text Box 105">
            <a:extLst>
              <a:ext uri="{FF2B5EF4-FFF2-40B4-BE49-F238E27FC236}">
                <a16:creationId xmlns:a16="http://schemas.microsoft.com/office/drawing/2014/main" id="{A448B818-0083-0336-5DFA-22D93578F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9475" y="12700"/>
            <a:ext cx="5668963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tx1"/>
                </a:solidFill>
              </a:rPr>
              <a:t>3 Цар.</a:t>
            </a:r>
            <a:r>
              <a:rPr lang="en-US" altLang="en-US" sz="1600">
                <a:solidFill>
                  <a:schemeClr val="tx1"/>
                </a:solidFill>
              </a:rPr>
              <a:t> 6:14-38</a:t>
            </a:r>
          </a:p>
        </p:txBody>
      </p:sp>
      <p:pic>
        <p:nvPicPr>
          <p:cNvPr id="452715" name="Picture 107">
            <a:extLst>
              <a:ext uri="{FF2B5EF4-FFF2-40B4-BE49-F238E27FC236}">
                <a16:creationId xmlns:a16="http://schemas.microsoft.com/office/drawing/2014/main" id="{E7C01C8F-7744-C1AE-2840-F756CC732902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541338"/>
            <a:ext cx="7927975" cy="56832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452689" name="Group 81">
            <a:extLst>
              <a:ext uri="{FF2B5EF4-FFF2-40B4-BE49-F238E27FC236}">
                <a16:creationId xmlns:a16="http://schemas.microsoft.com/office/drawing/2014/main" id="{2EECEC51-20C7-9B92-F4F0-C90DF68727EF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452690" name="Group 82">
              <a:extLst>
                <a:ext uri="{FF2B5EF4-FFF2-40B4-BE49-F238E27FC236}">
                  <a16:creationId xmlns:a16="http://schemas.microsoft.com/office/drawing/2014/main" id="{94FF6132-78E4-B894-4464-3AC8573E59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452691" name="Freeform 83">
                <a:extLst>
                  <a:ext uri="{FF2B5EF4-FFF2-40B4-BE49-F238E27FC236}">
                    <a16:creationId xmlns:a16="http://schemas.microsoft.com/office/drawing/2014/main" id="{74E5782B-0333-0C01-D0BA-68F1C4695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692" name="AutoShape 84">
                <a:extLst>
                  <a:ext uri="{FF2B5EF4-FFF2-40B4-BE49-F238E27FC236}">
                    <a16:creationId xmlns:a16="http://schemas.microsoft.com/office/drawing/2014/main" id="{48A89B72-80E2-8C72-2BED-7A0D891458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2693" name="Rectangle 85">
                <a:extLst>
                  <a:ext uri="{FF2B5EF4-FFF2-40B4-BE49-F238E27FC236}">
                    <a16:creationId xmlns:a16="http://schemas.microsoft.com/office/drawing/2014/main" id="{0C9E6777-BC65-9016-E90E-A240518C75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2694" name="Line 86">
                <a:extLst>
                  <a:ext uri="{FF2B5EF4-FFF2-40B4-BE49-F238E27FC236}">
                    <a16:creationId xmlns:a16="http://schemas.microsoft.com/office/drawing/2014/main" id="{CC195E1C-E459-F497-4F68-2F3D07BCEA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2695" name="Rectangle 87">
                <a:extLst>
                  <a:ext uri="{FF2B5EF4-FFF2-40B4-BE49-F238E27FC236}">
                    <a16:creationId xmlns:a16="http://schemas.microsoft.com/office/drawing/2014/main" id="{52B12A9E-AFF7-9BDD-F9DC-8690BA8AFB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2696" name="Rectangle 88">
                <a:extLst>
                  <a:ext uri="{FF2B5EF4-FFF2-40B4-BE49-F238E27FC236}">
                    <a16:creationId xmlns:a16="http://schemas.microsoft.com/office/drawing/2014/main" id="{0DA9021A-D252-CB70-63A4-779A810C91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2697" name="Line 89">
                <a:extLst>
                  <a:ext uri="{FF2B5EF4-FFF2-40B4-BE49-F238E27FC236}">
                    <a16:creationId xmlns:a16="http://schemas.microsoft.com/office/drawing/2014/main" id="{E610C840-DC95-2B52-3D86-3C333DB14E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2698" name="Line 90">
                <a:extLst>
                  <a:ext uri="{FF2B5EF4-FFF2-40B4-BE49-F238E27FC236}">
                    <a16:creationId xmlns:a16="http://schemas.microsoft.com/office/drawing/2014/main" id="{6011E0A8-62EB-7641-2CE6-AAB3CC61CD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2699" name="Line 91">
                <a:extLst>
                  <a:ext uri="{FF2B5EF4-FFF2-40B4-BE49-F238E27FC236}">
                    <a16:creationId xmlns:a16="http://schemas.microsoft.com/office/drawing/2014/main" id="{B99FBD4B-F665-475A-2BAA-69AC26090D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2700" name="Line 92">
                <a:extLst>
                  <a:ext uri="{FF2B5EF4-FFF2-40B4-BE49-F238E27FC236}">
                    <a16:creationId xmlns:a16="http://schemas.microsoft.com/office/drawing/2014/main" id="{F4BE6B0C-E106-1847-97F5-CE897905FC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2701" name="Line 93">
                <a:extLst>
                  <a:ext uri="{FF2B5EF4-FFF2-40B4-BE49-F238E27FC236}">
                    <a16:creationId xmlns:a16="http://schemas.microsoft.com/office/drawing/2014/main" id="{AA8E5A49-3EFB-B51D-8EFF-EBE1AD92B0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2702" name="Line 94">
                <a:extLst>
                  <a:ext uri="{FF2B5EF4-FFF2-40B4-BE49-F238E27FC236}">
                    <a16:creationId xmlns:a16="http://schemas.microsoft.com/office/drawing/2014/main" id="{1E3E1DA0-22D8-C061-2515-05DA2F0AD3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2703" name="Line 95">
                <a:extLst>
                  <a:ext uri="{FF2B5EF4-FFF2-40B4-BE49-F238E27FC236}">
                    <a16:creationId xmlns:a16="http://schemas.microsoft.com/office/drawing/2014/main" id="{9F348C56-D23C-E7DF-B2D5-14F66CB91E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2704" name="Line 96">
                <a:extLst>
                  <a:ext uri="{FF2B5EF4-FFF2-40B4-BE49-F238E27FC236}">
                    <a16:creationId xmlns:a16="http://schemas.microsoft.com/office/drawing/2014/main" id="{41853A56-F209-37E1-82B3-0C05DC524E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2705" name="Line 97">
                <a:extLst>
                  <a:ext uri="{FF2B5EF4-FFF2-40B4-BE49-F238E27FC236}">
                    <a16:creationId xmlns:a16="http://schemas.microsoft.com/office/drawing/2014/main" id="{18314963-0904-9C1C-C6CB-C3F760D753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2706" name="Line 98">
                <a:extLst>
                  <a:ext uri="{FF2B5EF4-FFF2-40B4-BE49-F238E27FC236}">
                    <a16:creationId xmlns:a16="http://schemas.microsoft.com/office/drawing/2014/main" id="{3717EEF6-3E19-8BBE-74F4-EC29EC1D7F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2707" name="Rectangle 99">
                <a:extLst>
                  <a:ext uri="{FF2B5EF4-FFF2-40B4-BE49-F238E27FC236}">
                    <a16:creationId xmlns:a16="http://schemas.microsoft.com/office/drawing/2014/main" id="{D1A526D7-16A4-B61C-F78C-D6ABCD4FA5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ru-RU" altLang="en-US" sz="900">
                    <a:solidFill>
                      <a:srgbClr val="000000"/>
                    </a:solidFill>
                    <a:latin typeface="Chicago" charset="0"/>
                  </a:rPr>
                  <a:t>ЦАРСТВО</a:t>
                </a:r>
                <a:endParaRPr lang="en-US" altLang="en-US" sz="900">
                  <a:solidFill>
                    <a:srgbClr val="000000"/>
                  </a:solidFill>
                  <a:latin typeface="Chicago" charset="0"/>
                </a:endParaRPr>
              </a:p>
            </p:txBody>
          </p:sp>
        </p:grpSp>
        <p:sp>
          <p:nvSpPr>
            <p:cNvPr id="452708" name="Rectangle 100">
              <a:extLst>
                <a:ext uri="{FF2B5EF4-FFF2-40B4-BE49-F238E27FC236}">
                  <a16:creationId xmlns:a16="http://schemas.microsoft.com/office/drawing/2014/main" id="{15DA8664-7BD2-99AA-215A-58A069674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39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</a:t>
              </a:r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Д</a:t>
              </a:r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452611" name="Rectangle 3">
            <a:extLst>
              <a:ext uri="{FF2B5EF4-FFF2-40B4-BE49-F238E27FC236}">
                <a16:creationId xmlns:a16="http://schemas.microsoft.com/office/drawing/2014/main" id="{E922FC5A-9083-6156-E44E-C474B4ADE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8" y="5534025"/>
            <a:ext cx="8407400" cy="576263"/>
          </a:xfrm>
          <a:prstGeom prst="rect">
            <a:avLst/>
          </a:prstGeom>
          <a:noFill/>
          <a:ln>
            <a:noFill/>
          </a:ln>
          <a:effectLst>
            <a:outerShdw dist="99190" dir="301166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3200">
                <a:solidFill>
                  <a:srgbClr val="FFF814"/>
                </a:solidFill>
              </a:rPr>
              <a:t>     </a:t>
            </a:r>
            <a:r>
              <a:rPr lang="en-US" altLang="en-US" sz="3200">
                <a:solidFill>
                  <a:srgbClr val="FFF814"/>
                </a:solidFill>
              </a:rPr>
              <a:t> </a:t>
            </a:r>
            <a:r>
              <a:rPr lang="ru-RU" altLang="en-US" sz="3200">
                <a:solidFill>
                  <a:srgbClr val="FFF814"/>
                </a:solidFill>
              </a:rPr>
              <a:t>Западная стена Храмовой горы</a:t>
            </a:r>
            <a:endParaRPr lang="en-US" altLang="en-US" sz="3600">
              <a:solidFill>
                <a:srgbClr val="FFF814"/>
              </a:solidFill>
            </a:endParaRPr>
          </a:p>
        </p:txBody>
      </p:sp>
      <p:pic>
        <p:nvPicPr>
          <p:cNvPr id="452716" name="Picture 108">
            <a:extLst>
              <a:ext uri="{FF2B5EF4-FFF2-40B4-BE49-F238E27FC236}">
                <a16:creationId xmlns:a16="http://schemas.microsoft.com/office/drawing/2014/main" id="{0C2EC2B8-86E9-78DD-E33B-094457E4628C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815975"/>
            <a:ext cx="3579813" cy="26860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6"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452718" name="Text Box 110">
            <a:extLst>
              <a:ext uri="{FF2B5EF4-FFF2-40B4-BE49-F238E27FC236}">
                <a16:creationId xmlns:a16="http://schemas.microsoft.com/office/drawing/2014/main" id="{296BD15F-445F-DAC2-E9F7-BD0839F26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7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52719" name="Text Box 111">
            <a:extLst>
              <a:ext uri="{FF2B5EF4-FFF2-40B4-BE49-F238E27FC236}">
                <a16:creationId xmlns:a16="http://schemas.microsoft.com/office/drawing/2014/main" id="{CDA53803-DD4D-3F25-EC87-25D7C6D40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0" y="6446838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</a:rPr>
              <a:t>1</a:t>
            </a:r>
            <a:endParaRPr lang="en-US" altLang="en-US" b="0">
              <a:solidFill>
                <a:srgbClr val="FFA27C"/>
              </a:solidFill>
              <a:latin typeface="B VAG Rounded Bold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2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2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2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2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2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2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2611" grpId="0" autoUpdateAnimBg="0"/>
      <p:bldP spid="452716" grpId="0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763" name="Group 51">
            <a:extLst>
              <a:ext uri="{FF2B5EF4-FFF2-40B4-BE49-F238E27FC236}">
                <a16:creationId xmlns:a16="http://schemas.microsoft.com/office/drawing/2014/main" id="{6819CE10-EBA3-0B96-0F1A-5BA45CCD4CD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627764" name="Rectangle 52">
              <a:extLst>
                <a:ext uri="{FF2B5EF4-FFF2-40B4-BE49-F238E27FC236}">
                  <a16:creationId xmlns:a16="http://schemas.microsoft.com/office/drawing/2014/main" id="{69D5C10A-491A-66D1-AD95-23D90636E3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7765" name="Rectangle 53">
              <a:extLst>
                <a:ext uri="{FF2B5EF4-FFF2-40B4-BE49-F238E27FC236}">
                  <a16:creationId xmlns:a16="http://schemas.microsoft.com/office/drawing/2014/main" id="{9C545C94-0B47-75E7-28B0-45E590B1CA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7766" name="Rectangle 54">
              <a:extLst>
                <a:ext uri="{FF2B5EF4-FFF2-40B4-BE49-F238E27FC236}">
                  <a16:creationId xmlns:a16="http://schemas.microsoft.com/office/drawing/2014/main" id="{CC1333A6-20F6-BB36-FA52-37565B881C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27767" name="Group 55">
            <a:extLst>
              <a:ext uri="{FF2B5EF4-FFF2-40B4-BE49-F238E27FC236}">
                <a16:creationId xmlns:a16="http://schemas.microsoft.com/office/drawing/2014/main" id="{CE0F462C-4DB8-6A9E-EC2E-2BDC578B8C00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627768" name="Rectangle 56">
              <a:extLst>
                <a:ext uri="{FF2B5EF4-FFF2-40B4-BE49-F238E27FC236}">
                  <a16:creationId xmlns:a16="http://schemas.microsoft.com/office/drawing/2014/main" id="{E190127F-8F00-A068-51C4-380AAEE625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7769" name="Rectangle 57">
              <a:extLst>
                <a:ext uri="{FF2B5EF4-FFF2-40B4-BE49-F238E27FC236}">
                  <a16:creationId xmlns:a16="http://schemas.microsoft.com/office/drawing/2014/main" id="{2FFF47EC-5F12-0220-5530-CA9C977E54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7770" name="Rectangle 58">
              <a:extLst>
                <a:ext uri="{FF2B5EF4-FFF2-40B4-BE49-F238E27FC236}">
                  <a16:creationId xmlns:a16="http://schemas.microsoft.com/office/drawing/2014/main" id="{25ADDA8C-0822-9B0D-A43E-CED62E5798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27762" name="Picture 50">
            <a:extLst>
              <a:ext uri="{FF2B5EF4-FFF2-40B4-BE49-F238E27FC236}">
                <a16:creationId xmlns:a16="http://schemas.microsoft.com/office/drawing/2014/main" id="{ABC0FDCE-D929-AF84-460A-DF975AFD118C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3" t="-217" r="24464"/>
          <a:stretch>
            <a:fillRect/>
          </a:stretch>
        </p:blipFill>
        <p:spPr bwMode="auto">
          <a:xfrm>
            <a:off x="88900" y="830263"/>
            <a:ext cx="8969375" cy="44846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68392" dir="409191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27714" name="Text Box 2">
            <a:extLst>
              <a:ext uri="{FF2B5EF4-FFF2-40B4-BE49-F238E27FC236}">
                <a16:creationId xmlns:a16="http://schemas.microsoft.com/office/drawing/2014/main" id="{325E1D1B-68EF-E83D-481D-EC5579C9E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27736" name="Rectangle 24">
            <a:extLst>
              <a:ext uri="{FF2B5EF4-FFF2-40B4-BE49-F238E27FC236}">
                <a16:creationId xmlns:a16="http://schemas.microsoft.com/office/drawing/2014/main" id="{CB31E1B4-9C11-6C57-4B52-D3B2A33D4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  <p:sp>
        <p:nvSpPr>
          <p:cNvPr id="627737" name="Text Box 25">
            <a:extLst>
              <a:ext uri="{FF2B5EF4-FFF2-40B4-BE49-F238E27FC236}">
                <a16:creationId xmlns:a16="http://schemas.microsoft.com/office/drawing/2014/main" id="{F66BAB24-A044-4274-AB46-C243AB62D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9475" y="19050"/>
            <a:ext cx="5668963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tx1"/>
                </a:solidFill>
              </a:rPr>
              <a:t>3 Цар.</a:t>
            </a:r>
            <a:r>
              <a:rPr lang="en-US" altLang="en-US" sz="1600">
                <a:solidFill>
                  <a:schemeClr val="tx1"/>
                </a:solidFill>
              </a:rPr>
              <a:t> 6:14-38</a:t>
            </a:r>
          </a:p>
        </p:txBody>
      </p:sp>
      <p:pic>
        <p:nvPicPr>
          <p:cNvPr id="627738" name="Picture 26">
            <a:extLst>
              <a:ext uri="{FF2B5EF4-FFF2-40B4-BE49-F238E27FC236}">
                <a16:creationId xmlns:a16="http://schemas.microsoft.com/office/drawing/2014/main" id="{4EA934E7-F3A3-033B-3188-5947D1105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4794250"/>
            <a:ext cx="1944688" cy="15573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7739" name="Picture 27">
            <a:extLst>
              <a:ext uri="{FF2B5EF4-FFF2-40B4-BE49-F238E27FC236}">
                <a16:creationId xmlns:a16="http://schemas.microsoft.com/office/drawing/2014/main" id="{EB649AAA-2D99-2001-E9BE-9EF0676C2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2" t="26277" r="15762" b="12953"/>
          <a:stretch>
            <a:fillRect/>
          </a:stretch>
        </p:blipFill>
        <p:spPr bwMode="auto">
          <a:xfrm>
            <a:off x="4111625" y="4376738"/>
            <a:ext cx="2171700" cy="15382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27740" name="Text Box 28">
            <a:extLst>
              <a:ext uri="{FF2B5EF4-FFF2-40B4-BE49-F238E27FC236}">
                <a16:creationId xmlns:a16="http://schemas.microsoft.com/office/drawing/2014/main" id="{E21DEC3C-0C89-2525-CC83-C04C793C4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438" y="6435725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b="0">
                <a:solidFill>
                  <a:schemeClr val="tx1"/>
                </a:solidFill>
              </a:rPr>
              <a:t>6</a:t>
            </a:r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627741" name="AutoShape 29">
            <a:extLst>
              <a:ext uri="{FF2B5EF4-FFF2-40B4-BE49-F238E27FC236}">
                <a16:creationId xmlns:a16="http://schemas.microsoft.com/office/drawing/2014/main" id="{25B33FBF-6E8F-B0F4-3FB0-B796CA918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2335213"/>
            <a:ext cx="8448675" cy="2008187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5F72B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7742" name="Text Box 30">
            <a:extLst>
              <a:ext uri="{FF2B5EF4-FFF2-40B4-BE49-F238E27FC236}">
                <a16:creationId xmlns:a16="http://schemas.microsoft.com/office/drawing/2014/main" id="{C2EB9C74-AD48-3F79-B967-10A9904F7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3" y="823913"/>
            <a:ext cx="7299325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3200">
                <a:solidFill>
                  <a:srgbClr val="0842DE"/>
                </a:solidFill>
                <a:latin typeface="Arial" panose="020B0604020202020204" pitchFamily="34" charset="0"/>
              </a:rPr>
              <a:t>ОГРОМНАЯ ЗНАЧИМОСТЬ ХРАМОВОЙ ГОРЫ!</a:t>
            </a:r>
            <a:endParaRPr lang="en-US" altLang="en-US" sz="3200">
              <a:solidFill>
                <a:srgbClr val="0842DE"/>
              </a:solidFill>
              <a:latin typeface="Arial" panose="020B0604020202020204" pitchFamily="34" charset="0"/>
            </a:endParaRPr>
          </a:p>
        </p:txBody>
      </p:sp>
      <p:sp>
        <p:nvSpPr>
          <p:cNvPr id="627743" name="Text Box 31">
            <a:extLst>
              <a:ext uri="{FF2B5EF4-FFF2-40B4-BE49-F238E27FC236}">
                <a16:creationId xmlns:a16="http://schemas.microsoft.com/office/drawing/2014/main" id="{4C34402F-AA71-7798-E935-0DE4E8A15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7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27749" name="Rectangle 37">
            <a:extLst>
              <a:ext uri="{FF2B5EF4-FFF2-40B4-BE49-F238E27FC236}">
                <a16:creationId xmlns:a16="http://schemas.microsoft.com/office/drawing/2014/main" id="{62AFF938-F929-7DA6-41D8-675FCF045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8413" y="2058988"/>
            <a:ext cx="2490787" cy="538162"/>
          </a:xfrm>
          <a:prstGeom prst="rect">
            <a:avLst/>
          </a:prstGeom>
          <a:solidFill>
            <a:srgbClr val="000410">
              <a:alpha val="4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7750" name="Rectangle 38">
            <a:extLst>
              <a:ext uri="{FF2B5EF4-FFF2-40B4-BE49-F238E27FC236}">
                <a16:creationId xmlns:a16="http://schemas.microsoft.com/office/drawing/2014/main" id="{AEF781B1-436C-8F94-EBF9-BE0ECBE97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9325" y="3130550"/>
            <a:ext cx="3463925" cy="538163"/>
          </a:xfrm>
          <a:prstGeom prst="rect">
            <a:avLst/>
          </a:prstGeom>
          <a:solidFill>
            <a:srgbClr val="000410">
              <a:alpha val="4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7751" name="Rectangle 39">
            <a:extLst>
              <a:ext uri="{FF2B5EF4-FFF2-40B4-BE49-F238E27FC236}">
                <a16:creationId xmlns:a16="http://schemas.microsoft.com/office/drawing/2014/main" id="{483BF5A8-E2CF-C02D-7586-AC50A2756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513" y="3659188"/>
            <a:ext cx="3776662" cy="538162"/>
          </a:xfrm>
          <a:prstGeom prst="rect">
            <a:avLst/>
          </a:prstGeom>
          <a:solidFill>
            <a:srgbClr val="000410">
              <a:alpha val="4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7752" name="Rectangle 40">
            <a:extLst>
              <a:ext uri="{FF2B5EF4-FFF2-40B4-BE49-F238E27FC236}">
                <a16:creationId xmlns:a16="http://schemas.microsoft.com/office/drawing/2014/main" id="{48DE0B6C-9EC1-72F6-7C65-1AA5C09F6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6613" y="4200525"/>
            <a:ext cx="4105275" cy="538163"/>
          </a:xfrm>
          <a:prstGeom prst="rect">
            <a:avLst/>
          </a:prstGeom>
          <a:solidFill>
            <a:srgbClr val="000410">
              <a:alpha val="4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7753" name="Rectangle 41">
            <a:extLst>
              <a:ext uri="{FF2B5EF4-FFF2-40B4-BE49-F238E27FC236}">
                <a16:creationId xmlns:a16="http://schemas.microsoft.com/office/drawing/2014/main" id="{9DEAF063-0859-C4FD-89E4-C1D2482C9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1013" y="2593975"/>
            <a:ext cx="3381375" cy="538163"/>
          </a:xfrm>
          <a:prstGeom prst="rect">
            <a:avLst/>
          </a:prstGeom>
          <a:solidFill>
            <a:srgbClr val="000410">
              <a:alpha val="4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7754" name="Text Box 42">
            <a:extLst>
              <a:ext uri="{FF2B5EF4-FFF2-40B4-BE49-F238E27FC236}">
                <a16:creationId xmlns:a16="http://schemas.microsoft.com/office/drawing/2014/main" id="{45E3A858-C1D6-12E9-E950-8F5E29680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2063750"/>
            <a:ext cx="2790825" cy="5794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FFEA18"/>
                </a:solidFill>
                <a:latin typeface="Arial" panose="020B0604020202020204" pitchFamily="34" charset="0"/>
              </a:rPr>
              <a:t>• </a:t>
            </a:r>
            <a:r>
              <a:rPr lang="ru-RU" altLang="en-US" sz="3200">
                <a:solidFill>
                  <a:srgbClr val="FFEA18"/>
                </a:solidFill>
                <a:latin typeface="Arial" panose="020B0604020202020204" pitchFamily="34" charset="0"/>
              </a:rPr>
              <a:t>Духовная</a:t>
            </a:r>
            <a:endParaRPr lang="en-US" altLang="en-US" sz="3200">
              <a:solidFill>
                <a:srgbClr val="FFEA18"/>
              </a:solidFill>
              <a:latin typeface="Arial" panose="020B0604020202020204" pitchFamily="34" charset="0"/>
            </a:endParaRPr>
          </a:p>
        </p:txBody>
      </p:sp>
      <p:sp>
        <p:nvSpPr>
          <p:cNvPr id="627755" name="Text Box 43">
            <a:extLst>
              <a:ext uri="{FF2B5EF4-FFF2-40B4-BE49-F238E27FC236}">
                <a16:creationId xmlns:a16="http://schemas.microsoft.com/office/drawing/2014/main" id="{8936DC4E-3BF7-92E1-C412-239307F18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7275" y="3130550"/>
            <a:ext cx="3894138" cy="5794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FFEA18"/>
                </a:solidFill>
                <a:latin typeface="Arial" panose="020B0604020202020204" pitchFamily="34" charset="0"/>
              </a:rPr>
              <a:t>• </a:t>
            </a:r>
            <a:r>
              <a:rPr lang="ru-RU" altLang="en-US" sz="3200">
                <a:solidFill>
                  <a:srgbClr val="FFEA18"/>
                </a:solidFill>
                <a:latin typeface="Arial" panose="020B0604020202020204" pitchFamily="34" charset="0"/>
              </a:rPr>
              <a:t>Политическая</a:t>
            </a:r>
            <a:endParaRPr lang="en-US" altLang="en-US" sz="3200">
              <a:solidFill>
                <a:srgbClr val="FFEA18"/>
              </a:solidFill>
              <a:latin typeface="Arial" panose="020B0604020202020204" pitchFamily="34" charset="0"/>
            </a:endParaRPr>
          </a:p>
        </p:txBody>
      </p:sp>
      <p:sp>
        <p:nvSpPr>
          <p:cNvPr id="627756" name="Text Box 44">
            <a:extLst>
              <a:ext uri="{FF2B5EF4-FFF2-40B4-BE49-F238E27FC236}">
                <a16:creationId xmlns:a16="http://schemas.microsoft.com/office/drawing/2014/main" id="{FBEA0EAC-6E0D-8E53-D0DD-90F0CB856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7025" y="3659188"/>
            <a:ext cx="4095750" cy="5794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FFEA18"/>
                </a:solidFill>
                <a:latin typeface="Arial" panose="020B0604020202020204" pitchFamily="34" charset="0"/>
              </a:rPr>
              <a:t>• </a:t>
            </a:r>
            <a:r>
              <a:rPr lang="ru-RU" altLang="en-US" sz="3200">
                <a:solidFill>
                  <a:srgbClr val="FFEA18"/>
                </a:solidFill>
                <a:latin typeface="Arial" panose="020B0604020202020204" pitchFamily="34" charset="0"/>
              </a:rPr>
              <a:t>Географическая</a:t>
            </a:r>
            <a:endParaRPr lang="en-US" altLang="en-US" sz="3200">
              <a:solidFill>
                <a:srgbClr val="FFEA18"/>
              </a:solidFill>
              <a:latin typeface="Arial" panose="020B0604020202020204" pitchFamily="34" charset="0"/>
            </a:endParaRPr>
          </a:p>
        </p:txBody>
      </p:sp>
      <p:sp>
        <p:nvSpPr>
          <p:cNvPr id="627757" name="Text Box 45">
            <a:extLst>
              <a:ext uri="{FF2B5EF4-FFF2-40B4-BE49-F238E27FC236}">
                <a16:creationId xmlns:a16="http://schemas.microsoft.com/office/drawing/2014/main" id="{4D937638-CA31-17FC-8096-D537CC80D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4075" y="4206875"/>
            <a:ext cx="4203700" cy="5794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FFEA18"/>
                </a:solidFill>
                <a:latin typeface="Arial" panose="020B0604020202020204" pitchFamily="34" charset="0"/>
              </a:rPr>
              <a:t>• </a:t>
            </a:r>
            <a:r>
              <a:rPr lang="ru-RU" altLang="en-US" sz="3200">
                <a:solidFill>
                  <a:srgbClr val="FFEA18"/>
                </a:solidFill>
                <a:latin typeface="Arial" panose="020B0604020202020204" pitchFamily="34" charset="0"/>
              </a:rPr>
              <a:t>Эсхатологическая</a:t>
            </a:r>
            <a:endParaRPr lang="en-US" altLang="en-US" sz="3200">
              <a:solidFill>
                <a:srgbClr val="FFEA18"/>
              </a:solidFill>
              <a:latin typeface="Arial" panose="020B0604020202020204" pitchFamily="34" charset="0"/>
            </a:endParaRPr>
          </a:p>
        </p:txBody>
      </p:sp>
      <p:sp>
        <p:nvSpPr>
          <p:cNvPr id="627758" name="Text Box 46">
            <a:extLst>
              <a:ext uri="{FF2B5EF4-FFF2-40B4-BE49-F238E27FC236}">
                <a16:creationId xmlns:a16="http://schemas.microsoft.com/office/drawing/2014/main" id="{01B3BBD1-6E99-1C2C-D0B7-09EF41FEC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1025" y="2598738"/>
            <a:ext cx="3849688" cy="5794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FFEA18"/>
                </a:solidFill>
                <a:latin typeface="Arial" panose="020B0604020202020204" pitchFamily="34" charset="0"/>
              </a:rPr>
              <a:t>• </a:t>
            </a:r>
            <a:r>
              <a:rPr lang="ru-RU" altLang="en-US" sz="3200">
                <a:solidFill>
                  <a:srgbClr val="FFEA18"/>
                </a:solidFill>
                <a:latin typeface="Arial" panose="020B0604020202020204" pitchFamily="34" charset="0"/>
              </a:rPr>
              <a:t>Богословская</a:t>
            </a:r>
            <a:endParaRPr lang="en-US" altLang="en-US" sz="3200">
              <a:solidFill>
                <a:srgbClr val="FFEA18"/>
              </a:solidFill>
              <a:latin typeface="Arial" panose="020B0604020202020204" pitchFamily="34" charset="0"/>
            </a:endParaRPr>
          </a:p>
        </p:txBody>
      </p:sp>
      <p:grpSp>
        <p:nvGrpSpPr>
          <p:cNvPr id="627716" name="Group 4">
            <a:extLst>
              <a:ext uri="{FF2B5EF4-FFF2-40B4-BE49-F238E27FC236}">
                <a16:creationId xmlns:a16="http://schemas.microsoft.com/office/drawing/2014/main" id="{B2B5EBB6-705E-5C7C-1962-DC9C6B61E32E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627717" name="Group 5">
              <a:extLst>
                <a:ext uri="{FF2B5EF4-FFF2-40B4-BE49-F238E27FC236}">
                  <a16:creationId xmlns:a16="http://schemas.microsoft.com/office/drawing/2014/main" id="{FECEEBF3-8750-04A8-DC67-AEABD2BD7E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627718" name="Freeform 6">
                <a:extLst>
                  <a:ext uri="{FF2B5EF4-FFF2-40B4-BE49-F238E27FC236}">
                    <a16:creationId xmlns:a16="http://schemas.microsoft.com/office/drawing/2014/main" id="{4368C894-E9B7-2331-3D09-83F6712B6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7719" name="AutoShape 7">
                <a:extLst>
                  <a:ext uri="{FF2B5EF4-FFF2-40B4-BE49-F238E27FC236}">
                    <a16:creationId xmlns:a16="http://schemas.microsoft.com/office/drawing/2014/main" id="{16E679C7-9B76-3E33-F2DD-242E4B20BA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720" name="Rectangle 8">
                <a:extLst>
                  <a:ext uri="{FF2B5EF4-FFF2-40B4-BE49-F238E27FC236}">
                    <a16:creationId xmlns:a16="http://schemas.microsoft.com/office/drawing/2014/main" id="{B4CCD4CC-E4BA-70CC-6B64-0A4F90098C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721" name="Line 9">
                <a:extLst>
                  <a:ext uri="{FF2B5EF4-FFF2-40B4-BE49-F238E27FC236}">
                    <a16:creationId xmlns:a16="http://schemas.microsoft.com/office/drawing/2014/main" id="{99D938EC-8C6B-F33E-0685-165F59388B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722" name="Rectangle 10">
                <a:extLst>
                  <a:ext uri="{FF2B5EF4-FFF2-40B4-BE49-F238E27FC236}">
                    <a16:creationId xmlns:a16="http://schemas.microsoft.com/office/drawing/2014/main" id="{033936E7-4C74-CF3A-C7E5-6DC7ED7218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723" name="Rectangle 11">
                <a:extLst>
                  <a:ext uri="{FF2B5EF4-FFF2-40B4-BE49-F238E27FC236}">
                    <a16:creationId xmlns:a16="http://schemas.microsoft.com/office/drawing/2014/main" id="{A583DCB5-C262-B6B3-ACAF-256CEE3A70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724" name="Line 12">
                <a:extLst>
                  <a:ext uri="{FF2B5EF4-FFF2-40B4-BE49-F238E27FC236}">
                    <a16:creationId xmlns:a16="http://schemas.microsoft.com/office/drawing/2014/main" id="{74827FD7-B76E-1E62-5C2F-17B7D9DE5B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725" name="Line 13">
                <a:extLst>
                  <a:ext uri="{FF2B5EF4-FFF2-40B4-BE49-F238E27FC236}">
                    <a16:creationId xmlns:a16="http://schemas.microsoft.com/office/drawing/2014/main" id="{384AC2DC-E853-700B-1EE4-05756BA40F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726" name="Line 14">
                <a:extLst>
                  <a:ext uri="{FF2B5EF4-FFF2-40B4-BE49-F238E27FC236}">
                    <a16:creationId xmlns:a16="http://schemas.microsoft.com/office/drawing/2014/main" id="{08313181-9462-9E16-1484-932D7DC9D9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727" name="Line 15">
                <a:extLst>
                  <a:ext uri="{FF2B5EF4-FFF2-40B4-BE49-F238E27FC236}">
                    <a16:creationId xmlns:a16="http://schemas.microsoft.com/office/drawing/2014/main" id="{3565A891-50B2-1B8A-6136-79C9735B63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728" name="Line 16">
                <a:extLst>
                  <a:ext uri="{FF2B5EF4-FFF2-40B4-BE49-F238E27FC236}">
                    <a16:creationId xmlns:a16="http://schemas.microsoft.com/office/drawing/2014/main" id="{8230C008-B98B-CC80-0D0F-2F7245C05A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729" name="Line 17">
                <a:extLst>
                  <a:ext uri="{FF2B5EF4-FFF2-40B4-BE49-F238E27FC236}">
                    <a16:creationId xmlns:a16="http://schemas.microsoft.com/office/drawing/2014/main" id="{4F0D031F-B1BC-B53C-93CB-9B5EA237F5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730" name="Line 18">
                <a:extLst>
                  <a:ext uri="{FF2B5EF4-FFF2-40B4-BE49-F238E27FC236}">
                    <a16:creationId xmlns:a16="http://schemas.microsoft.com/office/drawing/2014/main" id="{BA350748-FE82-68C4-F2B2-B16680C8D4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731" name="Line 19">
                <a:extLst>
                  <a:ext uri="{FF2B5EF4-FFF2-40B4-BE49-F238E27FC236}">
                    <a16:creationId xmlns:a16="http://schemas.microsoft.com/office/drawing/2014/main" id="{89F2F6F1-E5E3-3588-3BD0-3028EAAC9F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732" name="Line 20">
                <a:extLst>
                  <a:ext uri="{FF2B5EF4-FFF2-40B4-BE49-F238E27FC236}">
                    <a16:creationId xmlns:a16="http://schemas.microsoft.com/office/drawing/2014/main" id="{CC14134C-913A-7697-B542-353A8BC758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733" name="Line 21">
                <a:extLst>
                  <a:ext uri="{FF2B5EF4-FFF2-40B4-BE49-F238E27FC236}">
                    <a16:creationId xmlns:a16="http://schemas.microsoft.com/office/drawing/2014/main" id="{061ED380-7793-CBDE-F64A-029BEA31C5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734" name="Rectangle 22">
                <a:extLst>
                  <a:ext uri="{FF2B5EF4-FFF2-40B4-BE49-F238E27FC236}">
                    <a16:creationId xmlns:a16="http://schemas.microsoft.com/office/drawing/2014/main" id="{3FE2E51D-F667-FE04-8171-550B89B248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ru-RU" altLang="en-US" sz="900">
                    <a:solidFill>
                      <a:srgbClr val="000000"/>
                    </a:solidFill>
                    <a:latin typeface="Chicago" charset="0"/>
                  </a:rPr>
                  <a:t> ЦАРСТВО</a:t>
                </a:r>
                <a:endParaRPr lang="en-US" altLang="en-US" sz="900">
                  <a:solidFill>
                    <a:srgbClr val="000000"/>
                  </a:solidFill>
                  <a:latin typeface="Chicago" charset="0"/>
                </a:endParaRPr>
              </a:p>
            </p:txBody>
          </p:sp>
        </p:grpSp>
        <p:sp>
          <p:nvSpPr>
            <p:cNvPr id="627735" name="Rectangle 23">
              <a:extLst>
                <a:ext uri="{FF2B5EF4-FFF2-40B4-BE49-F238E27FC236}">
                  <a16:creationId xmlns:a16="http://schemas.microsoft.com/office/drawing/2014/main" id="{DF865CDE-1249-CC93-5EB1-1B0AA50DF6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44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 – Д – С 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7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7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7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627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27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7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27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7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27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27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27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27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27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27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7742" grpId="0" autoUpdateAnimBg="0"/>
      <p:bldP spid="627754" grpId="0" build="p" autoUpdateAnimBg="0" advAuto="0"/>
      <p:bldP spid="627755" grpId="0" build="p" autoUpdateAnimBg="0"/>
      <p:bldP spid="627756" grpId="0" build="p" autoUpdateAnimBg="0"/>
      <p:bldP spid="627757" grpId="0" build="p" autoUpdateAnimBg="0"/>
      <p:bldP spid="627758" grpId="0" build="p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988" name="Group 100">
            <a:extLst>
              <a:ext uri="{FF2B5EF4-FFF2-40B4-BE49-F238E27FC236}">
                <a16:creationId xmlns:a16="http://schemas.microsoft.com/office/drawing/2014/main" id="{5A0298B1-1D57-1745-B246-809BDE1F1CF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549989" name="Rectangle 101">
              <a:extLst>
                <a:ext uri="{FF2B5EF4-FFF2-40B4-BE49-F238E27FC236}">
                  <a16:creationId xmlns:a16="http://schemas.microsoft.com/office/drawing/2014/main" id="{0E971D1C-9F7E-2235-0A52-B931245150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990" name="Rectangle 102">
              <a:extLst>
                <a:ext uri="{FF2B5EF4-FFF2-40B4-BE49-F238E27FC236}">
                  <a16:creationId xmlns:a16="http://schemas.microsoft.com/office/drawing/2014/main" id="{5B281D64-7723-C8ED-A576-48519E8198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991" name="Rectangle 103">
              <a:extLst>
                <a:ext uri="{FF2B5EF4-FFF2-40B4-BE49-F238E27FC236}">
                  <a16:creationId xmlns:a16="http://schemas.microsoft.com/office/drawing/2014/main" id="{2D7B8766-6ABE-2098-DE89-3158F221E3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49992" name="Group 104">
            <a:extLst>
              <a:ext uri="{FF2B5EF4-FFF2-40B4-BE49-F238E27FC236}">
                <a16:creationId xmlns:a16="http://schemas.microsoft.com/office/drawing/2014/main" id="{83E1FCFF-8A5A-7800-690F-51BA55AF74F9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549993" name="Rectangle 105">
              <a:extLst>
                <a:ext uri="{FF2B5EF4-FFF2-40B4-BE49-F238E27FC236}">
                  <a16:creationId xmlns:a16="http://schemas.microsoft.com/office/drawing/2014/main" id="{E2D22FD5-D604-FAC2-0075-FDD700843A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994" name="Rectangle 106">
              <a:extLst>
                <a:ext uri="{FF2B5EF4-FFF2-40B4-BE49-F238E27FC236}">
                  <a16:creationId xmlns:a16="http://schemas.microsoft.com/office/drawing/2014/main" id="{3D420793-0741-37BC-1187-1A70C60DB3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995" name="Rectangle 107">
              <a:extLst>
                <a:ext uri="{FF2B5EF4-FFF2-40B4-BE49-F238E27FC236}">
                  <a16:creationId xmlns:a16="http://schemas.microsoft.com/office/drawing/2014/main" id="{40E92DD1-5E6E-CB4C-AD5D-D352FEB90B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49911" name="Text Box 23">
            <a:extLst>
              <a:ext uri="{FF2B5EF4-FFF2-40B4-BE49-F238E27FC236}">
                <a16:creationId xmlns:a16="http://schemas.microsoft.com/office/drawing/2014/main" id="{2315FF47-903C-6F84-A2B9-9B28DE187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en-US" sz="1600">
              <a:solidFill>
                <a:schemeClr val="tx1"/>
              </a:solidFill>
            </a:endParaRPr>
          </a:p>
        </p:txBody>
      </p:sp>
      <p:sp>
        <p:nvSpPr>
          <p:cNvPr id="549972" name="Text Box 84">
            <a:extLst>
              <a:ext uri="{FF2B5EF4-FFF2-40B4-BE49-F238E27FC236}">
                <a16:creationId xmlns:a16="http://schemas.microsoft.com/office/drawing/2014/main" id="{0C97CE06-4F4C-7183-9D00-18F0C48C5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pic>
        <p:nvPicPr>
          <p:cNvPr id="549983" name="Picture 95">
            <a:extLst>
              <a:ext uri="{FF2B5EF4-FFF2-40B4-BE49-F238E27FC236}">
                <a16:creationId xmlns:a16="http://schemas.microsoft.com/office/drawing/2014/main" id="{0ED88284-552B-9503-5227-12B7D0BC44FB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536575"/>
            <a:ext cx="7927975" cy="57292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49978" name="Text Box 90">
            <a:extLst>
              <a:ext uri="{FF2B5EF4-FFF2-40B4-BE49-F238E27FC236}">
                <a16:creationId xmlns:a16="http://schemas.microsoft.com/office/drawing/2014/main" id="{29C9BB1D-330B-52A1-96BD-541929DE6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50863"/>
            <a:ext cx="8451850" cy="946150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F8131B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800" i="1">
                <a:solidFill>
                  <a:srgbClr val="0831AD"/>
                </a:solidFill>
              </a:rPr>
              <a:t>Храмовая гора в современном Иерусалиме</a:t>
            </a:r>
            <a:r>
              <a:rPr lang="en-US" altLang="en-US" sz="2800" i="1">
                <a:solidFill>
                  <a:srgbClr val="0831AD"/>
                </a:solidFill>
              </a:rPr>
              <a:t>:                           </a:t>
            </a:r>
            <a:r>
              <a:rPr lang="ru-RU" altLang="en-US" sz="2800" i="1">
                <a:solidFill>
                  <a:srgbClr val="0831AD"/>
                </a:solidFill>
              </a:rPr>
              <a:t>главная центральная точка планеты Земля</a:t>
            </a:r>
            <a:endParaRPr lang="en-US" altLang="en-US" sz="2800" i="1">
              <a:solidFill>
                <a:srgbClr val="0831AD"/>
              </a:solidFill>
            </a:endParaRPr>
          </a:p>
        </p:txBody>
      </p:sp>
      <p:sp>
        <p:nvSpPr>
          <p:cNvPr id="549984" name="Oval 96">
            <a:extLst>
              <a:ext uri="{FF2B5EF4-FFF2-40B4-BE49-F238E27FC236}">
                <a16:creationId xmlns:a16="http://schemas.microsoft.com/office/drawing/2014/main" id="{70260BAC-D238-AF50-6931-64A1CE120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7050" y="2603500"/>
            <a:ext cx="1119188" cy="401638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79" name="Rectangle 91">
            <a:extLst>
              <a:ext uri="{FF2B5EF4-FFF2-40B4-BE49-F238E27FC236}">
                <a16:creationId xmlns:a16="http://schemas.microsoft.com/office/drawing/2014/main" id="{59713E99-5533-9DDC-688A-CABBD9C68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35</a:t>
            </a:r>
          </a:p>
        </p:txBody>
      </p:sp>
      <p:sp>
        <p:nvSpPr>
          <p:cNvPr id="549986" name="Text Box 98">
            <a:extLst>
              <a:ext uri="{FF2B5EF4-FFF2-40B4-BE49-F238E27FC236}">
                <a16:creationId xmlns:a16="http://schemas.microsoft.com/office/drawing/2014/main" id="{4CD690DB-BA30-6667-7DB1-5C64780C8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5825" y="19050"/>
            <a:ext cx="5668963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tx1"/>
                </a:solidFill>
              </a:rPr>
              <a:t>3 Цар.</a:t>
            </a:r>
            <a:r>
              <a:rPr lang="en-US" altLang="en-US" sz="1600">
                <a:solidFill>
                  <a:schemeClr val="tx1"/>
                </a:solidFill>
              </a:rPr>
              <a:t> 6:14-38;  </a:t>
            </a:r>
            <a:r>
              <a:rPr lang="ru-RU" altLang="en-US" sz="1600">
                <a:solidFill>
                  <a:schemeClr val="tx1"/>
                </a:solidFill>
              </a:rPr>
              <a:t>Матф</a:t>
            </a:r>
            <a:r>
              <a:rPr lang="en-US" altLang="en-US" sz="1600">
                <a:solidFill>
                  <a:schemeClr val="tx1"/>
                </a:solidFill>
              </a:rPr>
              <a:t>. 21:12-23</a:t>
            </a:r>
          </a:p>
        </p:txBody>
      </p:sp>
      <p:sp>
        <p:nvSpPr>
          <p:cNvPr id="549987" name="Text Box 99">
            <a:extLst>
              <a:ext uri="{FF2B5EF4-FFF2-40B4-BE49-F238E27FC236}">
                <a16:creationId xmlns:a16="http://schemas.microsoft.com/office/drawing/2014/main" id="{9D7AE93B-4CE5-49B9-8EC0-A44CFCC73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7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9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9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9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9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9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9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9978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>
            <a:extLst>
              <a:ext uri="{FF2B5EF4-FFF2-40B4-BE49-F238E27FC236}">
                <a16:creationId xmlns:a16="http://schemas.microsoft.com/office/drawing/2014/main" id="{25A6A34F-21EC-FDCF-7E9B-D5441CA35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27" name="AutoShape 3">
            <a:extLst>
              <a:ext uri="{FF2B5EF4-FFF2-40B4-BE49-F238E27FC236}">
                <a16:creationId xmlns:a16="http://schemas.microsoft.com/office/drawing/2014/main" id="{1AADF2FC-2709-F2DF-583D-6380A06DF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28" name="Rectangle 4">
            <a:extLst>
              <a:ext uri="{FF2B5EF4-FFF2-40B4-BE49-F238E27FC236}">
                <a16:creationId xmlns:a16="http://schemas.microsoft.com/office/drawing/2014/main" id="{6608DD26-7A42-F75C-02F2-3A93ACF62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29" name="Rectangle 5">
            <a:extLst>
              <a:ext uri="{FF2B5EF4-FFF2-40B4-BE49-F238E27FC236}">
                <a16:creationId xmlns:a16="http://schemas.microsoft.com/office/drawing/2014/main" id="{C8544C22-1393-5A09-4AF6-BE26AF455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2925" y="927100"/>
            <a:ext cx="1687513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400">
                <a:solidFill>
                  <a:schemeClr val="accent2"/>
                </a:solidFill>
                <a:latin typeface="Times" panose="020F07020304040A0204" pitchFamily="34" charset="0"/>
              </a:rPr>
              <a:t>ЦАРСТВО</a:t>
            </a:r>
            <a:endParaRPr lang="en-US" altLang="en-US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  <p:sp>
        <p:nvSpPr>
          <p:cNvPr id="538630" name="Rectangle 6">
            <a:extLst>
              <a:ext uri="{FF2B5EF4-FFF2-40B4-BE49-F238E27FC236}">
                <a16:creationId xmlns:a16="http://schemas.microsoft.com/office/drawing/2014/main" id="{8CB5E70B-CE35-E2D2-65A6-4F2B9E2B9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31" name="Rectangle 7">
            <a:extLst>
              <a:ext uri="{FF2B5EF4-FFF2-40B4-BE49-F238E27FC236}">
                <a16:creationId xmlns:a16="http://schemas.microsoft.com/office/drawing/2014/main" id="{1A37C636-D07D-C6DD-8E96-B19D9DA90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313" y="928688"/>
            <a:ext cx="1938337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>
                <a:solidFill>
                  <a:srgbClr val="FAFD00"/>
                </a:solidFill>
                <a:latin typeface="Times" panose="020F07020304040A0204" pitchFamily="34" charset="0"/>
              </a:rPr>
              <a:t>ок</a:t>
            </a:r>
            <a:r>
              <a:rPr lang="en-US" altLang="en-US">
                <a:solidFill>
                  <a:srgbClr val="FAFD00"/>
                </a:solidFill>
                <a:latin typeface="Times" panose="020F07020304040A0204" pitchFamily="34" charset="0"/>
              </a:rPr>
              <a:t>. 1000 </a:t>
            </a:r>
            <a:r>
              <a:rPr lang="ru-RU" altLang="en-US">
                <a:solidFill>
                  <a:srgbClr val="FAFD00"/>
                </a:solidFill>
                <a:latin typeface="Times" panose="020F07020304040A0204" pitchFamily="34" charset="0"/>
              </a:rPr>
              <a:t>до Р.Х</a:t>
            </a:r>
            <a:r>
              <a:rPr lang="en-US" altLang="en-US">
                <a:solidFill>
                  <a:srgbClr val="FAFD00"/>
                </a:solidFill>
                <a:latin typeface="Times" panose="020F07020304040A0204" pitchFamily="34" charset="0"/>
              </a:rPr>
              <a:t>.</a:t>
            </a:r>
          </a:p>
        </p:txBody>
      </p:sp>
      <p:sp>
        <p:nvSpPr>
          <p:cNvPr id="538633" name="Rectangle 9">
            <a:extLst>
              <a:ext uri="{FF2B5EF4-FFF2-40B4-BE49-F238E27FC236}">
                <a16:creationId xmlns:a16="http://schemas.microsoft.com/office/drawing/2014/main" id="{9C9D7B39-39F7-617D-A43D-35D4F652AE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34" name="Rectangle 10">
            <a:extLst>
              <a:ext uri="{FF2B5EF4-FFF2-40B4-BE49-F238E27FC236}">
                <a16:creationId xmlns:a16="http://schemas.microsoft.com/office/drawing/2014/main" id="{A56DC233-8116-2DA1-DFB8-4E0C2C45C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513" y="1387475"/>
            <a:ext cx="15335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С</a:t>
            </a:r>
            <a:r>
              <a:rPr lang="en-US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 - </a:t>
            </a:r>
            <a:r>
              <a:rPr lang="ru-RU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Д</a:t>
            </a:r>
            <a:r>
              <a:rPr lang="en-US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 - </a:t>
            </a:r>
            <a:r>
              <a:rPr lang="ru-RU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С</a:t>
            </a:r>
            <a:endParaRPr lang="en-US" altLang="en-US" sz="2800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  <p:sp>
        <p:nvSpPr>
          <p:cNvPr id="538636" name="Rectangle 12">
            <a:extLst>
              <a:ext uri="{FF2B5EF4-FFF2-40B4-BE49-F238E27FC236}">
                <a16:creationId xmlns:a16="http://schemas.microsoft.com/office/drawing/2014/main" id="{6C2FB2A7-09F3-53FE-EB1C-6808A614E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43" name="Rectangle 19">
            <a:extLst>
              <a:ext uri="{FF2B5EF4-FFF2-40B4-BE49-F238E27FC236}">
                <a16:creationId xmlns:a16="http://schemas.microsoft.com/office/drawing/2014/main" id="{6A58746D-1818-57F5-A0F1-151F205C5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44" name="Line 20">
            <a:extLst>
              <a:ext uri="{FF2B5EF4-FFF2-40B4-BE49-F238E27FC236}">
                <a16:creationId xmlns:a16="http://schemas.microsoft.com/office/drawing/2014/main" id="{6F2D8CB7-A0ED-C63C-9712-43A71930794D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45" name="Line 21">
            <a:extLst>
              <a:ext uri="{FF2B5EF4-FFF2-40B4-BE49-F238E27FC236}">
                <a16:creationId xmlns:a16="http://schemas.microsoft.com/office/drawing/2014/main" id="{88D226E6-BE9C-728A-E3A6-E01B5F39135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46" name="Line 22">
            <a:extLst>
              <a:ext uri="{FF2B5EF4-FFF2-40B4-BE49-F238E27FC236}">
                <a16:creationId xmlns:a16="http://schemas.microsoft.com/office/drawing/2014/main" id="{EFF1A79D-CCC9-4CE7-FF0C-070437E896B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47" name="Line 23">
            <a:extLst>
              <a:ext uri="{FF2B5EF4-FFF2-40B4-BE49-F238E27FC236}">
                <a16:creationId xmlns:a16="http://schemas.microsoft.com/office/drawing/2014/main" id="{7038B056-C195-B848-AD19-C8A816C706D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48" name="Line 24">
            <a:extLst>
              <a:ext uri="{FF2B5EF4-FFF2-40B4-BE49-F238E27FC236}">
                <a16:creationId xmlns:a16="http://schemas.microsoft.com/office/drawing/2014/main" id="{06B9E81E-DA57-36EB-9F81-7AA019D5227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49" name="Line 25">
            <a:extLst>
              <a:ext uri="{FF2B5EF4-FFF2-40B4-BE49-F238E27FC236}">
                <a16:creationId xmlns:a16="http://schemas.microsoft.com/office/drawing/2014/main" id="{8C75AF8E-C902-1B80-D039-55871EDB112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50" name="Line 26">
            <a:extLst>
              <a:ext uri="{FF2B5EF4-FFF2-40B4-BE49-F238E27FC236}">
                <a16:creationId xmlns:a16="http://schemas.microsoft.com/office/drawing/2014/main" id="{CDDF3B22-2192-3F24-5C21-ACD5FB75DAA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51" name="Line 27">
            <a:extLst>
              <a:ext uri="{FF2B5EF4-FFF2-40B4-BE49-F238E27FC236}">
                <a16:creationId xmlns:a16="http://schemas.microsoft.com/office/drawing/2014/main" id="{B581AABF-5015-DA1B-1B7F-070CF65718F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52" name="Line 28">
            <a:extLst>
              <a:ext uri="{FF2B5EF4-FFF2-40B4-BE49-F238E27FC236}">
                <a16:creationId xmlns:a16="http://schemas.microsoft.com/office/drawing/2014/main" id="{7296AEA2-0C85-AA02-19B1-F7A6E39FD7F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53" name="Rectangle 29">
            <a:extLst>
              <a:ext uri="{FF2B5EF4-FFF2-40B4-BE49-F238E27FC236}">
                <a16:creationId xmlns:a16="http://schemas.microsoft.com/office/drawing/2014/main" id="{1C32903E-F2C7-2ED3-A704-E522C20DF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54" name="Rectangle 30">
            <a:extLst>
              <a:ext uri="{FF2B5EF4-FFF2-40B4-BE49-F238E27FC236}">
                <a16:creationId xmlns:a16="http://schemas.microsoft.com/office/drawing/2014/main" id="{4F1076AB-0E7D-9D2E-8214-FEDA9E3BE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55" name="Rectangle 31">
            <a:extLst>
              <a:ext uri="{FF2B5EF4-FFF2-40B4-BE49-F238E27FC236}">
                <a16:creationId xmlns:a16="http://schemas.microsoft.com/office/drawing/2014/main" id="{A3FA021C-C719-FC17-D8E0-8BFF7E46F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797" name="Rectangle 173">
            <a:extLst>
              <a:ext uri="{FF2B5EF4-FFF2-40B4-BE49-F238E27FC236}">
                <a16:creationId xmlns:a16="http://schemas.microsoft.com/office/drawing/2014/main" id="{67CEC351-8082-7386-E6D1-62AD2D2CD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6738" y="4670425"/>
            <a:ext cx="3140075" cy="1160463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56" name="Rectangle 32">
            <a:extLst>
              <a:ext uri="{FF2B5EF4-FFF2-40B4-BE49-F238E27FC236}">
                <a16:creationId xmlns:a16="http://schemas.microsoft.com/office/drawing/2014/main" id="{FE42BB2E-2525-E99B-17CA-DAA36498F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60" name="Line 36">
            <a:extLst>
              <a:ext uri="{FF2B5EF4-FFF2-40B4-BE49-F238E27FC236}">
                <a16:creationId xmlns:a16="http://schemas.microsoft.com/office/drawing/2014/main" id="{2B3B1C39-217C-D6FB-A9F4-0EEEC3C1D355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89" name="Text Box 65">
            <a:extLst>
              <a:ext uri="{FF2B5EF4-FFF2-40B4-BE49-F238E27FC236}">
                <a16:creationId xmlns:a16="http://schemas.microsoft.com/office/drawing/2014/main" id="{642A8F41-E0A6-D409-731A-323B1538C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en-US" sz="1600">
              <a:solidFill>
                <a:schemeClr val="tx1"/>
              </a:solidFill>
            </a:endParaRPr>
          </a:p>
        </p:txBody>
      </p:sp>
      <p:sp>
        <p:nvSpPr>
          <p:cNvPr id="538691" name="Oval 67">
            <a:extLst>
              <a:ext uri="{FF2B5EF4-FFF2-40B4-BE49-F238E27FC236}">
                <a16:creationId xmlns:a16="http://schemas.microsoft.com/office/drawing/2014/main" id="{37B921F2-CDE4-A24E-845D-FAE6F11CF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2675" y="1249363"/>
            <a:ext cx="862013" cy="7524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92" name="Oval 68">
            <a:extLst>
              <a:ext uri="{FF2B5EF4-FFF2-40B4-BE49-F238E27FC236}">
                <a16:creationId xmlns:a16="http://schemas.microsoft.com/office/drawing/2014/main" id="{BD374EB9-0A20-C6C6-F5A2-5E495DC45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2425" y="1246188"/>
            <a:ext cx="862013" cy="7524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93" name="Oval 69">
            <a:extLst>
              <a:ext uri="{FF2B5EF4-FFF2-40B4-BE49-F238E27FC236}">
                <a16:creationId xmlns:a16="http://schemas.microsoft.com/office/drawing/2014/main" id="{C386824D-613E-8B1C-5BB6-0984AEE90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9800" y="1220788"/>
            <a:ext cx="862013" cy="7524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38732" name="Group 108">
            <a:extLst>
              <a:ext uri="{FF2B5EF4-FFF2-40B4-BE49-F238E27FC236}">
                <a16:creationId xmlns:a16="http://schemas.microsoft.com/office/drawing/2014/main" id="{CB596D0D-8620-7D1C-5581-E17525AAABF0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538733" name="Group 109">
              <a:extLst>
                <a:ext uri="{FF2B5EF4-FFF2-40B4-BE49-F238E27FC236}">
                  <a16:creationId xmlns:a16="http://schemas.microsoft.com/office/drawing/2014/main" id="{30B82D1A-1896-5640-FA07-2E807D623B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538734" name="Freeform 110">
                <a:extLst>
                  <a:ext uri="{FF2B5EF4-FFF2-40B4-BE49-F238E27FC236}">
                    <a16:creationId xmlns:a16="http://schemas.microsoft.com/office/drawing/2014/main" id="{9463E983-FDC8-7E6A-B1D0-76F41A8214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8735" name="AutoShape 111">
                <a:extLst>
                  <a:ext uri="{FF2B5EF4-FFF2-40B4-BE49-F238E27FC236}">
                    <a16:creationId xmlns:a16="http://schemas.microsoft.com/office/drawing/2014/main" id="{9A1824BF-691B-E373-BB7A-9CCFA13987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36" name="Rectangle 112">
                <a:extLst>
                  <a:ext uri="{FF2B5EF4-FFF2-40B4-BE49-F238E27FC236}">
                    <a16:creationId xmlns:a16="http://schemas.microsoft.com/office/drawing/2014/main" id="{FD3E3D10-BDD9-1BAD-CBAF-A8B11E3AFD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37" name="Line 113">
                <a:extLst>
                  <a:ext uri="{FF2B5EF4-FFF2-40B4-BE49-F238E27FC236}">
                    <a16:creationId xmlns:a16="http://schemas.microsoft.com/office/drawing/2014/main" id="{B62D1C3B-6BD7-5A81-63B6-6E4824DDE2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38" name="Rectangle 114">
                <a:extLst>
                  <a:ext uri="{FF2B5EF4-FFF2-40B4-BE49-F238E27FC236}">
                    <a16:creationId xmlns:a16="http://schemas.microsoft.com/office/drawing/2014/main" id="{DB8D3C64-DB4F-4A3B-3CE7-C3ED9DEDBB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39" name="Rectangle 115">
                <a:extLst>
                  <a:ext uri="{FF2B5EF4-FFF2-40B4-BE49-F238E27FC236}">
                    <a16:creationId xmlns:a16="http://schemas.microsoft.com/office/drawing/2014/main" id="{1F7B7E60-4B09-9462-5637-DC314247B1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40" name="Line 116">
                <a:extLst>
                  <a:ext uri="{FF2B5EF4-FFF2-40B4-BE49-F238E27FC236}">
                    <a16:creationId xmlns:a16="http://schemas.microsoft.com/office/drawing/2014/main" id="{F9C7AB4B-B2D8-B67B-C60E-A55E0ED876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41" name="Line 117">
                <a:extLst>
                  <a:ext uri="{FF2B5EF4-FFF2-40B4-BE49-F238E27FC236}">
                    <a16:creationId xmlns:a16="http://schemas.microsoft.com/office/drawing/2014/main" id="{619EF852-9332-6631-EBED-94AC317B2B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42" name="Line 118">
                <a:extLst>
                  <a:ext uri="{FF2B5EF4-FFF2-40B4-BE49-F238E27FC236}">
                    <a16:creationId xmlns:a16="http://schemas.microsoft.com/office/drawing/2014/main" id="{EF63447C-7C8F-D702-375D-AFDEBD3E44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43" name="Line 119">
                <a:extLst>
                  <a:ext uri="{FF2B5EF4-FFF2-40B4-BE49-F238E27FC236}">
                    <a16:creationId xmlns:a16="http://schemas.microsoft.com/office/drawing/2014/main" id="{ED3DA90C-A8CE-543A-3FEC-B982DF35BB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44" name="Line 120">
                <a:extLst>
                  <a:ext uri="{FF2B5EF4-FFF2-40B4-BE49-F238E27FC236}">
                    <a16:creationId xmlns:a16="http://schemas.microsoft.com/office/drawing/2014/main" id="{9F63D694-E359-112D-DBDA-B09991532C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45" name="Line 121">
                <a:extLst>
                  <a:ext uri="{FF2B5EF4-FFF2-40B4-BE49-F238E27FC236}">
                    <a16:creationId xmlns:a16="http://schemas.microsoft.com/office/drawing/2014/main" id="{3A0B1CE5-8B87-28AE-516E-7685BAC7BE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46" name="Line 122">
                <a:extLst>
                  <a:ext uri="{FF2B5EF4-FFF2-40B4-BE49-F238E27FC236}">
                    <a16:creationId xmlns:a16="http://schemas.microsoft.com/office/drawing/2014/main" id="{8377F8B1-23CF-44D4-D25D-E04F08DA2A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47" name="Line 123">
                <a:extLst>
                  <a:ext uri="{FF2B5EF4-FFF2-40B4-BE49-F238E27FC236}">
                    <a16:creationId xmlns:a16="http://schemas.microsoft.com/office/drawing/2014/main" id="{587A2C36-BD6D-E319-D494-A3AE43AE08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48" name="Line 124">
                <a:extLst>
                  <a:ext uri="{FF2B5EF4-FFF2-40B4-BE49-F238E27FC236}">
                    <a16:creationId xmlns:a16="http://schemas.microsoft.com/office/drawing/2014/main" id="{01A269FF-CE88-E0FE-2C20-ECFE6DD934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49" name="Line 125">
                <a:extLst>
                  <a:ext uri="{FF2B5EF4-FFF2-40B4-BE49-F238E27FC236}">
                    <a16:creationId xmlns:a16="http://schemas.microsoft.com/office/drawing/2014/main" id="{302C4681-5651-EC25-1A39-698CE8D524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50" name="Rectangle 126">
                <a:extLst>
                  <a:ext uri="{FF2B5EF4-FFF2-40B4-BE49-F238E27FC236}">
                    <a16:creationId xmlns:a16="http://schemas.microsoft.com/office/drawing/2014/main" id="{9E9E46B4-9BB2-ADD2-B426-64969A0983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ru-RU" altLang="en-US" sz="900">
                    <a:solidFill>
                      <a:srgbClr val="000000"/>
                    </a:solidFill>
                    <a:latin typeface="Chicago" charset="0"/>
                  </a:rPr>
                  <a:t>ЦАРСТВО</a:t>
                </a:r>
                <a:endParaRPr lang="en-US" altLang="en-US" sz="900">
                  <a:solidFill>
                    <a:srgbClr val="000000"/>
                  </a:solidFill>
                  <a:latin typeface="Chicago" charset="0"/>
                </a:endParaRPr>
              </a:p>
            </p:txBody>
          </p:sp>
        </p:grpSp>
        <p:sp>
          <p:nvSpPr>
            <p:cNvPr id="538751" name="Rectangle 127">
              <a:extLst>
                <a:ext uri="{FF2B5EF4-FFF2-40B4-BE49-F238E27FC236}">
                  <a16:creationId xmlns:a16="http://schemas.microsoft.com/office/drawing/2014/main" id="{89C52146-6A8A-FE3B-EA36-7CD880EB30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39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</a:t>
              </a:r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Д</a:t>
              </a:r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538752" name="Text Box 128">
            <a:extLst>
              <a:ext uri="{FF2B5EF4-FFF2-40B4-BE49-F238E27FC236}">
                <a16:creationId xmlns:a16="http://schemas.microsoft.com/office/drawing/2014/main" id="{47C41535-E58D-8633-470D-1E7689293B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pic>
        <p:nvPicPr>
          <p:cNvPr id="538754" name="Picture 130">
            <a:extLst>
              <a:ext uri="{FF2B5EF4-FFF2-40B4-BE49-F238E27FC236}">
                <a16:creationId xmlns:a16="http://schemas.microsoft.com/office/drawing/2014/main" id="{E386E86A-BCBC-E61F-1F38-5F2EA005A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400" y="2401888"/>
            <a:ext cx="2292350" cy="18351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8755" name="Text Box 131">
            <a:extLst>
              <a:ext uri="{FF2B5EF4-FFF2-40B4-BE49-F238E27FC236}">
                <a16:creationId xmlns:a16="http://schemas.microsoft.com/office/drawing/2014/main" id="{9722162F-969C-E4A2-A277-A92EEAF99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63" y="4452938"/>
            <a:ext cx="7681912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3600">
                <a:solidFill>
                  <a:schemeClr val="tx1"/>
                </a:solidFill>
              </a:rPr>
              <a:t>СОЛОМОН</a:t>
            </a:r>
            <a:r>
              <a:rPr lang="en-US" altLang="en-US" sz="3600">
                <a:solidFill>
                  <a:schemeClr val="tx1"/>
                </a:solidFill>
              </a:rPr>
              <a:t>: </a:t>
            </a:r>
            <a:r>
              <a:rPr lang="ru-RU" altLang="en-US" sz="3600">
                <a:solidFill>
                  <a:schemeClr val="tx1"/>
                </a:solidFill>
              </a:rPr>
              <a:t>ОГРОМНЫЕ ИДЕИ</a:t>
            </a:r>
            <a:r>
              <a:rPr lang="en-US" altLang="en-US" sz="360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538756" name="Rectangle 132">
            <a:extLst>
              <a:ext uri="{FF2B5EF4-FFF2-40B4-BE49-F238E27FC236}">
                <a16:creationId xmlns:a16="http://schemas.microsoft.com/office/drawing/2014/main" id="{4EBE0905-3D20-E1C8-D2E9-CA1D74B71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36</a:t>
            </a:r>
          </a:p>
        </p:txBody>
      </p:sp>
      <p:grpSp>
        <p:nvGrpSpPr>
          <p:cNvPr id="538758" name="Group 134">
            <a:extLst>
              <a:ext uri="{FF2B5EF4-FFF2-40B4-BE49-F238E27FC236}">
                <a16:creationId xmlns:a16="http://schemas.microsoft.com/office/drawing/2014/main" id="{C92C1028-15B1-D6FE-609C-840AD9F94EF5}"/>
              </a:ext>
            </a:extLst>
          </p:cNvPr>
          <p:cNvGrpSpPr>
            <a:grpSpLocks/>
          </p:cNvGrpSpPr>
          <p:nvPr/>
        </p:nvGrpSpPr>
        <p:grpSpPr bwMode="auto">
          <a:xfrm>
            <a:off x="6083300" y="1174750"/>
            <a:ext cx="1289050" cy="1435100"/>
            <a:chOff x="1084" y="711"/>
            <a:chExt cx="2950" cy="2769"/>
          </a:xfrm>
        </p:grpSpPr>
        <p:grpSp>
          <p:nvGrpSpPr>
            <p:cNvPr id="538759" name="Group 135">
              <a:extLst>
                <a:ext uri="{FF2B5EF4-FFF2-40B4-BE49-F238E27FC236}">
                  <a16:creationId xmlns:a16="http://schemas.microsoft.com/office/drawing/2014/main" id="{8A905B50-1AE4-0B2C-CFFD-92CBCC6F48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538760" name="Group 136">
                <a:extLst>
                  <a:ext uri="{FF2B5EF4-FFF2-40B4-BE49-F238E27FC236}">
                    <a16:creationId xmlns:a16="http://schemas.microsoft.com/office/drawing/2014/main" id="{DE7E5C0A-67B7-CA63-8F9A-1F5951A266F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538761" name="Freeform 137">
                  <a:extLst>
                    <a:ext uri="{FF2B5EF4-FFF2-40B4-BE49-F238E27FC236}">
                      <a16:creationId xmlns:a16="http://schemas.microsoft.com/office/drawing/2014/main" id="{C9804A09-C460-3D5B-9406-EE9C343DC3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8762" name="Freeform 138">
                  <a:extLst>
                    <a:ext uri="{FF2B5EF4-FFF2-40B4-BE49-F238E27FC236}">
                      <a16:creationId xmlns:a16="http://schemas.microsoft.com/office/drawing/2014/main" id="{8B38C742-7748-BB49-C094-D34A7D185D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538763" name="Picture 139">
                <a:extLst>
                  <a:ext uri="{FF2B5EF4-FFF2-40B4-BE49-F238E27FC236}">
                    <a16:creationId xmlns:a16="http://schemas.microsoft.com/office/drawing/2014/main" id="{251645B8-5608-1A89-B101-C2857F25AC15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38764" name="Freeform 140">
              <a:extLst>
                <a:ext uri="{FF2B5EF4-FFF2-40B4-BE49-F238E27FC236}">
                  <a16:creationId xmlns:a16="http://schemas.microsoft.com/office/drawing/2014/main" id="{6636FB26-566F-D95C-B328-4C2150779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765" name="Freeform 141">
              <a:extLst>
                <a:ext uri="{FF2B5EF4-FFF2-40B4-BE49-F238E27FC236}">
                  <a16:creationId xmlns:a16="http://schemas.microsoft.com/office/drawing/2014/main" id="{1F17DEA1-5181-BF6B-E113-09A970ED0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766" name="Freeform 142">
              <a:extLst>
                <a:ext uri="{FF2B5EF4-FFF2-40B4-BE49-F238E27FC236}">
                  <a16:creationId xmlns:a16="http://schemas.microsoft.com/office/drawing/2014/main" id="{5EA70454-19F1-D366-E8BD-3575145C90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767" name="Freeform 143">
              <a:extLst>
                <a:ext uri="{FF2B5EF4-FFF2-40B4-BE49-F238E27FC236}">
                  <a16:creationId xmlns:a16="http://schemas.microsoft.com/office/drawing/2014/main" id="{28650A86-8C27-FE56-43E4-3E4AD8E308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768" name="Freeform 144">
              <a:extLst>
                <a:ext uri="{FF2B5EF4-FFF2-40B4-BE49-F238E27FC236}">
                  <a16:creationId xmlns:a16="http://schemas.microsoft.com/office/drawing/2014/main" id="{9060F808-5033-3DA5-C43B-C053B8075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8781" name="Rectangle 157">
            <a:extLst>
              <a:ext uri="{FF2B5EF4-FFF2-40B4-BE49-F238E27FC236}">
                <a16:creationId xmlns:a16="http://schemas.microsoft.com/office/drawing/2014/main" id="{31EB5092-6FA5-8A9D-DBC5-69B6AF794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3475" y="2197100"/>
            <a:ext cx="2576513" cy="9429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 i="1">
                <a:solidFill>
                  <a:schemeClr val="tx1"/>
                </a:solidFill>
                <a:latin typeface="Arial" panose="020B0604020202020204" pitchFamily="34" charset="0"/>
              </a:rPr>
              <a:t>2 </a:t>
            </a:r>
            <a:r>
              <a:rPr lang="ru-RU" altLang="en-US" sz="2800" i="1">
                <a:solidFill>
                  <a:schemeClr val="tx1"/>
                </a:solidFill>
                <a:latin typeface="Arial" panose="020B0604020202020204" pitchFamily="34" charset="0"/>
              </a:rPr>
              <a:t>Цар.</a:t>
            </a:r>
            <a:r>
              <a:rPr lang="en-US" altLang="en-US" sz="2800" i="1">
                <a:solidFill>
                  <a:schemeClr val="tx1"/>
                </a:solidFill>
                <a:latin typeface="Arial" panose="020B0604020202020204" pitchFamily="34" charset="0"/>
              </a:rPr>
              <a:t> 7: 4-16</a:t>
            </a:r>
          </a:p>
          <a:p>
            <a:r>
              <a:rPr lang="en-US" altLang="en-US" sz="2800" i="1">
                <a:solidFill>
                  <a:schemeClr val="tx1"/>
                </a:solidFill>
                <a:latin typeface="Arial" panose="020B0604020202020204" pitchFamily="34" charset="0"/>
              </a:rPr>
              <a:t>1 </a:t>
            </a:r>
            <a:r>
              <a:rPr lang="ru-RU" altLang="en-US" sz="2800" i="1">
                <a:solidFill>
                  <a:schemeClr val="tx1"/>
                </a:solidFill>
                <a:latin typeface="Arial" panose="020B0604020202020204" pitchFamily="34" charset="0"/>
              </a:rPr>
              <a:t>Пар.</a:t>
            </a:r>
            <a:r>
              <a:rPr lang="en-US" altLang="en-US" sz="2800" i="1">
                <a:solidFill>
                  <a:schemeClr val="tx1"/>
                </a:solidFill>
                <a:latin typeface="Arial" panose="020B0604020202020204" pitchFamily="34" charset="0"/>
              </a:rPr>
              <a:t> 17:3-15</a:t>
            </a:r>
          </a:p>
        </p:txBody>
      </p:sp>
      <p:grpSp>
        <p:nvGrpSpPr>
          <p:cNvPr id="538782" name="Group 158">
            <a:extLst>
              <a:ext uri="{FF2B5EF4-FFF2-40B4-BE49-F238E27FC236}">
                <a16:creationId xmlns:a16="http://schemas.microsoft.com/office/drawing/2014/main" id="{54DFDA47-C264-4B07-0FFB-730E5ED44770}"/>
              </a:ext>
            </a:extLst>
          </p:cNvPr>
          <p:cNvGrpSpPr>
            <a:grpSpLocks/>
          </p:cNvGrpSpPr>
          <p:nvPr/>
        </p:nvGrpSpPr>
        <p:grpSpPr bwMode="auto">
          <a:xfrm>
            <a:off x="6076950" y="3251200"/>
            <a:ext cx="1289050" cy="1435100"/>
            <a:chOff x="1084" y="711"/>
            <a:chExt cx="2950" cy="2769"/>
          </a:xfrm>
        </p:grpSpPr>
        <p:grpSp>
          <p:nvGrpSpPr>
            <p:cNvPr id="538783" name="Group 159">
              <a:extLst>
                <a:ext uri="{FF2B5EF4-FFF2-40B4-BE49-F238E27FC236}">
                  <a16:creationId xmlns:a16="http://schemas.microsoft.com/office/drawing/2014/main" id="{A1CE492F-ED0A-9AA4-A989-EA177D07A2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538784" name="Group 160">
                <a:extLst>
                  <a:ext uri="{FF2B5EF4-FFF2-40B4-BE49-F238E27FC236}">
                    <a16:creationId xmlns:a16="http://schemas.microsoft.com/office/drawing/2014/main" id="{5842A472-EDAA-7C6B-3A45-7F535010E9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538785" name="Freeform 161">
                  <a:extLst>
                    <a:ext uri="{FF2B5EF4-FFF2-40B4-BE49-F238E27FC236}">
                      <a16:creationId xmlns:a16="http://schemas.microsoft.com/office/drawing/2014/main" id="{3A47DA80-E775-A96E-E42C-E2CB649BDC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8786" name="Freeform 162">
                  <a:extLst>
                    <a:ext uri="{FF2B5EF4-FFF2-40B4-BE49-F238E27FC236}">
                      <a16:creationId xmlns:a16="http://schemas.microsoft.com/office/drawing/2014/main" id="{C3F006DB-BF5C-7B63-BAD9-C35C34B54B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538787" name="Picture 163">
                <a:extLst>
                  <a:ext uri="{FF2B5EF4-FFF2-40B4-BE49-F238E27FC236}">
                    <a16:creationId xmlns:a16="http://schemas.microsoft.com/office/drawing/2014/main" id="{F648BE20-5082-6C38-EB66-357DC8DD1D92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38788" name="Freeform 164">
              <a:extLst>
                <a:ext uri="{FF2B5EF4-FFF2-40B4-BE49-F238E27FC236}">
                  <a16:creationId xmlns:a16="http://schemas.microsoft.com/office/drawing/2014/main" id="{68DCE954-0D87-610F-D3FE-84C1CC2DBD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789" name="Freeform 165">
              <a:extLst>
                <a:ext uri="{FF2B5EF4-FFF2-40B4-BE49-F238E27FC236}">
                  <a16:creationId xmlns:a16="http://schemas.microsoft.com/office/drawing/2014/main" id="{240B47DA-BD08-778F-9381-C0D12BE28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790" name="Freeform 166">
              <a:extLst>
                <a:ext uri="{FF2B5EF4-FFF2-40B4-BE49-F238E27FC236}">
                  <a16:creationId xmlns:a16="http://schemas.microsoft.com/office/drawing/2014/main" id="{48493858-31D2-8795-2AF3-1E1B4AC35D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791" name="Freeform 167">
              <a:extLst>
                <a:ext uri="{FF2B5EF4-FFF2-40B4-BE49-F238E27FC236}">
                  <a16:creationId xmlns:a16="http://schemas.microsoft.com/office/drawing/2014/main" id="{F0FA5E23-CE7E-8B67-E06B-FBD31D8CDF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792" name="Freeform 168">
              <a:extLst>
                <a:ext uri="{FF2B5EF4-FFF2-40B4-BE49-F238E27FC236}">
                  <a16:creationId xmlns:a16="http://schemas.microsoft.com/office/drawing/2014/main" id="{46F7166B-78A5-C494-62C5-DC3931FB6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8793" name="Text Box 169">
            <a:extLst>
              <a:ext uri="{FF2B5EF4-FFF2-40B4-BE49-F238E27FC236}">
                <a16:creationId xmlns:a16="http://schemas.microsoft.com/office/drawing/2014/main" id="{871922A1-BC34-EE1B-7FB4-CAC052F11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6975" y="1376363"/>
            <a:ext cx="863600" cy="7016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4000" b="0" i="1">
                <a:solidFill>
                  <a:schemeClr val="tx1"/>
                </a:solidFill>
                <a:latin typeface="Kosher-Normal" charset="0"/>
              </a:rPr>
              <a:t>ДЗ</a:t>
            </a:r>
            <a:endParaRPr lang="en-US" altLang="en-US" sz="4000" b="0" i="1">
              <a:solidFill>
                <a:schemeClr val="tx1"/>
              </a:solidFill>
              <a:latin typeface="Kosher-Normal" charset="0"/>
            </a:endParaRPr>
          </a:p>
        </p:txBody>
      </p:sp>
      <p:sp>
        <p:nvSpPr>
          <p:cNvPr id="538795" name="Text Box 171">
            <a:extLst>
              <a:ext uri="{FF2B5EF4-FFF2-40B4-BE49-F238E27FC236}">
                <a16:creationId xmlns:a16="http://schemas.microsoft.com/office/drawing/2014/main" id="{287DE8CA-8839-1D0B-A7D6-176227342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438" y="6435725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</a:rPr>
              <a:t>6</a:t>
            </a:r>
            <a:endParaRPr lang="en-US" altLang="en-US" b="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38799" name="Text Box 175">
            <a:extLst>
              <a:ext uri="{FF2B5EF4-FFF2-40B4-BE49-F238E27FC236}">
                <a16:creationId xmlns:a16="http://schemas.microsoft.com/office/drawing/2014/main" id="{B98F9006-B4F4-95EE-1EA7-305D6672D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49850"/>
            <a:ext cx="9144000" cy="11906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3600">
                <a:solidFill>
                  <a:schemeClr val="tx1"/>
                </a:solidFill>
              </a:rPr>
              <a:t>Большой вопрос</a:t>
            </a:r>
            <a:r>
              <a:rPr lang="en-US" altLang="en-US" sz="3600">
                <a:solidFill>
                  <a:schemeClr val="tx1"/>
                </a:solidFill>
              </a:rPr>
              <a:t>: </a:t>
            </a:r>
            <a:r>
              <a:rPr lang="ru-RU" altLang="en-US" sz="3600">
                <a:solidFill>
                  <a:schemeClr val="tx1"/>
                </a:solidFill>
              </a:rPr>
              <a:t>КАК ПЛАТИТЬ ПО ОГРОМНЫМ СЧЕТАМ?</a:t>
            </a:r>
            <a:endParaRPr lang="en-US" altLang="en-US" sz="3600">
              <a:solidFill>
                <a:schemeClr val="tx1"/>
              </a:solidFill>
            </a:endParaRPr>
          </a:p>
        </p:txBody>
      </p:sp>
      <p:sp>
        <p:nvSpPr>
          <p:cNvPr id="538800" name="Text Box 176">
            <a:extLst>
              <a:ext uri="{FF2B5EF4-FFF2-40B4-BE49-F238E27FC236}">
                <a16:creationId xmlns:a16="http://schemas.microsoft.com/office/drawing/2014/main" id="{F9A01502-B88D-4C9E-857C-9631B6519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7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86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86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8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38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38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8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38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8755" grpId="0" autoUpdateAnimBg="0"/>
      <p:bldP spid="538799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>
            <a:extLst>
              <a:ext uri="{FF2B5EF4-FFF2-40B4-BE49-F238E27FC236}">
                <a16:creationId xmlns:a16="http://schemas.microsoft.com/office/drawing/2014/main" id="{1C3DC430-788E-34AF-E9F6-FCB44BDBD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rgbClr val="0033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59" name="AutoShape 3">
            <a:extLst>
              <a:ext uri="{FF2B5EF4-FFF2-40B4-BE49-F238E27FC236}">
                <a16:creationId xmlns:a16="http://schemas.microsoft.com/office/drawing/2014/main" id="{CC556FE9-3C22-A064-5039-1390D3121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60" name="Rectangle 4">
            <a:extLst>
              <a:ext uri="{FF2B5EF4-FFF2-40B4-BE49-F238E27FC236}">
                <a16:creationId xmlns:a16="http://schemas.microsoft.com/office/drawing/2014/main" id="{C18876EF-B3AE-4A4D-1FA4-82E8815A3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61" name="Rectangle 5">
            <a:extLst>
              <a:ext uri="{FF2B5EF4-FFF2-40B4-BE49-F238E27FC236}">
                <a16:creationId xmlns:a16="http://schemas.microsoft.com/office/drawing/2014/main" id="{3C9D44DE-7D80-4B39-9879-61A951503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925513"/>
            <a:ext cx="17637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400">
                <a:solidFill>
                  <a:schemeClr val="accent1"/>
                </a:solidFill>
                <a:latin typeface="Times" panose="020F07020304040A0204" pitchFamily="34" charset="0"/>
              </a:rPr>
              <a:t> ЦАРСТВО</a:t>
            </a:r>
            <a:endParaRPr lang="en-US" altLang="en-US" sz="2400">
              <a:solidFill>
                <a:schemeClr val="accent1"/>
              </a:solidFill>
              <a:latin typeface="Times" panose="020F07020304040A0204" pitchFamily="34" charset="0"/>
            </a:endParaRPr>
          </a:p>
        </p:txBody>
      </p:sp>
      <p:sp>
        <p:nvSpPr>
          <p:cNvPr id="454662" name="Rectangle 6">
            <a:extLst>
              <a:ext uri="{FF2B5EF4-FFF2-40B4-BE49-F238E27FC236}">
                <a16:creationId xmlns:a16="http://schemas.microsoft.com/office/drawing/2014/main" id="{713EE391-3C55-E7FE-D9A6-2429E3917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63" name="Rectangle 7">
            <a:extLst>
              <a:ext uri="{FF2B5EF4-FFF2-40B4-BE49-F238E27FC236}">
                <a16:creationId xmlns:a16="http://schemas.microsoft.com/office/drawing/2014/main" id="{E7A82779-EE21-3957-B6A7-62E31FE7A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313" y="928688"/>
            <a:ext cx="1538287" cy="39370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3399"/>
                </a:solidFill>
                <a:latin typeface="Times" panose="020F07020304040A0204" pitchFamily="34" charset="0"/>
              </a:rPr>
              <a:t>1000 </a:t>
            </a:r>
            <a:r>
              <a:rPr lang="ru-RU" altLang="en-US">
                <a:solidFill>
                  <a:srgbClr val="003399"/>
                </a:solidFill>
                <a:latin typeface="Times" panose="020F07020304040A0204" pitchFamily="34" charset="0"/>
              </a:rPr>
              <a:t>до Р.Х.</a:t>
            </a:r>
            <a:endParaRPr lang="en-US" altLang="en-US">
              <a:solidFill>
                <a:srgbClr val="003399"/>
              </a:solidFill>
              <a:latin typeface="Times" panose="020F07020304040A0204" pitchFamily="34" charset="0"/>
            </a:endParaRPr>
          </a:p>
        </p:txBody>
      </p:sp>
      <p:sp>
        <p:nvSpPr>
          <p:cNvPr id="454665" name="Rectangle 9">
            <a:extLst>
              <a:ext uri="{FF2B5EF4-FFF2-40B4-BE49-F238E27FC236}">
                <a16:creationId xmlns:a16="http://schemas.microsoft.com/office/drawing/2014/main" id="{859E2B80-4FF9-3323-C6B3-8E80F86C94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rgbClr val="003399"/>
          </a:solidFill>
          <a:ln w="12700">
            <a:solidFill>
              <a:srgbClr val="00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66" name="Rectangle 10">
            <a:extLst>
              <a:ext uri="{FF2B5EF4-FFF2-40B4-BE49-F238E27FC236}">
                <a16:creationId xmlns:a16="http://schemas.microsoft.com/office/drawing/2014/main" id="{68D6CFF0-1B6C-4EDD-556A-F7C5BEAFE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513" y="1387475"/>
            <a:ext cx="16510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accent1"/>
                </a:solidFill>
                <a:latin typeface="Times" panose="020F07020304040A0204" pitchFamily="34" charset="0"/>
              </a:rPr>
              <a:t>С – Д – С</a:t>
            </a:r>
            <a:endParaRPr lang="en-US" altLang="en-US" sz="2800">
              <a:solidFill>
                <a:schemeClr val="accent1"/>
              </a:solidFill>
              <a:latin typeface="Times" panose="020F07020304040A0204" pitchFamily="34" charset="0"/>
            </a:endParaRPr>
          </a:p>
        </p:txBody>
      </p:sp>
      <p:sp>
        <p:nvSpPr>
          <p:cNvPr id="454669" name="Rectangle 13">
            <a:extLst>
              <a:ext uri="{FF2B5EF4-FFF2-40B4-BE49-F238E27FC236}">
                <a16:creationId xmlns:a16="http://schemas.microsoft.com/office/drawing/2014/main" id="{0B2F1AB0-C17C-B942-D9F0-BF7CDFD04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79" name="Line 23">
            <a:extLst>
              <a:ext uri="{FF2B5EF4-FFF2-40B4-BE49-F238E27FC236}">
                <a16:creationId xmlns:a16="http://schemas.microsoft.com/office/drawing/2014/main" id="{C43768FB-B463-58FC-84BC-426580A2DF5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80" name="Line 24">
            <a:extLst>
              <a:ext uri="{FF2B5EF4-FFF2-40B4-BE49-F238E27FC236}">
                <a16:creationId xmlns:a16="http://schemas.microsoft.com/office/drawing/2014/main" id="{0E1B0513-795A-A86E-2839-BC857FE619A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81" name="Line 25">
            <a:extLst>
              <a:ext uri="{FF2B5EF4-FFF2-40B4-BE49-F238E27FC236}">
                <a16:creationId xmlns:a16="http://schemas.microsoft.com/office/drawing/2014/main" id="{38E9CE6A-F5FC-37B0-346A-D5FCC4FA726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82" name="Line 26">
            <a:extLst>
              <a:ext uri="{FF2B5EF4-FFF2-40B4-BE49-F238E27FC236}">
                <a16:creationId xmlns:a16="http://schemas.microsoft.com/office/drawing/2014/main" id="{81F12333-3F73-8549-A966-61CFDB81B0C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83" name="Line 27">
            <a:extLst>
              <a:ext uri="{FF2B5EF4-FFF2-40B4-BE49-F238E27FC236}">
                <a16:creationId xmlns:a16="http://schemas.microsoft.com/office/drawing/2014/main" id="{62A4659C-1253-A665-E690-B18E27A4D7B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84" name="Line 28">
            <a:extLst>
              <a:ext uri="{FF2B5EF4-FFF2-40B4-BE49-F238E27FC236}">
                <a16:creationId xmlns:a16="http://schemas.microsoft.com/office/drawing/2014/main" id="{6AF28108-4224-E662-3836-ED709FDBA53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85" name="Line 29">
            <a:extLst>
              <a:ext uri="{FF2B5EF4-FFF2-40B4-BE49-F238E27FC236}">
                <a16:creationId xmlns:a16="http://schemas.microsoft.com/office/drawing/2014/main" id="{AB61E40E-A73C-5027-E0EF-1C73E07A347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86" name="Line 30">
            <a:extLst>
              <a:ext uri="{FF2B5EF4-FFF2-40B4-BE49-F238E27FC236}">
                <a16:creationId xmlns:a16="http://schemas.microsoft.com/office/drawing/2014/main" id="{D0E7D704-D7C9-E786-BFC7-CEA1D04456D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87" name="Line 31">
            <a:extLst>
              <a:ext uri="{FF2B5EF4-FFF2-40B4-BE49-F238E27FC236}">
                <a16:creationId xmlns:a16="http://schemas.microsoft.com/office/drawing/2014/main" id="{D492417C-1923-5019-8855-E84048EC351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88" name="Rectangle 32">
            <a:extLst>
              <a:ext uri="{FF2B5EF4-FFF2-40B4-BE49-F238E27FC236}">
                <a16:creationId xmlns:a16="http://schemas.microsoft.com/office/drawing/2014/main" id="{6D9EDDB4-A9B7-D316-413B-335357582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89" name="Rectangle 33">
            <a:extLst>
              <a:ext uri="{FF2B5EF4-FFF2-40B4-BE49-F238E27FC236}">
                <a16:creationId xmlns:a16="http://schemas.microsoft.com/office/drawing/2014/main" id="{03F46D19-2E4F-4D71-76A3-87349E089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90" name="Rectangle 34">
            <a:extLst>
              <a:ext uri="{FF2B5EF4-FFF2-40B4-BE49-F238E27FC236}">
                <a16:creationId xmlns:a16="http://schemas.microsoft.com/office/drawing/2014/main" id="{4ED0FD44-D6DD-6AB7-B493-7CC3B09B64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91" name="Rectangle 35">
            <a:extLst>
              <a:ext uri="{FF2B5EF4-FFF2-40B4-BE49-F238E27FC236}">
                <a16:creationId xmlns:a16="http://schemas.microsoft.com/office/drawing/2014/main" id="{99286786-4497-E72C-F8E2-1084A0317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732" name="Text Box 76">
            <a:extLst>
              <a:ext uri="{FF2B5EF4-FFF2-40B4-BE49-F238E27FC236}">
                <a16:creationId xmlns:a16="http://schemas.microsoft.com/office/drawing/2014/main" id="{A79320D9-C310-E2A8-BEF6-7C051CEDD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0" y="15875"/>
            <a:ext cx="50927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tx1"/>
                </a:solidFill>
              </a:rPr>
              <a:t>3 Цар.</a:t>
            </a:r>
            <a:r>
              <a:rPr lang="en-US" altLang="en-US" sz="1600">
                <a:solidFill>
                  <a:schemeClr val="tx1"/>
                </a:solidFill>
              </a:rPr>
              <a:t> 9, 10, 11</a:t>
            </a:r>
          </a:p>
        </p:txBody>
      </p:sp>
      <p:grpSp>
        <p:nvGrpSpPr>
          <p:cNvPr id="454772" name="Group 116">
            <a:extLst>
              <a:ext uri="{FF2B5EF4-FFF2-40B4-BE49-F238E27FC236}">
                <a16:creationId xmlns:a16="http://schemas.microsoft.com/office/drawing/2014/main" id="{77EACCEE-5188-1B32-A2E5-2B986B235111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454773" name="Group 117">
              <a:extLst>
                <a:ext uri="{FF2B5EF4-FFF2-40B4-BE49-F238E27FC236}">
                  <a16:creationId xmlns:a16="http://schemas.microsoft.com/office/drawing/2014/main" id="{9BA35743-C528-D822-B2F0-837B680392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454774" name="Freeform 118">
                <a:extLst>
                  <a:ext uri="{FF2B5EF4-FFF2-40B4-BE49-F238E27FC236}">
                    <a16:creationId xmlns:a16="http://schemas.microsoft.com/office/drawing/2014/main" id="{E63D9E07-1322-7114-B7F7-6F64C77E82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775" name="AutoShape 119">
                <a:extLst>
                  <a:ext uri="{FF2B5EF4-FFF2-40B4-BE49-F238E27FC236}">
                    <a16:creationId xmlns:a16="http://schemas.microsoft.com/office/drawing/2014/main" id="{6189568F-001C-3E51-76A1-E5F364FA34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776" name="Rectangle 120">
                <a:extLst>
                  <a:ext uri="{FF2B5EF4-FFF2-40B4-BE49-F238E27FC236}">
                    <a16:creationId xmlns:a16="http://schemas.microsoft.com/office/drawing/2014/main" id="{2CDF2BAC-77B7-DAD8-9FEE-6232031923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777" name="Line 121">
                <a:extLst>
                  <a:ext uri="{FF2B5EF4-FFF2-40B4-BE49-F238E27FC236}">
                    <a16:creationId xmlns:a16="http://schemas.microsoft.com/office/drawing/2014/main" id="{2F486295-C73C-3DAB-2922-E5AC904B45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778" name="Rectangle 122">
                <a:extLst>
                  <a:ext uri="{FF2B5EF4-FFF2-40B4-BE49-F238E27FC236}">
                    <a16:creationId xmlns:a16="http://schemas.microsoft.com/office/drawing/2014/main" id="{E9C898B9-5763-BCA6-D629-78D400724E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779" name="Rectangle 123">
                <a:extLst>
                  <a:ext uri="{FF2B5EF4-FFF2-40B4-BE49-F238E27FC236}">
                    <a16:creationId xmlns:a16="http://schemas.microsoft.com/office/drawing/2014/main" id="{105FAC32-CD09-6A5B-075E-E361CBC5E3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780" name="Line 124">
                <a:extLst>
                  <a:ext uri="{FF2B5EF4-FFF2-40B4-BE49-F238E27FC236}">
                    <a16:creationId xmlns:a16="http://schemas.microsoft.com/office/drawing/2014/main" id="{3D620FE3-A14F-968E-6065-23BEBD24AB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781" name="Line 125">
                <a:extLst>
                  <a:ext uri="{FF2B5EF4-FFF2-40B4-BE49-F238E27FC236}">
                    <a16:creationId xmlns:a16="http://schemas.microsoft.com/office/drawing/2014/main" id="{CBD3D5A0-B864-CCFA-CF25-971D7E1C04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782" name="Line 126">
                <a:extLst>
                  <a:ext uri="{FF2B5EF4-FFF2-40B4-BE49-F238E27FC236}">
                    <a16:creationId xmlns:a16="http://schemas.microsoft.com/office/drawing/2014/main" id="{FA0D8681-4C28-B86C-BFC1-B1A153748A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783" name="Line 127">
                <a:extLst>
                  <a:ext uri="{FF2B5EF4-FFF2-40B4-BE49-F238E27FC236}">
                    <a16:creationId xmlns:a16="http://schemas.microsoft.com/office/drawing/2014/main" id="{7FA46E59-66D8-CB1B-F2E7-7E6F827159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784" name="Line 128">
                <a:extLst>
                  <a:ext uri="{FF2B5EF4-FFF2-40B4-BE49-F238E27FC236}">
                    <a16:creationId xmlns:a16="http://schemas.microsoft.com/office/drawing/2014/main" id="{B48DD63B-875E-12E1-5384-E67A9E4B57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785" name="Line 129">
                <a:extLst>
                  <a:ext uri="{FF2B5EF4-FFF2-40B4-BE49-F238E27FC236}">
                    <a16:creationId xmlns:a16="http://schemas.microsoft.com/office/drawing/2014/main" id="{FD9DC135-AB7C-9B4C-5F4A-B78638D239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786" name="Line 130">
                <a:extLst>
                  <a:ext uri="{FF2B5EF4-FFF2-40B4-BE49-F238E27FC236}">
                    <a16:creationId xmlns:a16="http://schemas.microsoft.com/office/drawing/2014/main" id="{918485A9-3394-8ED5-DBF2-78C7A711D3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787" name="Line 131">
                <a:extLst>
                  <a:ext uri="{FF2B5EF4-FFF2-40B4-BE49-F238E27FC236}">
                    <a16:creationId xmlns:a16="http://schemas.microsoft.com/office/drawing/2014/main" id="{1C7CF3A5-ACC8-4F8D-54DC-306929AF60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788" name="Line 132">
                <a:extLst>
                  <a:ext uri="{FF2B5EF4-FFF2-40B4-BE49-F238E27FC236}">
                    <a16:creationId xmlns:a16="http://schemas.microsoft.com/office/drawing/2014/main" id="{339504E6-78B7-7879-5F20-1D43EEFA51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789" name="Line 133">
                <a:extLst>
                  <a:ext uri="{FF2B5EF4-FFF2-40B4-BE49-F238E27FC236}">
                    <a16:creationId xmlns:a16="http://schemas.microsoft.com/office/drawing/2014/main" id="{7F08E97E-DCBE-4BBE-92D6-FAF51FF82F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790" name="Rectangle 134">
                <a:extLst>
                  <a:ext uri="{FF2B5EF4-FFF2-40B4-BE49-F238E27FC236}">
                    <a16:creationId xmlns:a16="http://schemas.microsoft.com/office/drawing/2014/main" id="{92F4D0BD-BC0D-9592-9AE5-95C51DEE00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ru-RU" altLang="en-US" sz="900">
                    <a:solidFill>
                      <a:srgbClr val="000000"/>
                    </a:solidFill>
                    <a:latin typeface="Chicago" charset="0"/>
                  </a:rPr>
                  <a:t> ЦАРСТВО</a:t>
                </a:r>
                <a:endParaRPr lang="en-US" altLang="en-US" sz="900">
                  <a:solidFill>
                    <a:srgbClr val="000000"/>
                  </a:solidFill>
                  <a:latin typeface="Chicago" charset="0"/>
                </a:endParaRPr>
              </a:p>
            </p:txBody>
          </p:sp>
        </p:grpSp>
        <p:sp>
          <p:nvSpPr>
            <p:cNvPr id="454791" name="Rectangle 135">
              <a:extLst>
                <a:ext uri="{FF2B5EF4-FFF2-40B4-BE49-F238E27FC236}">
                  <a16:creationId xmlns:a16="http://schemas.microsoft.com/office/drawing/2014/main" id="{51D5570C-5424-DA3B-873B-9EA31D602E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44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 – Д – С 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454792" name="Text Box 136">
            <a:extLst>
              <a:ext uri="{FF2B5EF4-FFF2-40B4-BE49-F238E27FC236}">
                <a16:creationId xmlns:a16="http://schemas.microsoft.com/office/drawing/2014/main" id="{8EBAF963-672D-C464-7DE8-7BFF43239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54794" name="Rectangle 138">
            <a:extLst>
              <a:ext uri="{FF2B5EF4-FFF2-40B4-BE49-F238E27FC236}">
                <a16:creationId xmlns:a16="http://schemas.microsoft.com/office/drawing/2014/main" id="{28B44BB5-2780-9E29-34CF-57821E960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4188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37</a:t>
            </a:r>
          </a:p>
        </p:txBody>
      </p:sp>
      <p:sp>
        <p:nvSpPr>
          <p:cNvPr id="454795" name="Text Box 139">
            <a:extLst>
              <a:ext uri="{FF2B5EF4-FFF2-40B4-BE49-F238E27FC236}">
                <a16:creationId xmlns:a16="http://schemas.microsoft.com/office/drawing/2014/main" id="{893EA479-4A4A-2E2A-CAB7-CDE1123C6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788" y="6442075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</a:rPr>
              <a:t>4</a:t>
            </a:r>
            <a:endParaRPr lang="en-US" altLang="en-US" b="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454798" name="Rectangle 142">
            <a:extLst>
              <a:ext uri="{FF2B5EF4-FFF2-40B4-BE49-F238E27FC236}">
                <a16:creationId xmlns:a16="http://schemas.microsoft.com/office/drawing/2014/main" id="{2DD1D58D-B284-1B82-E3CA-823ACEB0E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2863" y="2681288"/>
            <a:ext cx="18415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en-US" sz="2800" b="0"/>
          </a:p>
        </p:txBody>
      </p:sp>
      <p:grpSp>
        <p:nvGrpSpPr>
          <p:cNvPr id="454799" name="Group 143">
            <a:extLst>
              <a:ext uri="{FF2B5EF4-FFF2-40B4-BE49-F238E27FC236}">
                <a16:creationId xmlns:a16="http://schemas.microsoft.com/office/drawing/2014/main" id="{0CBA0EC5-1F01-6275-28A2-35BCD32FEA3C}"/>
              </a:ext>
            </a:extLst>
          </p:cNvPr>
          <p:cNvGrpSpPr>
            <a:grpSpLocks/>
          </p:cNvGrpSpPr>
          <p:nvPr/>
        </p:nvGrpSpPr>
        <p:grpSpPr bwMode="auto">
          <a:xfrm>
            <a:off x="6083300" y="1174750"/>
            <a:ext cx="1289050" cy="1435100"/>
            <a:chOff x="1084" y="711"/>
            <a:chExt cx="2950" cy="2769"/>
          </a:xfrm>
        </p:grpSpPr>
        <p:grpSp>
          <p:nvGrpSpPr>
            <p:cNvPr id="454800" name="Group 144">
              <a:extLst>
                <a:ext uri="{FF2B5EF4-FFF2-40B4-BE49-F238E27FC236}">
                  <a16:creationId xmlns:a16="http://schemas.microsoft.com/office/drawing/2014/main" id="{CF1DEB82-0F46-2A7E-F061-E8B88E326A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454801" name="Group 145">
                <a:extLst>
                  <a:ext uri="{FF2B5EF4-FFF2-40B4-BE49-F238E27FC236}">
                    <a16:creationId xmlns:a16="http://schemas.microsoft.com/office/drawing/2014/main" id="{FA9F4B1D-4156-0ED6-CCAF-40C4760A95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454802" name="Freeform 146">
                  <a:extLst>
                    <a:ext uri="{FF2B5EF4-FFF2-40B4-BE49-F238E27FC236}">
                      <a16:creationId xmlns:a16="http://schemas.microsoft.com/office/drawing/2014/main" id="{3DBD582B-48ED-4B5E-7EE1-D4FFCEF87D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4803" name="Freeform 147">
                  <a:extLst>
                    <a:ext uri="{FF2B5EF4-FFF2-40B4-BE49-F238E27FC236}">
                      <a16:creationId xmlns:a16="http://schemas.microsoft.com/office/drawing/2014/main" id="{307BCB2E-DEA0-5C25-F91B-3E1FD7D7A2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454804" name="Picture 148">
                <a:extLst>
                  <a:ext uri="{FF2B5EF4-FFF2-40B4-BE49-F238E27FC236}">
                    <a16:creationId xmlns:a16="http://schemas.microsoft.com/office/drawing/2014/main" id="{B256C1AF-B431-AC68-9D5D-89EB96604682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54805" name="Freeform 149">
              <a:extLst>
                <a:ext uri="{FF2B5EF4-FFF2-40B4-BE49-F238E27FC236}">
                  <a16:creationId xmlns:a16="http://schemas.microsoft.com/office/drawing/2014/main" id="{7084DECF-4DE2-499B-A103-47E5161CB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4806" name="Freeform 150">
              <a:extLst>
                <a:ext uri="{FF2B5EF4-FFF2-40B4-BE49-F238E27FC236}">
                  <a16:creationId xmlns:a16="http://schemas.microsoft.com/office/drawing/2014/main" id="{7A4E6B3F-4EA9-0766-F4BD-4D1B4CD96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4807" name="Freeform 151">
              <a:extLst>
                <a:ext uri="{FF2B5EF4-FFF2-40B4-BE49-F238E27FC236}">
                  <a16:creationId xmlns:a16="http://schemas.microsoft.com/office/drawing/2014/main" id="{70245AD0-152A-BFCA-9DC6-7F710E789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4808" name="Freeform 152">
              <a:extLst>
                <a:ext uri="{FF2B5EF4-FFF2-40B4-BE49-F238E27FC236}">
                  <a16:creationId xmlns:a16="http://schemas.microsoft.com/office/drawing/2014/main" id="{B8682DFB-F35D-C24C-F11A-A0B29716D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4809" name="Freeform 153">
              <a:extLst>
                <a:ext uri="{FF2B5EF4-FFF2-40B4-BE49-F238E27FC236}">
                  <a16:creationId xmlns:a16="http://schemas.microsoft.com/office/drawing/2014/main" id="{8E2FA6ED-AB2C-F7CB-4F58-CCF6DC2BE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4810" name="Rectangle 154">
            <a:extLst>
              <a:ext uri="{FF2B5EF4-FFF2-40B4-BE49-F238E27FC236}">
                <a16:creationId xmlns:a16="http://schemas.microsoft.com/office/drawing/2014/main" id="{376E8071-FD7A-E443-E197-3981115F0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3475" y="2197100"/>
            <a:ext cx="2576513" cy="9429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 i="1">
                <a:solidFill>
                  <a:schemeClr val="accent1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800" i="1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ru-RU" altLang="en-US" sz="2800" i="1">
                <a:solidFill>
                  <a:schemeClr val="accent1"/>
                </a:solidFill>
                <a:latin typeface="Arial" panose="020B0604020202020204" pitchFamily="34" charset="0"/>
              </a:rPr>
              <a:t>Цар.</a:t>
            </a:r>
            <a:r>
              <a:rPr lang="en-US" altLang="en-US" sz="2800" i="1">
                <a:solidFill>
                  <a:schemeClr val="accent1"/>
                </a:solidFill>
                <a:latin typeface="Arial" panose="020B0604020202020204" pitchFamily="34" charset="0"/>
              </a:rPr>
              <a:t> 7: 4-16</a:t>
            </a:r>
          </a:p>
          <a:p>
            <a:r>
              <a:rPr lang="en-US" altLang="en-US" sz="2800" i="1">
                <a:solidFill>
                  <a:schemeClr val="accent1"/>
                </a:solidFill>
                <a:latin typeface="Arial" panose="020B0604020202020204" pitchFamily="34" charset="0"/>
              </a:rPr>
              <a:t>1 </a:t>
            </a:r>
            <a:r>
              <a:rPr lang="ru-RU" altLang="en-US" sz="2800" i="1">
                <a:solidFill>
                  <a:schemeClr val="accent1"/>
                </a:solidFill>
                <a:latin typeface="Arial" panose="020B0604020202020204" pitchFamily="34" charset="0"/>
              </a:rPr>
              <a:t>Пар.</a:t>
            </a:r>
            <a:r>
              <a:rPr lang="en-US" altLang="en-US" sz="2800" i="1">
                <a:solidFill>
                  <a:schemeClr val="accent1"/>
                </a:solidFill>
                <a:latin typeface="Arial" panose="020B0604020202020204" pitchFamily="34" charset="0"/>
              </a:rPr>
              <a:t> 17:3-15</a:t>
            </a:r>
          </a:p>
        </p:txBody>
      </p:sp>
      <p:grpSp>
        <p:nvGrpSpPr>
          <p:cNvPr id="454812" name="Group 156">
            <a:extLst>
              <a:ext uri="{FF2B5EF4-FFF2-40B4-BE49-F238E27FC236}">
                <a16:creationId xmlns:a16="http://schemas.microsoft.com/office/drawing/2014/main" id="{7CE95976-90C9-6F06-DB6A-340FAAA0F8D5}"/>
              </a:ext>
            </a:extLst>
          </p:cNvPr>
          <p:cNvGrpSpPr>
            <a:grpSpLocks/>
          </p:cNvGrpSpPr>
          <p:nvPr/>
        </p:nvGrpSpPr>
        <p:grpSpPr bwMode="auto">
          <a:xfrm>
            <a:off x="6076950" y="3251200"/>
            <a:ext cx="1289050" cy="1435100"/>
            <a:chOff x="2707" y="548"/>
            <a:chExt cx="2950" cy="2769"/>
          </a:xfrm>
        </p:grpSpPr>
        <p:grpSp>
          <p:nvGrpSpPr>
            <p:cNvPr id="454813" name="Group 157">
              <a:extLst>
                <a:ext uri="{FF2B5EF4-FFF2-40B4-BE49-F238E27FC236}">
                  <a16:creationId xmlns:a16="http://schemas.microsoft.com/office/drawing/2014/main" id="{FC47D1E0-C090-3D5C-F75C-DE94C1B41A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0" y="1046"/>
              <a:ext cx="2105" cy="1421"/>
              <a:chOff x="578" y="2316"/>
              <a:chExt cx="2105" cy="1421"/>
            </a:xfrm>
          </p:grpSpPr>
          <p:sp>
            <p:nvSpPr>
              <p:cNvPr id="454814" name="Freeform 158">
                <a:extLst>
                  <a:ext uri="{FF2B5EF4-FFF2-40B4-BE49-F238E27FC236}">
                    <a16:creationId xmlns:a16="http://schemas.microsoft.com/office/drawing/2014/main" id="{537637D6-EAB3-BA47-2134-EC6C02F3D8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842DE"/>
                    </a:solidFill>
                  </a14:hiddenFill>
                </a:ex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815" name="Freeform 159">
                <a:extLst>
                  <a:ext uri="{FF2B5EF4-FFF2-40B4-BE49-F238E27FC236}">
                    <a16:creationId xmlns:a16="http://schemas.microsoft.com/office/drawing/2014/main" id="{59DD9C77-F5AE-E2CE-F500-A417221D58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842DE"/>
                    </a:solidFill>
                  </a14:hiddenFill>
                </a:ex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454816" name="Picture 160">
              <a:extLst>
                <a:ext uri="{FF2B5EF4-FFF2-40B4-BE49-F238E27FC236}">
                  <a16:creationId xmlns:a16="http://schemas.microsoft.com/office/drawing/2014/main" id="{672D4BBE-2278-89D5-21B2-DAF12A1EFF0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7" y="548"/>
              <a:ext cx="2950" cy="27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842DE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54817" name="Freeform 161">
            <a:extLst>
              <a:ext uri="{FF2B5EF4-FFF2-40B4-BE49-F238E27FC236}">
                <a16:creationId xmlns:a16="http://schemas.microsoft.com/office/drawing/2014/main" id="{18674133-0378-F49B-A9E1-1C47D3ADC352}"/>
              </a:ext>
            </a:extLst>
          </p:cNvPr>
          <p:cNvSpPr>
            <a:spLocks/>
          </p:cNvSpPr>
          <p:nvPr/>
        </p:nvSpPr>
        <p:spPr bwMode="auto">
          <a:xfrm>
            <a:off x="6308725" y="4256088"/>
            <a:ext cx="39688" cy="142875"/>
          </a:xfrm>
          <a:custGeom>
            <a:avLst/>
            <a:gdLst>
              <a:gd name="T0" fmla="*/ 72 w 85"/>
              <a:gd name="T1" fmla="*/ 153 h 318"/>
              <a:gd name="T2" fmla="*/ 64 w 85"/>
              <a:gd name="T3" fmla="*/ 69 h 318"/>
              <a:gd name="T4" fmla="*/ 47 w 85"/>
              <a:gd name="T5" fmla="*/ 43 h 318"/>
              <a:gd name="T6" fmla="*/ 55 w 85"/>
              <a:gd name="T7" fmla="*/ 69 h 318"/>
              <a:gd name="T8" fmla="*/ 64 w 85"/>
              <a:gd name="T9" fmla="*/ 27 h 318"/>
              <a:gd name="T10" fmla="*/ 38 w 85"/>
              <a:gd name="T11" fmla="*/ 10 h 318"/>
              <a:gd name="T12" fmla="*/ 38 w 85"/>
              <a:gd name="T13" fmla="*/ 43 h 318"/>
              <a:gd name="T14" fmla="*/ 47 w 85"/>
              <a:gd name="T15" fmla="*/ 187 h 318"/>
              <a:gd name="T16" fmla="*/ 30 w 85"/>
              <a:gd name="T17" fmla="*/ 161 h 318"/>
              <a:gd name="T18" fmla="*/ 38 w 85"/>
              <a:gd name="T19" fmla="*/ 128 h 318"/>
              <a:gd name="T20" fmla="*/ 47 w 85"/>
              <a:gd name="T21" fmla="*/ 161 h 318"/>
              <a:gd name="T22" fmla="*/ 38 w 85"/>
              <a:gd name="T23" fmla="*/ 102 h 318"/>
              <a:gd name="T24" fmla="*/ 47 w 85"/>
              <a:gd name="T25" fmla="*/ 153 h 318"/>
              <a:gd name="T26" fmla="*/ 38 w 85"/>
              <a:gd name="T27" fmla="*/ 119 h 318"/>
              <a:gd name="T28" fmla="*/ 47 w 85"/>
              <a:gd name="T29" fmla="*/ 144 h 318"/>
              <a:gd name="T30" fmla="*/ 55 w 85"/>
              <a:gd name="T31" fmla="*/ 170 h 318"/>
              <a:gd name="T32" fmla="*/ 72 w 85"/>
              <a:gd name="T33" fmla="*/ 203 h 318"/>
              <a:gd name="T34" fmla="*/ 80 w 85"/>
              <a:gd name="T35" fmla="*/ 229 h 318"/>
              <a:gd name="T36" fmla="*/ 72 w 85"/>
              <a:gd name="T37" fmla="*/ 279 h 318"/>
              <a:gd name="T38" fmla="*/ 64 w 85"/>
              <a:gd name="T39" fmla="*/ 271 h 318"/>
              <a:gd name="T40" fmla="*/ 55 w 85"/>
              <a:gd name="T41" fmla="*/ 313 h 318"/>
              <a:gd name="T42" fmla="*/ 38 w 85"/>
              <a:gd name="T43" fmla="*/ 288 h 318"/>
              <a:gd name="T44" fmla="*/ 30 w 85"/>
              <a:gd name="T45" fmla="*/ 203 h 318"/>
              <a:gd name="T46" fmla="*/ 22 w 85"/>
              <a:gd name="T47" fmla="*/ 246 h 318"/>
              <a:gd name="T48" fmla="*/ 5 w 85"/>
              <a:gd name="T49" fmla="*/ 212 h 318"/>
              <a:gd name="T50" fmla="*/ 38 w 85"/>
              <a:gd name="T51" fmla="*/ 144 h 318"/>
              <a:gd name="T52" fmla="*/ 64 w 85"/>
              <a:gd name="T53" fmla="*/ 170 h 318"/>
              <a:gd name="T54" fmla="*/ 72 w 85"/>
              <a:gd name="T55" fmla="*/ 220 h 318"/>
              <a:gd name="T56" fmla="*/ 64 w 85"/>
              <a:gd name="T57" fmla="*/ 187 h 318"/>
              <a:gd name="T58" fmla="*/ 64 w 85"/>
              <a:gd name="T59" fmla="*/ 10 h 318"/>
              <a:gd name="T60" fmla="*/ 47 w 85"/>
              <a:gd name="T61" fmla="*/ 35 h 318"/>
              <a:gd name="T62" fmla="*/ 22 w 85"/>
              <a:gd name="T63" fmla="*/ 43 h 318"/>
              <a:gd name="T64" fmla="*/ 38 w 85"/>
              <a:gd name="T65" fmla="*/ 94 h 318"/>
              <a:gd name="T66" fmla="*/ 55 w 85"/>
              <a:gd name="T67" fmla="*/ 136 h 318"/>
              <a:gd name="T68" fmla="*/ 72 w 85"/>
              <a:gd name="T69" fmla="*/ 153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5" h="318">
                <a:moveTo>
                  <a:pt x="72" y="153"/>
                </a:moveTo>
                <a:cubicBezTo>
                  <a:pt x="69" y="125"/>
                  <a:pt x="70" y="96"/>
                  <a:pt x="64" y="69"/>
                </a:cubicBezTo>
                <a:cubicBezTo>
                  <a:pt x="61" y="58"/>
                  <a:pt x="57" y="43"/>
                  <a:pt x="47" y="43"/>
                </a:cubicBezTo>
                <a:cubicBezTo>
                  <a:pt x="37" y="43"/>
                  <a:pt x="55" y="69"/>
                  <a:pt x="55" y="69"/>
                </a:cubicBezTo>
                <a:cubicBezTo>
                  <a:pt x="58" y="55"/>
                  <a:pt x="67" y="40"/>
                  <a:pt x="64" y="27"/>
                </a:cubicBezTo>
                <a:cubicBezTo>
                  <a:pt x="61" y="17"/>
                  <a:pt x="41" y="0"/>
                  <a:pt x="38" y="10"/>
                </a:cubicBezTo>
                <a:cubicBezTo>
                  <a:pt x="30" y="27"/>
                  <a:pt x="61" y="111"/>
                  <a:pt x="38" y="43"/>
                </a:cubicBezTo>
                <a:cubicBezTo>
                  <a:pt x="46" y="96"/>
                  <a:pt x="56" y="134"/>
                  <a:pt x="47" y="187"/>
                </a:cubicBezTo>
                <a:cubicBezTo>
                  <a:pt x="41" y="178"/>
                  <a:pt x="31" y="171"/>
                  <a:pt x="30" y="161"/>
                </a:cubicBezTo>
                <a:cubicBezTo>
                  <a:pt x="28" y="149"/>
                  <a:pt x="26" y="128"/>
                  <a:pt x="38" y="128"/>
                </a:cubicBezTo>
                <a:cubicBezTo>
                  <a:pt x="49" y="128"/>
                  <a:pt x="47" y="172"/>
                  <a:pt x="47" y="161"/>
                </a:cubicBezTo>
                <a:cubicBezTo>
                  <a:pt x="47" y="141"/>
                  <a:pt x="38" y="121"/>
                  <a:pt x="38" y="102"/>
                </a:cubicBezTo>
                <a:cubicBezTo>
                  <a:pt x="38" y="84"/>
                  <a:pt x="47" y="135"/>
                  <a:pt x="47" y="153"/>
                </a:cubicBezTo>
                <a:cubicBezTo>
                  <a:pt x="47" y="164"/>
                  <a:pt x="38" y="130"/>
                  <a:pt x="38" y="119"/>
                </a:cubicBezTo>
                <a:cubicBezTo>
                  <a:pt x="38" y="110"/>
                  <a:pt x="44" y="135"/>
                  <a:pt x="47" y="144"/>
                </a:cubicBezTo>
                <a:cubicBezTo>
                  <a:pt x="49" y="152"/>
                  <a:pt x="52" y="161"/>
                  <a:pt x="55" y="170"/>
                </a:cubicBezTo>
                <a:cubicBezTo>
                  <a:pt x="73" y="83"/>
                  <a:pt x="55" y="148"/>
                  <a:pt x="72" y="203"/>
                </a:cubicBezTo>
                <a:cubicBezTo>
                  <a:pt x="74" y="211"/>
                  <a:pt x="77" y="220"/>
                  <a:pt x="80" y="229"/>
                </a:cubicBezTo>
                <a:cubicBezTo>
                  <a:pt x="77" y="245"/>
                  <a:pt x="85" y="269"/>
                  <a:pt x="72" y="279"/>
                </a:cubicBezTo>
                <a:cubicBezTo>
                  <a:pt x="66" y="282"/>
                  <a:pt x="39" y="202"/>
                  <a:pt x="64" y="271"/>
                </a:cubicBezTo>
                <a:cubicBezTo>
                  <a:pt x="61" y="285"/>
                  <a:pt x="66" y="305"/>
                  <a:pt x="55" y="313"/>
                </a:cubicBezTo>
                <a:cubicBezTo>
                  <a:pt x="46" y="318"/>
                  <a:pt x="40" y="297"/>
                  <a:pt x="38" y="288"/>
                </a:cubicBezTo>
                <a:cubicBezTo>
                  <a:pt x="31" y="260"/>
                  <a:pt x="32" y="231"/>
                  <a:pt x="30" y="203"/>
                </a:cubicBezTo>
                <a:cubicBezTo>
                  <a:pt x="27" y="217"/>
                  <a:pt x="35" y="241"/>
                  <a:pt x="22" y="246"/>
                </a:cubicBezTo>
                <a:cubicBezTo>
                  <a:pt x="10" y="250"/>
                  <a:pt x="6" y="224"/>
                  <a:pt x="5" y="212"/>
                </a:cubicBezTo>
                <a:cubicBezTo>
                  <a:pt x="0" y="173"/>
                  <a:pt x="15" y="167"/>
                  <a:pt x="38" y="144"/>
                </a:cubicBezTo>
                <a:cubicBezTo>
                  <a:pt x="46" y="152"/>
                  <a:pt x="58" y="158"/>
                  <a:pt x="64" y="170"/>
                </a:cubicBezTo>
                <a:cubicBezTo>
                  <a:pt x="70" y="185"/>
                  <a:pt x="72" y="203"/>
                  <a:pt x="72" y="220"/>
                </a:cubicBezTo>
                <a:cubicBezTo>
                  <a:pt x="72" y="231"/>
                  <a:pt x="66" y="198"/>
                  <a:pt x="64" y="187"/>
                </a:cubicBezTo>
                <a:cubicBezTo>
                  <a:pt x="78" y="124"/>
                  <a:pt x="84" y="73"/>
                  <a:pt x="64" y="10"/>
                </a:cubicBezTo>
                <a:cubicBezTo>
                  <a:pt x="58" y="18"/>
                  <a:pt x="54" y="28"/>
                  <a:pt x="47" y="35"/>
                </a:cubicBezTo>
                <a:cubicBezTo>
                  <a:pt x="40" y="40"/>
                  <a:pt x="23" y="34"/>
                  <a:pt x="22" y="43"/>
                </a:cubicBezTo>
                <a:cubicBezTo>
                  <a:pt x="19" y="60"/>
                  <a:pt x="38" y="94"/>
                  <a:pt x="38" y="94"/>
                </a:cubicBezTo>
                <a:cubicBezTo>
                  <a:pt x="57" y="39"/>
                  <a:pt x="38" y="80"/>
                  <a:pt x="55" y="136"/>
                </a:cubicBezTo>
                <a:cubicBezTo>
                  <a:pt x="57" y="143"/>
                  <a:pt x="66" y="147"/>
                  <a:pt x="72" y="153"/>
                </a:cubicBez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818" name="Freeform 162">
            <a:extLst>
              <a:ext uri="{FF2B5EF4-FFF2-40B4-BE49-F238E27FC236}">
                <a16:creationId xmlns:a16="http://schemas.microsoft.com/office/drawing/2014/main" id="{A5A0F604-6642-7075-1FDA-BC3FE8D75873}"/>
              </a:ext>
            </a:extLst>
          </p:cNvPr>
          <p:cNvSpPr>
            <a:spLocks/>
          </p:cNvSpPr>
          <p:nvPr/>
        </p:nvSpPr>
        <p:spPr bwMode="auto">
          <a:xfrm>
            <a:off x="6318250" y="4254500"/>
            <a:ext cx="47625" cy="160338"/>
          </a:xfrm>
          <a:custGeom>
            <a:avLst/>
            <a:gdLst>
              <a:gd name="T0" fmla="*/ 1 w 105"/>
              <a:gd name="T1" fmla="*/ 0 h 354"/>
              <a:gd name="T2" fmla="*/ 92 w 105"/>
              <a:gd name="T3" fmla="*/ 5 h 354"/>
              <a:gd name="T4" fmla="*/ 73 w 105"/>
              <a:gd name="T5" fmla="*/ 29 h 354"/>
              <a:gd name="T6" fmla="*/ 84 w 105"/>
              <a:gd name="T7" fmla="*/ 61 h 354"/>
              <a:gd name="T8" fmla="*/ 84 w 105"/>
              <a:gd name="T9" fmla="*/ 146 h 354"/>
              <a:gd name="T10" fmla="*/ 97 w 105"/>
              <a:gd name="T11" fmla="*/ 168 h 354"/>
              <a:gd name="T12" fmla="*/ 97 w 105"/>
              <a:gd name="T13" fmla="*/ 240 h 354"/>
              <a:gd name="T14" fmla="*/ 84 w 105"/>
              <a:gd name="T15" fmla="*/ 336 h 354"/>
              <a:gd name="T16" fmla="*/ 68 w 105"/>
              <a:gd name="T17" fmla="*/ 354 h 354"/>
              <a:gd name="T18" fmla="*/ 14 w 105"/>
              <a:gd name="T19" fmla="*/ 320 h 354"/>
              <a:gd name="T20" fmla="*/ 12 w 105"/>
              <a:gd name="T21" fmla="*/ 282 h 354"/>
              <a:gd name="T22" fmla="*/ 14 w 105"/>
              <a:gd name="T23" fmla="*/ 245 h 354"/>
              <a:gd name="T24" fmla="*/ 9 w 105"/>
              <a:gd name="T25" fmla="*/ 98 h 354"/>
              <a:gd name="T26" fmla="*/ 20 w 105"/>
              <a:gd name="T27" fmla="*/ 45 h 354"/>
              <a:gd name="T28" fmla="*/ 6 w 105"/>
              <a:gd name="T29" fmla="*/ 13 h 354"/>
              <a:gd name="T30" fmla="*/ 1 w 105"/>
              <a:gd name="T31" fmla="*/ 0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5" h="354">
                <a:moveTo>
                  <a:pt x="1" y="0"/>
                </a:moveTo>
                <a:cubicBezTo>
                  <a:pt x="19" y="11"/>
                  <a:pt x="67" y="3"/>
                  <a:pt x="92" y="5"/>
                </a:cubicBezTo>
                <a:cubicBezTo>
                  <a:pt x="87" y="16"/>
                  <a:pt x="83" y="22"/>
                  <a:pt x="73" y="29"/>
                </a:cubicBezTo>
                <a:cubicBezTo>
                  <a:pt x="76" y="39"/>
                  <a:pt x="80" y="50"/>
                  <a:pt x="84" y="61"/>
                </a:cubicBezTo>
                <a:cubicBezTo>
                  <a:pt x="80" y="89"/>
                  <a:pt x="73" y="118"/>
                  <a:pt x="84" y="146"/>
                </a:cubicBezTo>
                <a:cubicBezTo>
                  <a:pt x="86" y="158"/>
                  <a:pt x="89" y="158"/>
                  <a:pt x="97" y="168"/>
                </a:cubicBezTo>
                <a:cubicBezTo>
                  <a:pt x="101" y="194"/>
                  <a:pt x="99" y="212"/>
                  <a:pt x="97" y="240"/>
                </a:cubicBezTo>
                <a:cubicBezTo>
                  <a:pt x="103" y="261"/>
                  <a:pt x="105" y="319"/>
                  <a:pt x="84" y="336"/>
                </a:cubicBezTo>
                <a:cubicBezTo>
                  <a:pt x="80" y="347"/>
                  <a:pt x="79" y="351"/>
                  <a:pt x="68" y="354"/>
                </a:cubicBezTo>
                <a:cubicBezTo>
                  <a:pt x="38" y="351"/>
                  <a:pt x="24" y="348"/>
                  <a:pt x="14" y="320"/>
                </a:cubicBezTo>
                <a:cubicBezTo>
                  <a:pt x="12" y="307"/>
                  <a:pt x="7" y="294"/>
                  <a:pt x="12" y="282"/>
                </a:cubicBezTo>
                <a:cubicBezTo>
                  <a:pt x="7" y="269"/>
                  <a:pt x="10" y="257"/>
                  <a:pt x="14" y="245"/>
                </a:cubicBezTo>
                <a:cubicBezTo>
                  <a:pt x="2" y="199"/>
                  <a:pt x="13" y="146"/>
                  <a:pt x="9" y="98"/>
                </a:cubicBezTo>
                <a:cubicBezTo>
                  <a:pt x="11" y="79"/>
                  <a:pt x="13" y="62"/>
                  <a:pt x="20" y="45"/>
                </a:cubicBezTo>
                <a:cubicBezTo>
                  <a:pt x="17" y="29"/>
                  <a:pt x="20" y="18"/>
                  <a:pt x="6" y="13"/>
                </a:cubicBezTo>
                <a:cubicBezTo>
                  <a:pt x="0" y="3"/>
                  <a:pt x="1" y="8"/>
                  <a:pt x="1" y="0"/>
                </a:cubicBez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819" name="Freeform 163">
            <a:extLst>
              <a:ext uri="{FF2B5EF4-FFF2-40B4-BE49-F238E27FC236}">
                <a16:creationId xmlns:a16="http://schemas.microsoft.com/office/drawing/2014/main" id="{5D9C153F-831C-3185-2E3B-43C7685FFE75}"/>
              </a:ext>
            </a:extLst>
          </p:cNvPr>
          <p:cNvSpPr>
            <a:spLocks/>
          </p:cNvSpPr>
          <p:nvPr/>
        </p:nvSpPr>
        <p:spPr bwMode="auto">
          <a:xfrm>
            <a:off x="6918325" y="4221163"/>
            <a:ext cx="66675" cy="169862"/>
          </a:xfrm>
          <a:custGeom>
            <a:avLst/>
            <a:gdLst>
              <a:gd name="T0" fmla="*/ 141 w 149"/>
              <a:gd name="T1" fmla="*/ 20 h 376"/>
              <a:gd name="T2" fmla="*/ 133 w 149"/>
              <a:gd name="T3" fmla="*/ 103 h 376"/>
              <a:gd name="T4" fmla="*/ 125 w 149"/>
              <a:gd name="T5" fmla="*/ 130 h 376"/>
              <a:gd name="T6" fmla="*/ 122 w 149"/>
              <a:gd name="T7" fmla="*/ 140 h 376"/>
              <a:gd name="T8" fmla="*/ 104 w 149"/>
              <a:gd name="T9" fmla="*/ 244 h 376"/>
              <a:gd name="T10" fmla="*/ 82 w 149"/>
              <a:gd name="T11" fmla="*/ 314 h 376"/>
              <a:gd name="T12" fmla="*/ 66 w 149"/>
              <a:gd name="T13" fmla="*/ 362 h 376"/>
              <a:gd name="T14" fmla="*/ 56 w 149"/>
              <a:gd name="T15" fmla="*/ 364 h 376"/>
              <a:gd name="T16" fmla="*/ 18 w 149"/>
              <a:gd name="T17" fmla="*/ 370 h 376"/>
              <a:gd name="T18" fmla="*/ 2 w 149"/>
              <a:gd name="T19" fmla="*/ 351 h 376"/>
              <a:gd name="T20" fmla="*/ 5 w 149"/>
              <a:gd name="T21" fmla="*/ 316 h 376"/>
              <a:gd name="T22" fmla="*/ 8 w 149"/>
              <a:gd name="T23" fmla="*/ 220 h 376"/>
              <a:gd name="T24" fmla="*/ 21 w 149"/>
              <a:gd name="T25" fmla="*/ 199 h 376"/>
              <a:gd name="T26" fmla="*/ 34 w 149"/>
              <a:gd name="T27" fmla="*/ 106 h 376"/>
              <a:gd name="T28" fmla="*/ 42 w 149"/>
              <a:gd name="T29" fmla="*/ 74 h 376"/>
              <a:gd name="T30" fmla="*/ 80 w 149"/>
              <a:gd name="T31" fmla="*/ 18 h 376"/>
              <a:gd name="T32" fmla="*/ 122 w 149"/>
              <a:gd name="T33" fmla="*/ 18 h 376"/>
              <a:gd name="T34" fmla="*/ 141 w 149"/>
              <a:gd name="T35" fmla="*/ 20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9" h="376">
                <a:moveTo>
                  <a:pt x="141" y="20"/>
                </a:moveTo>
                <a:cubicBezTo>
                  <a:pt x="135" y="47"/>
                  <a:pt x="136" y="74"/>
                  <a:pt x="133" y="103"/>
                </a:cubicBezTo>
                <a:cubicBezTo>
                  <a:pt x="131" y="112"/>
                  <a:pt x="127" y="120"/>
                  <a:pt x="125" y="130"/>
                </a:cubicBezTo>
                <a:cubicBezTo>
                  <a:pt x="124" y="133"/>
                  <a:pt x="122" y="140"/>
                  <a:pt x="122" y="140"/>
                </a:cubicBezTo>
                <a:cubicBezTo>
                  <a:pt x="126" y="171"/>
                  <a:pt x="121" y="215"/>
                  <a:pt x="104" y="244"/>
                </a:cubicBezTo>
                <a:cubicBezTo>
                  <a:pt x="98" y="263"/>
                  <a:pt x="102" y="306"/>
                  <a:pt x="82" y="314"/>
                </a:cubicBezTo>
                <a:cubicBezTo>
                  <a:pt x="78" y="326"/>
                  <a:pt x="66" y="361"/>
                  <a:pt x="66" y="362"/>
                </a:cubicBezTo>
                <a:cubicBezTo>
                  <a:pt x="62" y="362"/>
                  <a:pt x="59" y="363"/>
                  <a:pt x="56" y="364"/>
                </a:cubicBezTo>
                <a:cubicBezTo>
                  <a:pt x="43" y="376"/>
                  <a:pt x="36" y="371"/>
                  <a:pt x="18" y="370"/>
                </a:cubicBezTo>
                <a:cubicBezTo>
                  <a:pt x="12" y="363"/>
                  <a:pt x="8" y="356"/>
                  <a:pt x="2" y="351"/>
                </a:cubicBezTo>
                <a:cubicBezTo>
                  <a:pt x="0" y="336"/>
                  <a:pt x="0" y="329"/>
                  <a:pt x="5" y="316"/>
                </a:cubicBezTo>
                <a:cubicBezTo>
                  <a:pt x="7" y="287"/>
                  <a:pt x="1" y="247"/>
                  <a:pt x="8" y="220"/>
                </a:cubicBezTo>
                <a:cubicBezTo>
                  <a:pt x="9" y="211"/>
                  <a:pt x="21" y="199"/>
                  <a:pt x="21" y="199"/>
                </a:cubicBezTo>
                <a:cubicBezTo>
                  <a:pt x="22" y="168"/>
                  <a:pt x="17" y="133"/>
                  <a:pt x="34" y="106"/>
                </a:cubicBezTo>
                <a:cubicBezTo>
                  <a:pt x="36" y="95"/>
                  <a:pt x="42" y="74"/>
                  <a:pt x="42" y="74"/>
                </a:cubicBezTo>
                <a:cubicBezTo>
                  <a:pt x="45" y="3"/>
                  <a:pt x="33" y="0"/>
                  <a:pt x="80" y="18"/>
                </a:cubicBezTo>
                <a:cubicBezTo>
                  <a:pt x="108" y="14"/>
                  <a:pt x="99" y="13"/>
                  <a:pt x="122" y="18"/>
                </a:cubicBezTo>
                <a:cubicBezTo>
                  <a:pt x="144" y="22"/>
                  <a:pt x="149" y="28"/>
                  <a:pt x="141" y="20"/>
                </a:cubicBez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820" name="Freeform 164">
            <a:extLst>
              <a:ext uri="{FF2B5EF4-FFF2-40B4-BE49-F238E27FC236}">
                <a16:creationId xmlns:a16="http://schemas.microsoft.com/office/drawing/2014/main" id="{33D5A62C-3E5A-EE81-CDB8-C0D6BF477EC7}"/>
              </a:ext>
            </a:extLst>
          </p:cNvPr>
          <p:cNvSpPr>
            <a:spLocks/>
          </p:cNvSpPr>
          <p:nvPr/>
        </p:nvSpPr>
        <p:spPr bwMode="auto">
          <a:xfrm>
            <a:off x="6351588" y="3411538"/>
            <a:ext cx="44450" cy="228600"/>
          </a:xfrm>
          <a:custGeom>
            <a:avLst/>
            <a:gdLst>
              <a:gd name="T0" fmla="*/ 26 w 96"/>
              <a:gd name="T1" fmla="*/ 486 h 504"/>
              <a:gd name="T2" fmla="*/ 61 w 96"/>
              <a:gd name="T3" fmla="*/ 494 h 504"/>
              <a:gd name="T4" fmla="*/ 72 w 96"/>
              <a:gd name="T5" fmla="*/ 451 h 504"/>
              <a:gd name="T6" fmla="*/ 72 w 96"/>
              <a:gd name="T7" fmla="*/ 323 h 504"/>
              <a:gd name="T8" fmla="*/ 88 w 96"/>
              <a:gd name="T9" fmla="*/ 214 h 504"/>
              <a:gd name="T10" fmla="*/ 96 w 96"/>
              <a:gd name="T11" fmla="*/ 174 h 504"/>
              <a:gd name="T12" fmla="*/ 88 w 96"/>
              <a:gd name="T13" fmla="*/ 51 h 504"/>
              <a:gd name="T14" fmla="*/ 77 w 96"/>
              <a:gd name="T15" fmla="*/ 6 h 504"/>
              <a:gd name="T16" fmla="*/ 29 w 96"/>
              <a:gd name="T17" fmla="*/ 25 h 504"/>
              <a:gd name="T18" fmla="*/ 26 w 96"/>
              <a:gd name="T19" fmla="*/ 121 h 504"/>
              <a:gd name="T20" fmla="*/ 32 w 96"/>
              <a:gd name="T21" fmla="*/ 363 h 504"/>
              <a:gd name="T22" fmla="*/ 40 w 96"/>
              <a:gd name="T23" fmla="*/ 406 h 504"/>
              <a:gd name="T24" fmla="*/ 24 w 96"/>
              <a:gd name="T25" fmla="*/ 473 h 504"/>
              <a:gd name="T26" fmla="*/ 26 w 96"/>
              <a:gd name="T27" fmla="*/ 486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6" h="504">
                <a:moveTo>
                  <a:pt x="26" y="486"/>
                </a:moveTo>
                <a:cubicBezTo>
                  <a:pt x="50" y="492"/>
                  <a:pt x="38" y="489"/>
                  <a:pt x="61" y="494"/>
                </a:cubicBezTo>
                <a:cubicBezTo>
                  <a:pt x="69" y="480"/>
                  <a:pt x="66" y="465"/>
                  <a:pt x="72" y="451"/>
                </a:cubicBezTo>
                <a:cubicBezTo>
                  <a:pt x="77" y="408"/>
                  <a:pt x="82" y="366"/>
                  <a:pt x="72" y="323"/>
                </a:cubicBezTo>
                <a:cubicBezTo>
                  <a:pt x="73" y="288"/>
                  <a:pt x="75" y="247"/>
                  <a:pt x="88" y="214"/>
                </a:cubicBezTo>
                <a:cubicBezTo>
                  <a:pt x="93" y="179"/>
                  <a:pt x="89" y="192"/>
                  <a:pt x="96" y="174"/>
                </a:cubicBezTo>
                <a:cubicBezTo>
                  <a:pt x="94" y="116"/>
                  <a:pt x="92" y="96"/>
                  <a:pt x="88" y="51"/>
                </a:cubicBezTo>
                <a:cubicBezTo>
                  <a:pt x="90" y="21"/>
                  <a:pt x="89" y="26"/>
                  <a:pt x="77" y="6"/>
                </a:cubicBezTo>
                <a:cubicBezTo>
                  <a:pt x="43" y="8"/>
                  <a:pt x="39" y="0"/>
                  <a:pt x="29" y="25"/>
                </a:cubicBezTo>
                <a:cubicBezTo>
                  <a:pt x="31" y="56"/>
                  <a:pt x="37" y="90"/>
                  <a:pt x="26" y="121"/>
                </a:cubicBezTo>
                <a:cubicBezTo>
                  <a:pt x="49" y="199"/>
                  <a:pt x="0" y="279"/>
                  <a:pt x="32" y="363"/>
                </a:cubicBezTo>
                <a:cubicBezTo>
                  <a:pt x="33" y="379"/>
                  <a:pt x="34" y="390"/>
                  <a:pt x="40" y="406"/>
                </a:cubicBezTo>
                <a:cubicBezTo>
                  <a:pt x="34" y="428"/>
                  <a:pt x="29" y="450"/>
                  <a:pt x="24" y="473"/>
                </a:cubicBezTo>
                <a:cubicBezTo>
                  <a:pt x="25" y="479"/>
                  <a:pt x="44" y="504"/>
                  <a:pt x="26" y="486"/>
                </a:cubicBez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821" name="Freeform 165">
            <a:extLst>
              <a:ext uri="{FF2B5EF4-FFF2-40B4-BE49-F238E27FC236}">
                <a16:creationId xmlns:a16="http://schemas.microsoft.com/office/drawing/2014/main" id="{DC2BCFB5-5D3B-8841-1BE0-BC463FA7276F}"/>
              </a:ext>
            </a:extLst>
          </p:cNvPr>
          <p:cNvSpPr>
            <a:spLocks/>
          </p:cNvSpPr>
          <p:nvPr/>
        </p:nvSpPr>
        <p:spPr bwMode="auto">
          <a:xfrm>
            <a:off x="7102475" y="3405188"/>
            <a:ext cx="68263" cy="185737"/>
          </a:xfrm>
          <a:custGeom>
            <a:avLst/>
            <a:gdLst>
              <a:gd name="T0" fmla="*/ 5 w 150"/>
              <a:gd name="T1" fmla="*/ 381 h 410"/>
              <a:gd name="T2" fmla="*/ 40 w 150"/>
              <a:gd name="T3" fmla="*/ 410 h 410"/>
              <a:gd name="T4" fmla="*/ 80 w 150"/>
              <a:gd name="T5" fmla="*/ 402 h 410"/>
              <a:gd name="T6" fmla="*/ 93 w 150"/>
              <a:gd name="T7" fmla="*/ 362 h 410"/>
              <a:gd name="T8" fmla="*/ 114 w 150"/>
              <a:gd name="T9" fmla="*/ 280 h 410"/>
              <a:gd name="T10" fmla="*/ 128 w 150"/>
              <a:gd name="T11" fmla="*/ 216 h 410"/>
              <a:gd name="T12" fmla="*/ 136 w 150"/>
              <a:gd name="T13" fmla="*/ 192 h 410"/>
              <a:gd name="T14" fmla="*/ 138 w 150"/>
              <a:gd name="T15" fmla="*/ 117 h 410"/>
              <a:gd name="T16" fmla="*/ 144 w 150"/>
              <a:gd name="T17" fmla="*/ 101 h 410"/>
              <a:gd name="T18" fmla="*/ 146 w 150"/>
              <a:gd name="T19" fmla="*/ 48 h 410"/>
              <a:gd name="T20" fmla="*/ 130 w 150"/>
              <a:gd name="T21" fmla="*/ 0 h 410"/>
              <a:gd name="T22" fmla="*/ 93 w 150"/>
              <a:gd name="T23" fmla="*/ 13 h 410"/>
              <a:gd name="T24" fmla="*/ 77 w 150"/>
              <a:gd name="T25" fmla="*/ 53 h 410"/>
              <a:gd name="T26" fmla="*/ 66 w 150"/>
              <a:gd name="T27" fmla="*/ 138 h 410"/>
              <a:gd name="T28" fmla="*/ 58 w 150"/>
              <a:gd name="T29" fmla="*/ 162 h 410"/>
              <a:gd name="T30" fmla="*/ 42 w 150"/>
              <a:gd name="T31" fmla="*/ 216 h 410"/>
              <a:gd name="T32" fmla="*/ 40 w 150"/>
              <a:gd name="T33" fmla="*/ 226 h 410"/>
              <a:gd name="T34" fmla="*/ 34 w 150"/>
              <a:gd name="T35" fmla="*/ 232 h 410"/>
              <a:gd name="T36" fmla="*/ 32 w 150"/>
              <a:gd name="T37" fmla="*/ 250 h 410"/>
              <a:gd name="T38" fmla="*/ 29 w 150"/>
              <a:gd name="T39" fmla="*/ 258 h 410"/>
              <a:gd name="T40" fmla="*/ 16 w 150"/>
              <a:gd name="T41" fmla="*/ 349 h 410"/>
              <a:gd name="T42" fmla="*/ 10 w 150"/>
              <a:gd name="T43" fmla="*/ 381 h 410"/>
              <a:gd name="T44" fmla="*/ 2 w 150"/>
              <a:gd name="T45" fmla="*/ 386 h 410"/>
              <a:gd name="T46" fmla="*/ 5 w 150"/>
              <a:gd name="T47" fmla="*/ 381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50" h="410">
                <a:moveTo>
                  <a:pt x="5" y="381"/>
                </a:moveTo>
                <a:cubicBezTo>
                  <a:pt x="18" y="394"/>
                  <a:pt x="19" y="403"/>
                  <a:pt x="40" y="410"/>
                </a:cubicBezTo>
                <a:cubicBezTo>
                  <a:pt x="55" y="408"/>
                  <a:pt x="66" y="407"/>
                  <a:pt x="80" y="402"/>
                </a:cubicBezTo>
                <a:cubicBezTo>
                  <a:pt x="98" y="383"/>
                  <a:pt x="80" y="405"/>
                  <a:pt x="93" y="362"/>
                </a:cubicBezTo>
                <a:cubicBezTo>
                  <a:pt x="101" y="335"/>
                  <a:pt x="109" y="307"/>
                  <a:pt x="114" y="280"/>
                </a:cubicBezTo>
                <a:cubicBezTo>
                  <a:pt x="111" y="260"/>
                  <a:pt x="115" y="232"/>
                  <a:pt x="128" y="216"/>
                </a:cubicBezTo>
                <a:cubicBezTo>
                  <a:pt x="130" y="207"/>
                  <a:pt x="136" y="192"/>
                  <a:pt x="136" y="192"/>
                </a:cubicBezTo>
                <a:cubicBezTo>
                  <a:pt x="136" y="167"/>
                  <a:pt x="135" y="141"/>
                  <a:pt x="138" y="117"/>
                </a:cubicBezTo>
                <a:cubicBezTo>
                  <a:pt x="138" y="111"/>
                  <a:pt x="144" y="101"/>
                  <a:pt x="144" y="101"/>
                </a:cubicBezTo>
                <a:cubicBezTo>
                  <a:pt x="144" y="86"/>
                  <a:pt x="150" y="63"/>
                  <a:pt x="146" y="48"/>
                </a:cubicBezTo>
                <a:cubicBezTo>
                  <a:pt x="144" y="30"/>
                  <a:pt x="144" y="11"/>
                  <a:pt x="130" y="0"/>
                </a:cubicBezTo>
                <a:cubicBezTo>
                  <a:pt x="117" y="6"/>
                  <a:pt x="105" y="7"/>
                  <a:pt x="93" y="13"/>
                </a:cubicBezTo>
                <a:cubicBezTo>
                  <a:pt x="84" y="27"/>
                  <a:pt x="91" y="38"/>
                  <a:pt x="77" y="53"/>
                </a:cubicBezTo>
                <a:cubicBezTo>
                  <a:pt x="83" y="77"/>
                  <a:pt x="81" y="118"/>
                  <a:pt x="66" y="138"/>
                </a:cubicBezTo>
                <a:cubicBezTo>
                  <a:pt x="63" y="146"/>
                  <a:pt x="59" y="153"/>
                  <a:pt x="58" y="162"/>
                </a:cubicBezTo>
                <a:cubicBezTo>
                  <a:pt x="53" y="185"/>
                  <a:pt x="58" y="199"/>
                  <a:pt x="42" y="216"/>
                </a:cubicBezTo>
                <a:cubicBezTo>
                  <a:pt x="41" y="219"/>
                  <a:pt x="41" y="222"/>
                  <a:pt x="40" y="226"/>
                </a:cubicBezTo>
                <a:cubicBezTo>
                  <a:pt x="38" y="228"/>
                  <a:pt x="34" y="229"/>
                  <a:pt x="34" y="232"/>
                </a:cubicBezTo>
                <a:cubicBezTo>
                  <a:pt x="32" y="237"/>
                  <a:pt x="33" y="244"/>
                  <a:pt x="32" y="250"/>
                </a:cubicBezTo>
                <a:cubicBezTo>
                  <a:pt x="31" y="252"/>
                  <a:pt x="30" y="255"/>
                  <a:pt x="29" y="258"/>
                </a:cubicBezTo>
                <a:cubicBezTo>
                  <a:pt x="26" y="290"/>
                  <a:pt x="20" y="317"/>
                  <a:pt x="16" y="349"/>
                </a:cubicBezTo>
                <a:cubicBezTo>
                  <a:pt x="14" y="359"/>
                  <a:pt x="17" y="372"/>
                  <a:pt x="10" y="381"/>
                </a:cubicBezTo>
                <a:cubicBezTo>
                  <a:pt x="7" y="383"/>
                  <a:pt x="5" y="386"/>
                  <a:pt x="2" y="386"/>
                </a:cubicBezTo>
                <a:cubicBezTo>
                  <a:pt x="0" y="386"/>
                  <a:pt x="4" y="382"/>
                  <a:pt x="5" y="381"/>
                </a:cubicBez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822" name="Text Box 166">
            <a:extLst>
              <a:ext uri="{FF2B5EF4-FFF2-40B4-BE49-F238E27FC236}">
                <a16:creationId xmlns:a16="http://schemas.microsoft.com/office/drawing/2014/main" id="{FE39E90E-5713-A8B4-045D-B82068D76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3163" y="1376363"/>
            <a:ext cx="1196975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4000" b="0" i="1">
                <a:solidFill>
                  <a:schemeClr val="accent1"/>
                </a:solidFill>
                <a:latin typeface="Kosher-Normal" charset="0"/>
              </a:rPr>
              <a:t>ДЗ</a:t>
            </a:r>
            <a:endParaRPr lang="en-US" altLang="en-US" sz="4000" b="0" i="1">
              <a:solidFill>
                <a:schemeClr val="accent1"/>
              </a:solidFill>
              <a:latin typeface="Kosher-Normal" charset="0"/>
            </a:endParaRPr>
          </a:p>
        </p:txBody>
      </p:sp>
      <p:sp>
        <p:nvSpPr>
          <p:cNvPr id="454823" name="Text Box 167">
            <a:extLst>
              <a:ext uri="{FF2B5EF4-FFF2-40B4-BE49-F238E27FC236}">
                <a16:creationId xmlns:a16="http://schemas.microsoft.com/office/drawing/2014/main" id="{C906842F-DE36-702E-824F-126CA2D5B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7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54825" name="Text Box 169">
            <a:extLst>
              <a:ext uri="{FF2B5EF4-FFF2-40B4-BE49-F238E27FC236}">
                <a16:creationId xmlns:a16="http://schemas.microsoft.com/office/drawing/2014/main" id="{835064BD-C395-D70A-A3E3-193D895B1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2700" y="1517650"/>
            <a:ext cx="6500813" cy="395446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altLang="en-US" sz="5400" i="1">
                <a:solidFill>
                  <a:srgbClr val="FFEA18"/>
                </a:solidFill>
              </a:rPr>
              <a:t>Строительство</a:t>
            </a:r>
            <a:r>
              <a:rPr lang="en-US" altLang="en-US" sz="5400" i="1">
                <a:solidFill>
                  <a:srgbClr val="FFEA18"/>
                </a:solidFill>
              </a:rPr>
              <a:t>!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altLang="en-US" sz="5400" i="1">
                <a:solidFill>
                  <a:srgbClr val="FFEA18"/>
                </a:solidFill>
              </a:rPr>
              <a:t>Большие налоги</a:t>
            </a:r>
            <a:r>
              <a:rPr lang="en-US" altLang="en-US" sz="5400" i="1">
                <a:solidFill>
                  <a:srgbClr val="FFEA18"/>
                </a:solidFill>
              </a:rPr>
              <a:t>!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altLang="en-US" sz="5400" i="1">
                <a:solidFill>
                  <a:srgbClr val="FFEA18"/>
                </a:solidFill>
              </a:rPr>
              <a:t>Банкротство</a:t>
            </a:r>
            <a:r>
              <a:rPr lang="en-US" altLang="en-US" sz="5400" i="1">
                <a:solidFill>
                  <a:srgbClr val="FFEA18"/>
                </a:solidFill>
              </a:rPr>
              <a:t>!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altLang="en-US" sz="5400" i="1">
                <a:solidFill>
                  <a:srgbClr val="FFEA18"/>
                </a:solidFill>
              </a:rPr>
              <a:t>Идолопоклонство!</a:t>
            </a:r>
            <a:endParaRPr lang="en-US" altLang="en-US" sz="5400" i="1">
              <a:solidFill>
                <a:srgbClr val="FFEA18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8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548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8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548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8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548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8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548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4825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0829" name="Group 157">
            <a:extLst>
              <a:ext uri="{FF2B5EF4-FFF2-40B4-BE49-F238E27FC236}">
                <a16:creationId xmlns:a16="http://schemas.microsoft.com/office/drawing/2014/main" id="{9A5E42C6-9038-6A47-8E53-A7DD8AC3C45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540830" name="Rectangle 158">
              <a:extLst>
                <a:ext uri="{FF2B5EF4-FFF2-40B4-BE49-F238E27FC236}">
                  <a16:creationId xmlns:a16="http://schemas.microsoft.com/office/drawing/2014/main" id="{FF0F7770-2E62-1F1B-8DD2-60BA529B58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831" name="Rectangle 159">
              <a:extLst>
                <a:ext uri="{FF2B5EF4-FFF2-40B4-BE49-F238E27FC236}">
                  <a16:creationId xmlns:a16="http://schemas.microsoft.com/office/drawing/2014/main" id="{B126DD6A-0974-4B92-2B6F-8A5442AC29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832" name="Rectangle 160">
              <a:extLst>
                <a:ext uri="{FF2B5EF4-FFF2-40B4-BE49-F238E27FC236}">
                  <a16:creationId xmlns:a16="http://schemas.microsoft.com/office/drawing/2014/main" id="{9E46CC03-CABB-4ECC-D7CF-D72DA60F91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40833" name="Group 161">
            <a:extLst>
              <a:ext uri="{FF2B5EF4-FFF2-40B4-BE49-F238E27FC236}">
                <a16:creationId xmlns:a16="http://schemas.microsoft.com/office/drawing/2014/main" id="{362FA2CA-B097-B6C8-4BEF-440634B4A1D8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540834" name="Rectangle 162">
              <a:extLst>
                <a:ext uri="{FF2B5EF4-FFF2-40B4-BE49-F238E27FC236}">
                  <a16:creationId xmlns:a16="http://schemas.microsoft.com/office/drawing/2014/main" id="{71E59CE1-A6D8-63D5-3264-0FFCF5212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835" name="Rectangle 163">
              <a:extLst>
                <a:ext uri="{FF2B5EF4-FFF2-40B4-BE49-F238E27FC236}">
                  <a16:creationId xmlns:a16="http://schemas.microsoft.com/office/drawing/2014/main" id="{32228C02-30A6-7593-0362-05124DD71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836" name="Rectangle 164">
              <a:extLst>
                <a:ext uri="{FF2B5EF4-FFF2-40B4-BE49-F238E27FC236}">
                  <a16:creationId xmlns:a16="http://schemas.microsoft.com/office/drawing/2014/main" id="{8012E7AD-0C26-7245-9208-531EF6A81B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40674" name="Rectangle 2">
            <a:extLst>
              <a:ext uri="{FF2B5EF4-FFF2-40B4-BE49-F238E27FC236}">
                <a16:creationId xmlns:a16="http://schemas.microsoft.com/office/drawing/2014/main" id="{E87F36AB-D677-53C9-2C90-08030F6A2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rgbClr val="0033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675" name="AutoShape 3">
            <a:extLst>
              <a:ext uri="{FF2B5EF4-FFF2-40B4-BE49-F238E27FC236}">
                <a16:creationId xmlns:a16="http://schemas.microsoft.com/office/drawing/2014/main" id="{3AEAF862-71EF-1EBE-7144-5A36BBFB2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676" name="Rectangle 4">
            <a:extLst>
              <a:ext uri="{FF2B5EF4-FFF2-40B4-BE49-F238E27FC236}">
                <a16:creationId xmlns:a16="http://schemas.microsoft.com/office/drawing/2014/main" id="{E676CA70-2ED3-3C18-837E-615DF4C54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677" name="Rectangle 5">
            <a:extLst>
              <a:ext uri="{FF2B5EF4-FFF2-40B4-BE49-F238E27FC236}">
                <a16:creationId xmlns:a16="http://schemas.microsoft.com/office/drawing/2014/main" id="{2A42C03C-35E7-28EB-A716-50780060B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4038" y="962025"/>
            <a:ext cx="16875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400">
                <a:solidFill>
                  <a:schemeClr val="accent1"/>
                </a:solidFill>
                <a:latin typeface="Times" panose="020F07020304040A0204" pitchFamily="34" charset="0"/>
              </a:rPr>
              <a:t>ЦАРСТВО</a:t>
            </a:r>
            <a:endParaRPr lang="en-US" altLang="en-US">
              <a:solidFill>
                <a:schemeClr val="accent1"/>
              </a:solidFill>
              <a:latin typeface="Times" panose="020F07020304040A0204" pitchFamily="34" charset="0"/>
            </a:endParaRPr>
          </a:p>
        </p:txBody>
      </p:sp>
      <p:sp>
        <p:nvSpPr>
          <p:cNvPr id="540678" name="Rectangle 6">
            <a:extLst>
              <a:ext uri="{FF2B5EF4-FFF2-40B4-BE49-F238E27FC236}">
                <a16:creationId xmlns:a16="http://schemas.microsoft.com/office/drawing/2014/main" id="{850234E8-5CFF-FBAE-7D7B-4F6424CD1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679" name="Rectangle 7">
            <a:extLst>
              <a:ext uri="{FF2B5EF4-FFF2-40B4-BE49-F238E27FC236}">
                <a16:creationId xmlns:a16="http://schemas.microsoft.com/office/drawing/2014/main" id="{61E7F938-F9E3-211B-6A3D-AC9428EC5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313" y="928688"/>
            <a:ext cx="1600200" cy="3937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3399"/>
                </a:solidFill>
                <a:latin typeface="Times" panose="020F07020304040A0204" pitchFamily="34" charset="0"/>
              </a:rPr>
              <a:t>ca. 1000 B.C.</a:t>
            </a:r>
          </a:p>
        </p:txBody>
      </p:sp>
      <p:sp>
        <p:nvSpPr>
          <p:cNvPr id="540681" name="Rectangle 9">
            <a:extLst>
              <a:ext uri="{FF2B5EF4-FFF2-40B4-BE49-F238E27FC236}">
                <a16:creationId xmlns:a16="http://schemas.microsoft.com/office/drawing/2014/main" id="{D9CA4480-0D99-D8F4-4DD6-D92EA4175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rgbClr val="003399"/>
          </a:solidFill>
          <a:ln w="12700">
            <a:solidFill>
              <a:srgbClr val="00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682" name="Rectangle 10">
            <a:extLst>
              <a:ext uri="{FF2B5EF4-FFF2-40B4-BE49-F238E27FC236}">
                <a16:creationId xmlns:a16="http://schemas.microsoft.com/office/drawing/2014/main" id="{FAE51AB8-AEB0-F003-D7E6-BF4D2960A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513" y="1316038"/>
            <a:ext cx="153352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accent1"/>
                </a:solidFill>
                <a:latin typeface="Times" panose="020F07020304040A0204" pitchFamily="34" charset="0"/>
              </a:rPr>
              <a:t>С</a:t>
            </a:r>
            <a:r>
              <a:rPr lang="en-US" altLang="en-US" sz="2800">
                <a:solidFill>
                  <a:schemeClr val="accent1"/>
                </a:solidFill>
                <a:latin typeface="Times" panose="020F07020304040A0204" pitchFamily="34" charset="0"/>
              </a:rPr>
              <a:t> - </a:t>
            </a:r>
            <a:r>
              <a:rPr lang="ru-RU" altLang="en-US" sz="2800">
                <a:solidFill>
                  <a:schemeClr val="accent1"/>
                </a:solidFill>
                <a:latin typeface="Times" panose="020F07020304040A0204" pitchFamily="34" charset="0"/>
              </a:rPr>
              <a:t>Д</a:t>
            </a:r>
            <a:r>
              <a:rPr lang="en-US" altLang="en-US" sz="2800">
                <a:solidFill>
                  <a:schemeClr val="accent1"/>
                </a:solidFill>
                <a:latin typeface="Times" panose="020F07020304040A0204" pitchFamily="34" charset="0"/>
              </a:rPr>
              <a:t> - </a:t>
            </a:r>
            <a:r>
              <a:rPr lang="ru-RU" altLang="en-US" sz="2800">
                <a:solidFill>
                  <a:schemeClr val="accent1"/>
                </a:solidFill>
                <a:latin typeface="Times" panose="020F07020304040A0204" pitchFamily="34" charset="0"/>
              </a:rPr>
              <a:t>С</a:t>
            </a:r>
            <a:endParaRPr lang="en-US" altLang="en-US" sz="2800">
              <a:solidFill>
                <a:schemeClr val="accent1"/>
              </a:solidFill>
              <a:latin typeface="Times" panose="020F07020304040A0204" pitchFamily="34" charset="0"/>
            </a:endParaRPr>
          </a:p>
        </p:txBody>
      </p:sp>
      <p:pic>
        <p:nvPicPr>
          <p:cNvPr id="540683" name="Picture 11">
            <a:extLst>
              <a:ext uri="{FF2B5EF4-FFF2-40B4-BE49-F238E27FC236}">
                <a16:creationId xmlns:a16="http://schemas.microsoft.com/office/drawing/2014/main" id="{9E802284-593C-7678-51BD-7C6C514E055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1003300"/>
            <a:ext cx="1320800" cy="154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0684" name="Rectangle 12">
            <a:extLst>
              <a:ext uri="{FF2B5EF4-FFF2-40B4-BE49-F238E27FC236}">
                <a16:creationId xmlns:a16="http://schemas.microsoft.com/office/drawing/2014/main" id="{C0E16B7A-75ED-E71E-1807-0A98E253F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691" name="Line 19">
            <a:extLst>
              <a:ext uri="{FF2B5EF4-FFF2-40B4-BE49-F238E27FC236}">
                <a16:creationId xmlns:a16="http://schemas.microsoft.com/office/drawing/2014/main" id="{8F6D83F8-71DB-3538-C151-25BDC51ECD8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692" name="Line 20">
            <a:extLst>
              <a:ext uri="{FF2B5EF4-FFF2-40B4-BE49-F238E27FC236}">
                <a16:creationId xmlns:a16="http://schemas.microsoft.com/office/drawing/2014/main" id="{7F2BAD6C-F0A5-4328-2A0E-01918B79895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693" name="Line 21">
            <a:extLst>
              <a:ext uri="{FF2B5EF4-FFF2-40B4-BE49-F238E27FC236}">
                <a16:creationId xmlns:a16="http://schemas.microsoft.com/office/drawing/2014/main" id="{DF7BE9E7-EEBE-A389-F465-0E65F455682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694" name="Line 22">
            <a:extLst>
              <a:ext uri="{FF2B5EF4-FFF2-40B4-BE49-F238E27FC236}">
                <a16:creationId xmlns:a16="http://schemas.microsoft.com/office/drawing/2014/main" id="{B2D33D65-F90E-296D-5433-917C0E78369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695" name="Line 23">
            <a:extLst>
              <a:ext uri="{FF2B5EF4-FFF2-40B4-BE49-F238E27FC236}">
                <a16:creationId xmlns:a16="http://schemas.microsoft.com/office/drawing/2014/main" id="{9FD31A96-C722-616C-616F-8355D94778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696" name="Line 24">
            <a:extLst>
              <a:ext uri="{FF2B5EF4-FFF2-40B4-BE49-F238E27FC236}">
                <a16:creationId xmlns:a16="http://schemas.microsoft.com/office/drawing/2014/main" id="{F9505680-8CA8-6AAA-538C-32824A66A63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697" name="Line 25">
            <a:extLst>
              <a:ext uri="{FF2B5EF4-FFF2-40B4-BE49-F238E27FC236}">
                <a16:creationId xmlns:a16="http://schemas.microsoft.com/office/drawing/2014/main" id="{74C0DE84-823F-DCDE-076F-865589A0BCB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698" name="Line 26">
            <a:extLst>
              <a:ext uri="{FF2B5EF4-FFF2-40B4-BE49-F238E27FC236}">
                <a16:creationId xmlns:a16="http://schemas.microsoft.com/office/drawing/2014/main" id="{7DAD701E-9F75-3A6B-2082-33C465706FB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699" name="Line 27">
            <a:extLst>
              <a:ext uri="{FF2B5EF4-FFF2-40B4-BE49-F238E27FC236}">
                <a16:creationId xmlns:a16="http://schemas.microsoft.com/office/drawing/2014/main" id="{BB5C1F9A-A3C5-CB4E-3A58-DAB767631E5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700" name="Rectangle 28">
            <a:extLst>
              <a:ext uri="{FF2B5EF4-FFF2-40B4-BE49-F238E27FC236}">
                <a16:creationId xmlns:a16="http://schemas.microsoft.com/office/drawing/2014/main" id="{8CD1C56A-39DA-0E46-5893-DAAD401048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701" name="Rectangle 29">
            <a:extLst>
              <a:ext uri="{FF2B5EF4-FFF2-40B4-BE49-F238E27FC236}">
                <a16:creationId xmlns:a16="http://schemas.microsoft.com/office/drawing/2014/main" id="{807DAC15-A135-9437-5C92-F24F36074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702" name="Rectangle 30">
            <a:extLst>
              <a:ext uri="{FF2B5EF4-FFF2-40B4-BE49-F238E27FC236}">
                <a16:creationId xmlns:a16="http://schemas.microsoft.com/office/drawing/2014/main" id="{7F8017B7-075B-3BB2-AE3B-8C4582A7E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703" name="Rectangle 31">
            <a:extLst>
              <a:ext uri="{FF2B5EF4-FFF2-40B4-BE49-F238E27FC236}">
                <a16:creationId xmlns:a16="http://schemas.microsoft.com/office/drawing/2014/main" id="{86B03873-FEA2-D812-5B17-C087DEB73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705" name="Rectangle 33">
            <a:extLst>
              <a:ext uri="{FF2B5EF4-FFF2-40B4-BE49-F238E27FC236}">
                <a16:creationId xmlns:a16="http://schemas.microsoft.com/office/drawing/2014/main" id="{7928739E-4A29-EA19-1773-B0B94CCC6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0650" y="1257300"/>
            <a:ext cx="792163" cy="63817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3600">
                <a:solidFill>
                  <a:schemeClr val="accent1"/>
                </a:solidFill>
                <a:latin typeface="Kosher-Normal" charset="0"/>
              </a:rPr>
              <a:t>ДЗ</a:t>
            </a:r>
            <a:endParaRPr lang="en-US" altLang="en-US" sz="2800">
              <a:solidFill>
                <a:schemeClr val="accent1"/>
              </a:solidFill>
              <a:latin typeface="Times" panose="020F07020304040A0204" pitchFamily="34" charset="0"/>
            </a:endParaRPr>
          </a:p>
        </p:txBody>
      </p:sp>
      <p:sp>
        <p:nvSpPr>
          <p:cNvPr id="540706" name="Rectangle 34">
            <a:extLst>
              <a:ext uri="{FF2B5EF4-FFF2-40B4-BE49-F238E27FC236}">
                <a16:creationId xmlns:a16="http://schemas.microsoft.com/office/drawing/2014/main" id="{E1CB501C-420B-BADE-6561-4DAB4F325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5075" y="2159000"/>
            <a:ext cx="2576513" cy="94297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 i="1">
                <a:solidFill>
                  <a:schemeClr val="accent1"/>
                </a:solidFill>
                <a:latin typeface="Helvetica" pitchFamily="2" charset="0"/>
              </a:rPr>
              <a:t>2 </a:t>
            </a:r>
            <a:r>
              <a:rPr lang="ru-RU" altLang="en-US" sz="2800" i="1">
                <a:solidFill>
                  <a:schemeClr val="accent1"/>
                </a:solidFill>
                <a:latin typeface="Helvetica" pitchFamily="2" charset="0"/>
              </a:rPr>
              <a:t>Цар. </a:t>
            </a:r>
            <a:r>
              <a:rPr lang="en-US" altLang="en-US" sz="2800" i="1">
                <a:solidFill>
                  <a:schemeClr val="accent1"/>
                </a:solidFill>
                <a:latin typeface="Helvetica" pitchFamily="2" charset="0"/>
              </a:rPr>
              <a:t>7: 4-16</a:t>
            </a:r>
          </a:p>
          <a:p>
            <a:r>
              <a:rPr lang="en-US" altLang="en-US" sz="2800" i="1">
                <a:solidFill>
                  <a:schemeClr val="accent1"/>
                </a:solidFill>
                <a:latin typeface="Helvetica" pitchFamily="2" charset="0"/>
              </a:rPr>
              <a:t>1 </a:t>
            </a:r>
            <a:r>
              <a:rPr lang="ru-RU" altLang="en-US" sz="2800" i="1">
                <a:solidFill>
                  <a:schemeClr val="accent1"/>
                </a:solidFill>
                <a:latin typeface="Helvetica" pitchFamily="2" charset="0"/>
              </a:rPr>
              <a:t>Пар.</a:t>
            </a:r>
            <a:r>
              <a:rPr lang="en-US" altLang="en-US" sz="2800" i="1">
                <a:solidFill>
                  <a:schemeClr val="accent1"/>
                </a:solidFill>
                <a:latin typeface="Helvetica" pitchFamily="2" charset="0"/>
              </a:rPr>
              <a:t> 17:3-15</a:t>
            </a:r>
          </a:p>
        </p:txBody>
      </p:sp>
      <p:sp>
        <p:nvSpPr>
          <p:cNvPr id="540735" name="Text Box 63">
            <a:extLst>
              <a:ext uri="{FF2B5EF4-FFF2-40B4-BE49-F238E27FC236}">
                <a16:creationId xmlns:a16="http://schemas.microsoft.com/office/drawing/2014/main" id="{D5DA1F0C-D584-414A-E97E-BB6F900B2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338" y="5553075"/>
            <a:ext cx="7242175" cy="8239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4800" i="1">
                <a:solidFill>
                  <a:srgbClr val="FFFF00"/>
                </a:solidFill>
              </a:rPr>
              <a:t>ИДОЛОПОКЛОНСТВО!</a:t>
            </a:r>
            <a:endParaRPr lang="en-US" altLang="en-US" sz="4800" i="1">
              <a:solidFill>
                <a:srgbClr val="FFFF00"/>
              </a:solidFill>
            </a:endParaRPr>
          </a:p>
        </p:txBody>
      </p:sp>
      <p:sp>
        <p:nvSpPr>
          <p:cNvPr id="540742" name="Text Box 70">
            <a:extLst>
              <a:ext uri="{FF2B5EF4-FFF2-40B4-BE49-F238E27FC236}">
                <a16:creationId xmlns:a16="http://schemas.microsoft.com/office/drawing/2014/main" id="{7BC09696-426F-B0C9-B117-D55F07D4D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063" y="15875"/>
            <a:ext cx="1908175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tx1"/>
                </a:solidFill>
              </a:rPr>
              <a:t>3 Цар.</a:t>
            </a:r>
            <a:r>
              <a:rPr lang="en-US" altLang="en-US" sz="1600">
                <a:solidFill>
                  <a:schemeClr val="tx1"/>
                </a:solidFill>
              </a:rPr>
              <a:t> 11:4-8</a:t>
            </a:r>
          </a:p>
        </p:txBody>
      </p:sp>
      <p:sp>
        <p:nvSpPr>
          <p:cNvPr id="540807" name="Text Box 135">
            <a:extLst>
              <a:ext uri="{FF2B5EF4-FFF2-40B4-BE49-F238E27FC236}">
                <a16:creationId xmlns:a16="http://schemas.microsoft.com/office/drawing/2014/main" id="{A2E09F58-CDD9-EEA2-99AE-3B6E8A54E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40817" name="Rectangle 145">
            <a:extLst>
              <a:ext uri="{FF2B5EF4-FFF2-40B4-BE49-F238E27FC236}">
                <a16:creationId xmlns:a16="http://schemas.microsoft.com/office/drawing/2014/main" id="{35631C6A-F702-BED7-E3EF-F2EF2AF51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38</a:t>
            </a:r>
          </a:p>
        </p:txBody>
      </p:sp>
      <p:sp>
        <p:nvSpPr>
          <p:cNvPr id="540818" name="Text Box 146">
            <a:extLst>
              <a:ext uri="{FF2B5EF4-FFF2-40B4-BE49-F238E27FC236}">
                <a16:creationId xmlns:a16="http://schemas.microsoft.com/office/drawing/2014/main" id="{2D6DAEF3-57B1-0AA1-27FB-5A994FFAF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788" y="6442075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</a:rPr>
              <a:t>4</a:t>
            </a:r>
            <a:endParaRPr lang="en-US" altLang="en-US" b="0">
              <a:solidFill>
                <a:srgbClr val="FFA27C"/>
              </a:solidFill>
              <a:latin typeface="B VAG Rounded Bold" charset="0"/>
            </a:endParaRPr>
          </a:p>
        </p:txBody>
      </p:sp>
      <p:grpSp>
        <p:nvGrpSpPr>
          <p:cNvPr id="540787" name="Group 115">
            <a:extLst>
              <a:ext uri="{FF2B5EF4-FFF2-40B4-BE49-F238E27FC236}">
                <a16:creationId xmlns:a16="http://schemas.microsoft.com/office/drawing/2014/main" id="{0D0B4C19-CA47-EF30-6D8B-DE9FAD5E2429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540788" name="Group 116">
              <a:extLst>
                <a:ext uri="{FF2B5EF4-FFF2-40B4-BE49-F238E27FC236}">
                  <a16:creationId xmlns:a16="http://schemas.microsoft.com/office/drawing/2014/main" id="{C244569D-4FB7-1D74-9283-122FE2B073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540789" name="Freeform 117">
                <a:extLst>
                  <a:ext uri="{FF2B5EF4-FFF2-40B4-BE49-F238E27FC236}">
                    <a16:creationId xmlns:a16="http://schemas.microsoft.com/office/drawing/2014/main" id="{160BF1AF-FAB5-8A4A-6BD6-2ECA0EAC01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0790" name="AutoShape 118">
                <a:extLst>
                  <a:ext uri="{FF2B5EF4-FFF2-40B4-BE49-F238E27FC236}">
                    <a16:creationId xmlns:a16="http://schemas.microsoft.com/office/drawing/2014/main" id="{FB62617A-F9DC-2806-DEAC-BE79562CD1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0791" name="Rectangle 119">
                <a:extLst>
                  <a:ext uri="{FF2B5EF4-FFF2-40B4-BE49-F238E27FC236}">
                    <a16:creationId xmlns:a16="http://schemas.microsoft.com/office/drawing/2014/main" id="{376DD0D3-D2D6-CD81-ED6C-234EFC9457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0792" name="Line 120">
                <a:extLst>
                  <a:ext uri="{FF2B5EF4-FFF2-40B4-BE49-F238E27FC236}">
                    <a16:creationId xmlns:a16="http://schemas.microsoft.com/office/drawing/2014/main" id="{978CF88E-2B12-C843-B027-7ED788539C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0793" name="Rectangle 121">
                <a:extLst>
                  <a:ext uri="{FF2B5EF4-FFF2-40B4-BE49-F238E27FC236}">
                    <a16:creationId xmlns:a16="http://schemas.microsoft.com/office/drawing/2014/main" id="{F078A710-B4B9-0DAE-24F8-5E83BEAD2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0794" name="Rectangle 122">
                <a:extLst>
                  <a:ext uri="{FF2B5EF4-FFF2-40B4-BE49-F238E27FC236}">
                    <a16:creationId xmlns:a16="http://schemas.microsoft.com/office/drawing/2014/main" id="{ABC22E9D-6314-3B69-E7BB-97B76741EC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0795" name="Line 123">
                <a:extLst>
                  <a:ext uri="{FF2B5EF4-FFF2-40B4-BE49-F238E27FC236}">
                    <a16:creationId xmlns:a16="http://schemas.microsoft.com/office/drawing/2014/main" id="{F1A606ED-86FA-C816-F807-69C72573CA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0796" name="Line 124">
                <a:extLst>
                  <a:ext uri="{FF2B5EF4-FFF2-40B4-BE49-F238E27FC236}">
                    <a16:creationId xmlns:a16="http://schemas.microsoft.com/office/drawing/2014/main" id="{C18E60B2-CFC0-7EFB-9A3A-34285EC224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0797" name="Line 125">
                <a:extLst>
                  <a:ext uri="{FF2B5EF4-FFF2-40B4-BE49-F238E27FC236}">
                    <a16:creationId xmlns:a16="http://schemas.microsoft.com/office/drawing/2014/main" id="{6484CFC2-570C-686A-F9DB-6BA2698BE7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0798" name="Line 126">
                <a:extLst>
                  <a:ext uri="{FF2B5EF4-FFF2-40B4-BE49-F238E27FC236}">
                    <a16:creationId xmlns:a16="http://schemas.microsoft.com/office/drawing/2014/main" id="{73249AD2-FB0A-D676-B9AA-7AE8BB8D63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0799" name="Line 127">
                <a:extLst>
                  <a:ext uri="{FF2B5EF4-FFF2-40B4-BE49-F238E27FC236}">
                    <a16:creationId xmlns:a16="http://schemas.microsoft.com/office/drawing/2014/main" id="{EBF8F9C9-6C2E-36C9-E7E2-A8498997A2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0800" name="Line 128">
                <a:extLst>
                  <a:ext uri="{FF2B5EF4-FFF2-40B4-BE49-F238E27FC236}">
                    <a16:creationId xmlns:a16="http://schemas.microsoft.com/office/drawing/2014/main" id="{2D35E95F-EC0D-3A5A-E762-BBA5299ED8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0801" name="Line 129">
                <a:extLst>
                  <a:ext uri="{FF2B5EF4-FFF2-40B4-BE49-F238E27FC236}">
                    <a16:creationId xmlns:a16="http://schemas.microsoft.com/office/drawing/2014/main" id="{204B340F-59E5-F8CC-8461-EE01F12445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0802" name="Line 130">
                <a:extLst>
                  <a:ext uri="{FF2B5EF4-FFF2-40B4-BE49-F238E27FC236}">
                    <a16:creationId xmlns:a16="http://schemas.microsoft.com/office/drawing/2014/main" id="{118B7B65-9E87-B749-FC10-A1028B4D11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0803" name="Line 131">
                <a:extLst>
                  <a:ext uri="{FF2B5EF4-FFF2-40B4-BE49-F238E27FC236}">
                    <a16:creationId xmlns:a16="http://schemas.microsoft.com/office/drawing/2014/main" id="{A84E017A-DD23-08F0-1FDF-D12D28EEF5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0804" name="Line 132">
                <a:extLst>
                  <a:ext uri="{FF2B5EF4-FFF2-40B4-BE49-F238E27FC236}">
                    <a16:creationId xmlns:a16="http://schemas.microsoft.com/office/drawing/2014/main" id="{93B057BC-8A69-F03E-6BA5-6C5D868896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0805" name="Rectangle 133">
                <a:extLst>
                  <a:ext uri="{FF2B5EF4-FFF2-40B4-BE49-F238E27FC236}">
                    <a16:creationId xmlns:a16="http://schemas.microsoft.com/office/drawing/2014/main" id="{44F6BEE8-5D31-C3C1-1C2C-7931CEDB4C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ru-RU" altLang="en-US" sz="900">
                    <a:solidFill>
                      <a:srgbClr val="000000"/>
                    </a:solidFill>
                    <a:latin typeface="Chicago" charset="0"/>
                  </a:rPr>
                  <a:t>ЦАРСТВО</a:t>
                </a:r>
                <a:endParaRPr lang="en-US" altLang="en-US" sz="900">
                  <a:solidFill>
                    <a:srgbClr val="000000"/>
                  </a:solidFill>
                  <a:latin typeface="Chicago" charset="0"/>
                </a:endParaRPr>
              </a:p>
            </p:txBody>
          </p:sp>
        </p:grpSp>
        <p:sp>
          <p:nvSpPr>
            <p:cNvPr id="540806" name="Rectangle 134">
              <a:extLst>
                <a:ext uri="{FF2B5EF4-FFF2-40B4-BE49-F238E27FC236}">
                  <a16:creationId xmlns:a16="http://schemas.microsoft.com/office/drawing/2014/main" id="{7B0A5B1F-019B-1E1F-3E54-D640211278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39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</a:t>
              </a:r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Д</a:t>
              </a:r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pic>
        <p:nvPicPr>
          <p:cNvPr id="540827" name="Picture 155">
            <a:extLst>
              <a:ext uri="{FF2B5EF4-FFF2-40B4-BE49-F238E27FC236}">
                <a16:creationId xmlns:a16="http://schemas.microsoft.com/office/drawing/2014/main" id="{D0CA6512-7E8E-46A8-5637-4426C839D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0" t="13441" b="19957"/>
          <a:stretch>
            <a:fillRect/>
          </a:stretch>
        </p:blipFill>
        <p:spPr bwMode="auto">
          <a:xfrm>
            <a:off x="647700" y="827088"/>
            <a:ext cx="7354888" cy="45529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0826" name="Text Box 154">
            <a:extLst>
              <a:ext uri="{FF2B5EF4-FFF2-40B4-BE49-F238E27FC236}">
                <a16:creationId xmlns:a16="http://schemas.microsoft.com/office/drawing/2014/main" id="{E96DDCC6-A04A-FC1F-6119-FC36CB708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7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540766" name="Group 94">
            <a:extLst>
              <a:ext uri="{FF2B5EF4-FFF2-40B4-BE49-F238E27FC236}">
                <a16:creationId xmlns:a16="http://schemas.microsoft.com/office/drawing/2014/main" id="{9C7D9F18-DE5C-8E3C-D595-54A227D8512A}"/>
              </a:ext>
            </a:extLst>
          </p:cNvPr>
          <p:cNvGrpSpPr>
            <a:grpSpLocks/>
          </p:cNvGrpSpPr>
          <p:nvPr/>
        </p:nvGrpSpPr>
        <p:grpSpPr bwMode="auto">
          <a:xfrm>
            <a:off x="1481138" y="795338"/>
            <a:ext cx="1911350" cy="1452562"/>
            <a:chOff x="1960" y="1060"/>
            <a:chExt cx="1204" cy="915"/>
          </a:xfrm>
        </p:grpSpPr>
        <p:sp>
          <p:nvSpPr>
            <p:cNvPr id="540764" name="AutoShape 92">
              <a:extLst>
                <a:ext uri="{FF2B5EF4-FFF2-40B4-BE49-F238E27FC236}">
                  <a16:creationId xmlns:a16="http://schemas.microsoft.com/office/drawing/2014/main" id="{E3830E3B-0548-0F17-79C1-1E1664EF0D0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45125">
              <a:off x="2625" y="1089"/>
              <a:ext cx="229" cy="848"/>
            </a:xfrm>
            <a:prstGeom prst="curvedLeftArrow">
              <a:avLst>
                <a:gd name="adj1" fmla="val 74061"/>
                <a:gd name="adj2" fmla="val 148122"/>
                <a:gd name="adj3" fmla="val 33333"/>
              </a:avLst>
            </a:prstGeom>
            <a:solidFill>
              <a:srgbClr val="F8131B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40763" name="Picture 91">
              <a:extLst>
                <a:ext uri="{FF2B5EF4-FFF2-40B4-BE49-F238E27FC236}">
                  <a16:creationId xmlns:a16="http://schemas.microsoft.com/office/drawing/2014/main" id="{5FDEC503-AC4A-07DC-BEA1-EC6FB5B94E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0" y="1060"/>
              <a:ext cx="403" cy="915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125724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40825" name="Group 153">
            <a:extLst>
              <a:ext uri="{FF2B5EF4-FFF2-40B4-BE49-F238E27FC236}">
                <a16:creationId xmlns:a16="http://schemas.microsoft.com/office/drawing/2014/main" id="{3C9865E8-5846-FA46-7ED9-08EF9B6B21D7}"/>
              </a:ext>
            </a:extLst>
          </p:cNvPr>
          <p:cNvGrpSpPr>
            <a:grpSpLocks/>
          </p:cNvGrpSpPr>
          <p:nvPr/>
        </p:nvGrpSpPr>
        <p:grpSpPr bwMode="auto">
          <a:xfrm>
            <a:off x="3471863" y="1852613"/>
            <a:ext cx="4610100" cy="1870075"/>
            <a:chOff x="2187" y="1167"/>
            <a:chExt cx="2904" cy="1178"/>
          </a:xfrm>
        </p:grpSpPr>
        <p:grpSp>
          <p:nvGrpSpPr>
            <p:cNvPr id="540816" name="Group 144">
              <a:extLst>
                <a:ext uri="{FF2B5EF4-FFF2-40B4-BE49-F238E27FC236}">
                  <a16:creationId xmlns:a16="http://schemas.microsoft.com/office/drawing/2014/main" id="{ABB5CB79-6761-0610-9C1E-86E0E7649F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99" y="1167"/>
              <a:ext cx="2192" cy="1178"/>
              <a:chOff x="471" y="2694"/>
              <a:chExt cx="1518" cy="727"/>
            </a:xfrm>
          </p:grpSpPr>
          <p:sp>
            <p:nvSpPr>
              <p:cNvPr id="540810" name="AutoShape 138">
                <a:extLst>
                  <a:ext uri="{FF2B5EF4-FFF2-40B4-BE49-F238E27FC236}">
                    <a16:creationId xmlns:a16="http://schemas.microsoft.com/office/drawing/2014/main" id="{C6F23547-DFA0-D758-3E00-B17FFFD54B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681612">
                <a:off x="779" y="2792"/>
                <a:ext cx="321" cy="937"/>
              </a:xfrm>
              <a:prstGeom prst="curvedLeftArrow">
                <a:avLst>
                  <a:gd name="adj1" fmla="val 58380"/>
                  <a:gd name="adj2" fmla="val 116760"/>
                  <a:gd name="adj3" fmla="val 33333"/>
                </a:avLst>
              </a:prstGeom>
              <a:solidFill>
                <a:srgbClr val="F8131B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99190" dir="2388334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540815" name="Picture 143">
                <a:extLst>
                  <a:ext uri="{FF2B5EF4-FFF2-40B4-BE49-F238E27FC236}">
                    <a16:creationId xmlns:a16="http://schemas.microsoft.com/office/drawing/2014/main" id="{B7814F17-5ED1-30E9-A882-658B8B226D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9" y="2694"/>
                <a:ext cx="790" cy="632"/>
              </a:xfrm>
              <a:prstGeom prst="rect">
                <a:avLst/>
              </a:prstGeom>
              <a:noFill/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dist="99190" dir="2388334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40824" name="Text Box 152">
              <a:extLst>
                <a:ext uri="{FF2B5EF4-FFF2-40B4-BE49-F238E27FC236}">
                  <a16:creationId xmlns:a16="http://schemas.microsoft.com/office/drawing/2014/main" id="{BDE2C267-64EE-9906-9985-75F1C95AA3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7" y="1784"/>
              <a:ext cx="2143" cy="327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2800">
                  <a:solidFill>
                    <a:schemeClr val="tx1"/>
                  </a:solidFill>
                </a:rPr>
                <a:t>Храмовая гора</a:t>
              </a:r>
              <a:endParaRPr lang="en-US" altLang="en-US" sz="2800">
                <a:solidFill>
                  <a:schemeClr val="tx1"/>
                </a:solidFill>
              </a:endParaRPr>
            </a:p>
          </p:txBody>
        </p:sp>
      </p:grpSp>
      <p:grpSp>
        <p:nvGrpSpPr>
          <p:cNvPr id="540820" name="Group 148">
            <a:extLst>
              <a:ext uri="{FF2B5EF4-FFF2-40B4-BE49-F238E27FC236}">
                <a16:creationId xmlns:a16="http://schemas.microsoft.com/office/drawing/2014/main" id="{4C21C59D-67C0-1213-5E7D-37DF982D4BB7}"/>
              </a:ext>
            </a:extLst>
          </p:cNvPr>
          <p:cNvGrpSpPr>
            <a:grpSpLocks/>
          </p:cNvGrpSpPr>
          <p:nvPr/>
        </p:nvGrpSpPr>
        <p:grpSpPr bwMode="auto">
          <a:xfrm>
            <a:off x="2005013" y="762000"/>
            <a:ext cx="6208712" cy="1246188"/>
            <a:chOff x="1263" y="516"/>
            <a:chExt cx="3911" cy="785"/>
          </a:xfrm>
        </p:grpSpPr>
        <p:sp>
          <p:nvSpPr>
            <p:cNvPr id="540740" name="AutoShape 68">
              <a:extLst>
                <a:ext uri="{FF2B5EF4-FFF2-40B4-BE49-F238E27FC236}">
                  <a16:creationId xmlns:a16="http://schemas.microsoft.com/office/drawing/2014/main" id="{2484F009-FFC1-30E3-AF9C-FDA86D0ABB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3" y="745"/>
              <a:ext cx="2832" cy="556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754" name="Text Box 82">
              <a:extLst>
                <a:ext uri="{FF2B5EF4-FFF2-40B4-BE49-F238E27FC236}">
                  <a16:creationId xmlns:a16="http://schemas.microsoft.com/office/drawing/2014/main" id="{FA46C17C-ED95-0140-B824-D1CFC0D2E6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7" y="516"/>
              <a:ext cx="2527" cy="327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2800">
                  <a:solidFill>
                    <a:srgbClr val="FFFF00"/>
                  </a:solidFill>
                </a:rPr>
                <a:t>Елеонская гора</a:t>
              </a:r>
              <a:endParaRPr lang="en-US" altLang="en-US" sz="280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0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0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0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40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40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40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0735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Line 2">
            <a:extLst>
              <a:ext uri="{FF2B5EF4-FFF2-40B4-BE49-F238E27FC236}">
                <a16:creationId xmlns:a16="http://schemas.microsoft.com/office/drawing/2014/main" id="{77501068-864B-7B45-6279-16EA9551AE2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44" name="Rectangle 4">
            <a:extLst>
              <a:ext uri="{FF2B5EF4-FFF2-40B4-BE49-F238E27FC236}">
                <a16:creationId xmlns:a16="http://schemas.microsoft.com/office/drawing/2014/main" id="{BC6EFEAB-86C3-501C-95F3-901957046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51" name="Text Box 11">
            <a:extLst>
              <a:ext uri="{FF2B5EF4-FFF2-40B4-BE49-F238E27FC236}">
                <a16:creationId xmlns:a16="http://schemas.microsoft.com/office/drawing/2014/main" id="{0874848D-8AAC-3D46-029D-661D217D0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22253" name="Rectangle 13">
            <a:extLst>
              <a:ext uri="{FF2B5EF4-FFF2-40B4-BE49-F238E27FC236}">
                <a16:creationId xmlns:a16="http://schemas.microsoft.com/office/drawing/2014/main" id="{E2331858-C41D-BB9C-8319-0F34A4C4E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522254" name="Text Box 14">
            <a:extLst>
              <a:ext uri="{FF2B5EF4-FFF2-40B4-BE49-F238E27FC236}">
                <a16:creationId xmlns:a16="http://schemas.microsoft.com/office/drawing/2014/main" id="{8ABE4E22-280E-D1CB-6B13-D30DEA281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3850" y="-404813"/>
            <a:ext cx="766763" cy="7605713"/>
          </a:xfrm>
          <a:prstGeom prst="rect">
            <a:avLst/>
          </a:prstGeom>
          <a:noFill/>
          <a:ln>
            <a:noFill/>
          </a:ln>
          <a:effectLst>
            <a:outerShdw dist="9158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9300">
                <a:solidFill>
                  <a:srgbClr val="1CFF23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522255" name="Text Box 15">
            <a:extLst>
              <a:ext uri="{FF2B5EF4-FFF2-40B4-BE49-F238E27FC236}">
                <a16:creationId xmlns:a16="http://schemas.microsoft.com/office/drawing/2014/main" id="{509BEB8D-383F-4AED-4662-17ECD872C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88" y="1150938"/>
            <a:ext cx="7454900" cy="4621212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6600" b="0">
                <a:solidFill>
                  <a:srgbClr val="FFFF00"/>
                </a:solidFill>
              </a:rPr>
              <a:t>Вопрос</a:t>
            </a:r>
            <a:r>
              <a:rPr lang="en-US" altLang="en-US" sz="6600" b="0">
                <a:solidFill>
                  <a:srgbClr val="FFFF00"/>
                </a:solidFill>
              </a:rPr>
              <a:t>:</a:t>
            </a:r>
          </a:p>
          <a:p>
            <a:pPr algn="ctr">
              <a:spcBef>
                <a:spcPct val="50000"/>
              </a:spcBef>
            </a:pPr>
            <a:r>
              <a:rPr lang="en-US" altLang="en-US" sz="6600" b="0">
                <a:solidFill>
                  <a:srgbClr val="FFFF00"/>
                </a:solidFill>
              </a:rPr>
              <a:t> </a:t>
            </a:r>
            <a:r>
              <a:rPr lang="ru-RU" altLang="en-US" sz="6600" b="0">
                <a:solidFill>
                  <a:srgbClr val="FFFF00"/>
                </a:solidFill>
              </a:rPr>
              <a:t>Что по</a:t>
            </a:r>
            <a:r>
              <a:rPr lang="en-US" altLang="en-US" sz="6600" b="0">
                <a:solidFill>
                  <a:srgbClr val="FFFF00"/>
                </a:solidFill>
              </a:rPr>
              <a:t> </a:t>
            </a:r>
            <a:r>
              <a:rPr lang="ru-RU" altLang="en-US" sz="6600" b="0" u="sng">
                <a:solidFill>
                  <a:srgbClr val="FFFF00"/>
                </a:solidFill>
              </a:rPr>
              <a:t>ВАШЕМУ</a:t>
            </a:r>
            <a:r>
              <a:rPr lang="en-US" altLang="en-US" sz="6600" b="0">
                <a:solidFill>
                  <a:srgbClr val="FFFF00"/>
                </a:solidFill>
              </a:rPr>
              <a:t> </a:t>
            </a:r>
            <a:r>
              <a:rPr lang="ru-RU" altLang="en-US" sz="6600" b="0">
                <a:solidFill>
                  <a:srgbClr val="FFFF00"/>
                </a:solidFill>
              </a:rPr>
              <a:t>произошло,</a:t>
            </a:r>
            <a:r>
              <a:rPr lang="en-US" altLang="en-US" sz="6600" b="0">
                <a:solidFill>
                  <a:srgbClr val="FFFF00"/>
                </a:solidFill>
              </a:rPr>
              <a:t> </a:t>
            </a:r>
            <a:r>
              <a:rPr lang="ru-RU" altLang="en-US" sz="6600" b="0">
                <a:solidFill>
                  <a:srgbClr val="FFFF00"/>
                </a:solidFill>
              </a:rPr>
              <a:t>когда</a:t>
            </a:r>
            <a:r>
              <a:rPr lang="en-US" altLang="en-US" sz="6600" b="0">
                <a:solidFill>
                  <a:srgbClr val="FFFF00"/>
                </a:solidFill>
              </a:rPr>
              <a:t>….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2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22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54" grpId="0" autoUpdateAnimBg="0"/>
      <p:bldP spid="522255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Rectangle 2">
            <a:extLst>
              <a:ext uri="{FF2B5EF4-FFF2-40B4-BE49-F238E27FC236}">
                <a16:creationId xmlns:a16="http://schemas.microsoft.com/office/drawing/2014/main" id="{363E2852-B9F7-6102-5BEB-3EEB8DE26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579" name="AutoShape 3">
            <a:extLst>
              <a:ext uri="{FF2B5EF4-FFF2-40B4-BE49-F238E27FC236}">
                <a16:creationId xmlns:a16="http://schemas.microsoft.com/office/drawing/2014/main" id="{97CA13F3-82B2-CEA6-DF38-A1AE9A254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580" name="Rectangle 4">
            <a:extLst>
              <a:ext uri="{FF2B5EF4-FFF2-40B4-BE49-F238E27FC236}">
                <a16:creationId xmlns:a16="http://schemas.microsoft.com/office/drawing/2014/main" id="{080EFE57-576B-183F-7829-E3B37195E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581" name="Rectangle 5">
            <a:extLst>
              <a:ext uri="{FF2B5EF4-FFF2-40B4-BE49-F238E27FC236}">
                <a16:creationId xmlns:a16="http://schemas.microsoft.com/office/drawing/2014/main" id="{41569789-3C94-E3F8-505D-9118AA454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5150" y="949325"/>
            <a:ext cx="1687513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400">
                <a:solidFill>
                  <a:schemeClr val="accent2"/>
                </a:solidFill>
                <a:latin typeface="Times" panose="020F07020304040A0204" pitchFamily="34" charset="0"/>
              </a:rPr>
              <a:t>ЦАРСТВО</a:t>
            </a:r>
            <a:endParaRPr lang="en-US" altLang="en-US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  <p:sp>
        <p:nvSpPr>
          <p:cNvPr id="536582" name="Rectangle 6">
            <a:extLst>
              <a:ext uri="{FF2B5EF4-FFF2-40B4-BE49-F238E27FC236}">
                <a16:creationId xmlns:a16="http://schemas.microsoft.com/office/drawing/2014/main" id="{8A041974-A7CE-4DF9-EF79-66E1AFAF4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583" name="Rectangle 7">
            <a:extLst>
              <a:ext uri="{FF2B5EF4-FFF2-40B4-BE49-F238E27FC236}">
                <a16:creationId xmlns:a16="http://schemas.microsoft.com/office/drawing/2014/main" id="{3C215676-748B-2EDC-89FF-212B455F7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313" y="928688"/>
            <a:ext cx="1938337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>
                <a:solidFill>
                  <a:srgbClr val="FAFD00"/>
                </a:solidFill>
                <a:latin typeface="Times" panose="020F07020304040A0204" pitchFamily="34" charset="0"/>
              </a:rPr>
              <a:t>ок</a:t>
            </a:r>
            <a:r>
              <a:rPr lang="en-US" altLang="en-US">
                <a:solidFill>
                  <a:srgbClr val="FAFD00"/>
                </a:solidFill>
                <a:latin typeface="Times" panose="020F07020304040A0204" pitchFamily="34" charset="0"/>
              </a:rPr>
              <a:t>. 1000 </a:t>
            </a:r>
            <a:r>
              <a:rPr lang="ru-RU" altLang="en-US">
                <a:solidFill>
                  <a:srgbClr val="FAFD00"/>
                </a:solidFill>
                <a:latin typeface="Times" panose="020F07020304040A0204" pitchFamily="34" charset="0"/>
              </a:rPr>
              <a:t>до Р.Х</a:t>
            </a:r>
            <a:r>
              <a:rPr lang="en-US" altLang="en-US">
                <a:solidFill>
                  <a:srgbClr val="FAFD00"/>
                </a:solidFill>
                <a:latin typeface="Times" panose="020F07020304040A0204" pitchFamily="34" charset="0"/>
              </a:rPr>
              <a:t>.</a:t>
            </a:r>
          </a:p>
        </p:txBody>
      </p:sp>
      <p:sp>
        <p:nvSpPr>
          <p:cNvPr id="536585" name="Rectangle 9">
            <a:extLst>
              <a:ext uri="{FF2B5EF4-FFF2-40B4-BE49-F238E27FC236}">
                <a16:creationId xmlns:a16="http://schemas.microsoft.com/office/drawing/2014/main" id="{CA452B64-6521-3D5B-B979-6A38F950F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586" name="Rectangle 10">
            <a:extLst>
              <a:ext uri="{FF2B5EF4-FFF2-40B4-BE49-F238E27FC236}">
                <a16:creationId xmlns:a16="http://schemas.microsoft.com/office/drawing/2014/main" id="{4BE1ADC1-FCFC-4A32-5261-D23BADB36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513" y="1387475"/>
            <a:ext cx="15335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С</a:t>
            </a:r>
            <a:r>
              <a:rPr lang="en-US" altLang="en-US" sz="2800">
                <a:solidFill>
                  <a:schemeClr val="bg2"/>
                </a:solidFill>
                <a:latin typeface="Times" panose="020F07020304040A0204" pitchFamily="34" charset="0"/>
              </a:rPr>
              <a:t> - </a:t>
            </a:r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Д</a:t>
            </a:r>
            <a:r>
              <a:rPr lang="en-US" altLang="en-US" sz="2800">
                <a:solidFill>
                  <a:schemeClr val="bg2"/>
                </a:solidFill>
                <a:latin typeface="Times" panose="020F07020304040A0204" pitchFamily="34" charset="0"/>
              </a:rPr>
              <a:t> - </a:t>
            </a:r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С</a:t>
            </a:r>
            <a:endParaRPr lang="en-US" altLang="en-US" sz="28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536587" name="Rectangle 11">
            <a:extLst>
              <a:ext uri="{FF2B5EF4-FFF2-40B4-BE49-F238E27FC236}">
                <a16:creationId xmlns:a16="http://schemas.microsoft.com/office/drawing/2014/main" id="{111AC074-2B8E-55DE-9416-03BCCA0F8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3313" y="3216275"/>
            <a:ext cx="18700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10             2</a:t>
            </a:r>
          </a:p>
        </p:txBody>
      </p:sp>
      <p:sp>
        <p:nvSpPr>
          <p:cNvPr id="536596" name="Rectangle 20">
            <a:extLst>
              <a:ext uri="{FF2B5EF4-FFF2-40B4-BE49-F238E27FC236}">
                <a16:creationId xmlns:a16="http://schemas.microsoft.com/office/drawing/2014/main" id="{5A26835F-F03C-B5C6-AE4E-C6FD185C3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2246313"/>
            <a:ext cx="389890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  СЕВЕР</a:t>
            </a:r>
            <a:r>
              <a:rPr lang="en-US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  </a:t>
            </a:r>
            <a:r>
              <a:rPr lang="ru-RU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    ЮГ</a:t>
            </a:r>
            <a:endParaRPr lang="en-US" altLang="en-US" sz="2800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  <p:sp>
        <p:nvSpPr>
          <p:cNvPr id="536597" name="Rectangle 21">
            <a:extLst>
              <a:ext uri="{FF2B5EF4-FFF2-40B4-BE49-F238E27FC236}">
                <a16:creationId xmlns:a16="http://schemas.microsoft.com/office/drawing/2014/main" id="{24CA0713-146A-BC69-46FA-9CF065C63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2746375"/>
            <a:ext cx="276066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>
                <a:solidFill>
                  <a:schemeClr val="accent2"/>
                </a:solidFill>
                <a:latin typeface="Times" panose="020F07020304040A0204" pitchFamily="34" charset="0"/>
              </a:rPr>
              <a:t>ИЗРАИЛЬ</a:t>
            </a:r>
            <a:r>
              <a:rPr lang="ru-RU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     </a:t>
            </a:r>
            <a:r>
              <a:rPr lang="ru-RU" altLang="en-US">
                <a:solidFill>
                  <a:schemeClr val="accent2"/>
                </a:solidFill>
                <a:latin typeface="Times" panose="020F07020304040A0204" pitchFamily="34" charset="0"/>
              </a:rPr>
              <a:t>ИУДЕЯ</a:t>
            </a:r>
            <a:endParaRPr lang="en-US" altLang="en-US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  <p:sp>
        <p:nvSpPr>
          <p:cNvPr id="536598" name="Rectangle 22">
            <a:extLst>
              <a:ext uri="{FF2B5EF4-FFF2-40B4-BE49-F238E27FC236}">
                <a16:creationId xmlns:a16="http://schemas.microsoft.com/office/drawing/2014/main" id="{0B030693-6F76-9C61-CB2D-BC8ED1135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599" name="Line 23">
            <a:extLst>
              <a:ext uri="{FF2B5EF4-FFF2-40B4-BE49-F238E27FC236}">
                <a16:creationId xmlns:a16="http://schemas.microsoft.com/office/drawing/2014/main" id="{F743BE7D-8556-F095-F148-90974B9EE5C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00" name="Line 24">
            <a:extLst>
              <a:ext uri="{FF2B5EF4-FFF2-40B4-BE49-F238E27FC236}">
                <a16:creationId xmlns:a16="http://schemas.microsoft.com/office/drawing/2014/main" id="{0A8BACB4-19A8-3EEE-37E8-F7E1204E9D7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01" name="Line 25">
            <a:extLst>
              <a:ext uri="{FF2B5EF4-FFF2-40B4-BE49-F238E27FC236}">
                <a16:creationId xmlns:a16="http://schemas.microsoft.com/office/drawing/2014/main" id="{AB22CB78-03F7-81E3-8B30-90B444AAF17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02" name="Line 26">
            <a:extLst>
              <a:ext uri="{FF2B5EF4-FFF2-40B4-BE49-F238E27FC236}">
                <a16:creationId xmlns:a16="http://schemas.microsoft.com/office/drawing/2014/main" id="{1498A784-B210-8210-53F3-5019C58BC8D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03" name="Line 27">
            <a:extLst>
              <a:ext uri="{FF2B5EF4-FFF2-40B4-BE49-F238E27FC236}">
                <a16:creationId xmlns:a16="http://schemas.microsoft.com/office/drawing/2014/main" id="{05BDEEF2-B6B1-7604-A1DF-C50BB78E228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04" name="Line 28">
            <a:extLst>
              <a:ext uri="{FF2B5EF4-FFF2-40B4-BE49-F238E27FC236}">
                <a16:creationId xmlns:a16="http://schemas.microsoft.com/office/drawing/2014/main" id="{B1EA49AF-6329-FDD9-2070-0C3CC7E5C90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05" name="Line 29">
            <a:extLst>
              <a:ext uri="{FF2B5EF4-FFF2-40B4-BE49-F238E27FC236}">
                <a16:creationId xmlns:a16="http://schemas.microsoft.com/office/drawing/2014/main" id="{F57D08CB-464F-7491-819F-E4480E0AB02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06" name="Line 30">
            <a:extLst>
              <a:ext uri="{FF2B5EF4-FFF2-40B4-BE49-F238E27FC236}">
                <a16:creationId xmlns:a16="http://schemas.microsoft.com/office/drawing/2014/main" id="{42C8379D-1D8C-F36F-64C4-F0047D415DB8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07" name="Line 31">
            <a:extLst>
              <a:ext uri="{FF2B5EF4-FFF2-40B4-BE49-F238E27FC236}">
                <a16:creationId xmlns:a16="http://schemas.microsoft.com/office/drawing/2014/main" id="{30330C2D-2C49-B17C-9A06-BD740BD2DA1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08" name="Rectangle 32">
            <a:extLst>
              <a:ext uri="{FF2B5EF4-FFF2-40B4-BE49-F238E27FC236}">
                <a16:creationId xmlns:a16="http://schemas.microsoft.com/office/drawing/2014/main" id="{83074EA3-DEDF-723E-BB91-1A8620725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09" name="Rectangle 33">
            <a:extLst>
              <a:ext uri="{FF2B5EF4-FFF2-40B4-BE49-F238E27FC236}">
                <a16:creationId xmlns:a16="http://schemas.microsoft.com/office/drawing/2014/main" id="{7AC2C79C-2D94-7E20-0C7E-352D8BCD5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10" name="Rectangle 34">
            <a:extLst>
              <a:ext uri="{FF2B5EF4-FFF2-40B4-BE49-F238E27FC236}">
                <a16:creationId xmlns:a16="http://schemas.microsoft.com/office/drawing/2014/main" id="{62C21621-3EEA-A693-9AC9-8D2A70B02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11" name="Rectangle 35">
            <a:extLst>
              <a:ext uri="{FF2B5EF4-FFF2-40B4-BE49-F238E27FC236}">
                <a16:creationId xmlns:a16="http://schemas.microsoft.com/office/drawing/2014/main" id="{E5B8DC05-6C23-6954-6B43-24C1598A0C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14" name="Rectangle 38">
            <a:extLst>
              <a:ext uri="{FF2B5EF4-FFF2-40B4-BE49-F238E27FC236}">
                <a16:creationId xmlns:a16="http://schemas.microsoft.com/office/drawing/2014/main" id="{908F54ED-DF89-AD2A-FD36-FE889BE94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6175" y="2159000"/>
            <a:ext cx="2576513" cy="9429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 i="1">
                <a:solidFill>
                  <a:schemeClr val="tx1"/>
                </a:solidFill>
                <a:latin typeface="Helvetica" pitchFamily="2" charset="0"/>
              </a:rPr>
              <a:t>2</a:t>
            </a:r>
            <a:r>
              <a:rPr lang="en-US" altLang="en-US" sz="2800" i="1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ru-RU" altLang="en-US" sz="2800" i="1">
                <a:solidFill>
                  <a:schemeClr val="tx1"/>
                </a:solidFill>
                <a:latin typeface="Helvetica" pitchFamily="2" charset="0"/>
              </a:rPr>
              <a:t>Цар.</a:t>
            </a:r>
            <a:r>
              <a:rPr lang="en-US" altLang="en-US" sz="2800" i="1">
                <a:solidFill>
                  <a:schemeClr val="tx1"/>
                </a:solidFill>
                <a:latin typeface="Helvetica" pitchFamily="2" charset="0"/>
              </a:rPr>
              <a:t> 7: 4-16</a:t>
            </a:r>
          </a:p>
          <a:p>
            <a:r>
              <a:rPr lang="en-US" altLang="en-US" sz="2800" i="1">
                <a:solidFill>
                  <a:schemeClr val="tx1"/>
                </a:solidFill>
                <a:latin typeface="Helvetica" pitchFamily="2" charset="0"/>
              </a:rPr>
              <a:t>1 </a:t>
            </a:r>
            <a:r>
              <a:rPr lang="ru-RU" altLang="en-US" sz="2800" i="1">
                <a:solidFill>
                  <a:schemeClr val="tx1"/>
                </a:solidFill>
                <a:latin typeface="Helvetica" pitchFamily="2" charset="0"/>
              </a:rPr>
              <a:t>Пар.</a:t>
            </a:r>
            <a:r>
              <a:rPr lang="en-US" altLang="en-US" sz="2800" i="1">
                <a:solidFill>
                  <a:schemeClr val="tx1"/>
                </a:solidFill>
                <a:latin typeface="Helvetica" pitchFamily="2" charset="0"/>
              </a:rPr>
              <a:t> 17:3-15</a:t>
            </a:r>
          </a:p>
        </p:txBody>
      </p:sp>
      <p:sp>
        <p:nvSpPr>
          <p:cNvPr id="536615" name="Rectangle 39">
            <a:extLst>
              <a:ext uri="{FF2B5EF4-FFF2-40B4-BE49-F238E27FC236}">
                <a16:creationId xmlns:a16="http://schemas.microsoft.com/office/drawing/2014/main" id="{C852AE1E-8767-E441-6998-03238A83A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3413" y="1781175"/>
            <a:ext cx="30702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4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rPr>
              <a:t>&lt;&lt; </a:t>
            </a:r>
            <a:r>
              <a:rPr lang="ru-RU" altLang="en-US" sz="2400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rPr>
              <a:t>РАЗДЕЛЕНИЕ</a:t>
            </a:r>
            <a:r>
              <a:rPr lang="en-US" altLang="en-US" sz="24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rPr>
              <a:t> &gt;&gt;</a:t>
            </a:r>
          </a:p>
        </p:txBody>
      </p:sp>
      <p:sp>
        <p:nvSpPr>
          <p:cNvPr id="536616" name="Line 40">
            <a:extLst>
              <a:ext uri="{FF2B5EF4-FFF2-40B4-BE49-F238E27FC236}">
                <a16:creationId xmlns:a16="http://schemas.microsoft.com/office/drawing/2014/main" id="{398AC158-1C11-E331-21F7-672B089E464F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19" name="Line 43">
            <a:extLst>
              <a:ext uri="{FF2B5EF4-FFF2-40B4-BE49-F238E27FC236}">
                <a16:creationId xmlns:a16="http://schemas.microsoft.com/office/drawing/2014/main" id="{C3BC000D-C680-F1E4-A6AA-3FF6D3360A11}"/>
              </a:ext>
            </a:extLst>
          </p:cNvPr>
          <p:cNvSpPr>
            <a:spLocks noChangeShapeType="1"/>
          </p:cNvSpPr>
          <p:nvPr/>
        </p:nvSpPr>
        <p:spPr bwMode="auto">
          <a:xfrm>
            <a:off x="4614863" y="2298700"/>
            <a:ext cx="0" cy="33274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46" name="Text Box 70">
            <a:extLst>
              <a:ext uri="{FF2B5EF4-FFF2-40B4-BE49-F238E27FC236}">
                <a16:creationId xmlns:a16="http://schemas.microsoft.com/office/drawing/2014/main" id="{3BE81A06-758F-692A-4B7B-CEC9988C3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063" y="19050"/>
            <a:ext cx="7034212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tx1"/>
                </a:solidFill>
              </a:rPr>
              <a:t>3</a:t>
            </a:r>
            <a:r>
              <a:rPr lang="en-US" altLang="en-US" sz="1600">
                <a:solidFill>
                  <a:schemeClr val="tx1"/>
                </a:solidFill>
              </a:rPr>
              <a:t> </a:t>
            </a:r>
            <a:r>
              <a:rPr lang="ru-RU" altLang="en-US" sz="1600">
                <a:solidFill>
                  <a:schemeClr val="tx1"/>
                </a:solidFill>
              </a:rPr>
              <a:t>Цар.</a:t>
            </a:r>
            <a:r>
              <a:rPr lang="en-US" altLang="en-US" sz="1600">
                <a:solidFill>
                  <a:schemeClr val="tx1"/>
                </a:solidFill>
              </a:rPr>
              <a:t> 12:25-14:20; 14:21-31</a:t>
            </a:r>
          </a:p>
        </p:txBody>
      </p:sp>
      <p:sp>
        <p:nvSpPr>
          <p:cNvPr id="536649" name="Line 73">
            <a:extLst>
              <a:ext uri="{FF2B5EF4-FFF2-40B4-BE49-F238E27FC236}">
                <a16:creationId xmlns:a16="http://schemas.microsoft.com/office/drawing/2014/main" id="{8A99DED7-2A41-BF97-3EED-499C5BD8BE10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9038" y="1333500"/>
            <a:ext cx="301625" cy="60325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135003" dir="247115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50" name="Line 74">
            <a:extLst>
              <a:ext uri="{FF2B5EF4-FFF2-40B4-BE49-F238E27FC236}">
                <a16:creationId xmlns:a16="http://schemas.microsoft.com/office/drawing/2014/main" id="{F0488FA5-0DF6-D2A4-02C3-390E330D492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45063" y="1377950"/>
            <a:ext cx="460375" cy="6191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135003" dir="247115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36692" name="Group 116">
            <a:extLst>
              <a:ext uri="{FF2B5EF4-FFF2-40B4-BE49-F238E27FC236}">
                <a16:creationId xmlns:a16="http://schemas.microsoft.com/office/drawing/2014/main" id="{65F552C2-E449-9EB5-A5FA-73AE77A275B0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536693" name="Group 117">
              <a:extLst>
                <a:ext uri="{FF2B5EF4-FFF2-40B4-BE49-F238E27FC236}">
                  <a16:creationId xmlns:a16="http://schemas.microsoft.com/office/drawing/2014/main" id="{0B794B66-F9A2-0E01-778A-F954B914CC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536694" name="Freeform 118">
                <a:extLst>
                  <a:ext uri="{FF2B5EF4-FFF2-40B4-BE49-F238E27FC236}">
                    <a16:creationId xmlns:a16="http://schemas.microsoft.com/office/drawing/2014/main" id="{5083C22E-8A10-AA10-5BF6-E5312B7448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6695" name="AutoShape 119">
                <a:extLst>
                  <a:ext uri="{FF2B5EF4-FFF2-40B4-BE49-F238E27FC236}">
                    <a16:creationId xmlns:a16="http://schemas.microsoft.com/office/drawing/2014/main" id="{67787157-9B54-FC54-4975-DAE2830360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696" name="Rectangle 120">
                <a:extLst>
                  <a:ext uri="{FF2B5EF4-FFF2-40B4-BE49-F238E27FC236}">
                    <a16:creationId xmlns:a16="http://schemas.microsoft.com/office/drawing/2014/main" id="{73F3B18C-5B93-B120-80A3-9624D118E7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697" name="Line 121">
                <a:extLst>
                  <a:ext uri="{FF2B5EF4-FFF2-40B4-BE49-F238E27FC236}">
                    <a16:creationId xmlns:a16="http://schemas.microsoft.com/office/drawing/2014/main" id="{1F911D79-5216-4FEE-D117-425BB47D64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698" name="Rectangle 122">
                <a:extLst>
                  <a:ext uri="{FF2B5EF4-FFF2-40B4-BE49-F238E27FC236}">
                    <a16:creationId xmlns:a16="http://schemas.microsoft.com/office/drawing/2014/main" id="{68F65E0E-570F-A952-3F0B-97920CD59E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699" name="Rectangle 123">
                <a:extLst>
                  <a:ext uri="{FF2B5EF4-FFF2-40B4-BE49-F238E27FC236}">
                    <a16:creationId xmlns:a16="http://schemas.microsoft.com/office/drawing/2014/main" id="{FEE5A141-D69F-56BC-3FFB-9FF1433901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700" name="Line 124">
                <a:extLst>
                  <a:ext uri="{FF2B5EF4-FFF2-40B4-BE49-F238E27FC236}">
                    <a16:creationId xmlns:a16="http://schemas.microsoft.com/office/drawing/2014/main" id="{E35319DA-DC3F-D80A-2FE5-6310564234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701" name="Line 125">
                <a:extLst>
                  <a:ext uri="{FF2B5EF4-FFF2-40B4-BE49-F238E27FC236}">
                    <a16:creationId xmlns:a16="http://schemas.microsoft.com/office/drawing/2014/main" id="{C6E38E70-76E1-3653-367A-4C9CA1FD2C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702" name="Line 126">
                <a:extLst>
                  <a:ext uri="{FF2B5EF4-FFF2-40B4-BE49-F238E27FC236}">
                    <a16:creationId xmlns:a16="http://schemas.microsoft.com/office/drawing/2014/main" id="{E93FC250-620A-C7D6-0EEF-9C4A8B8051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703" name="Line 127">
                <a:extLst>
                  <a:ext uri="{FF2B5EF4-FFF2-40B4-BE49-F238E27FC236}">
                    <a16:creationId xmlns:a16="http://schemas.microsoft.com/office/drawing/2014/main" id="{BDDB68EF-CF94-C44C-D6B8-443DDC66E5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704" name="Line 128">
                <a:extLst>
                  <a:ext uri="{FF2B5EF4-FFF2-40B4-BE49-F238E27FC236}">
                    <a16:creationId xmlns:a16="http://schemas.microsoft.com/office/drawing/2014/main" id="{103DC975-AC3D-30EA-6458-4ABA37EEEA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705" name="Line 129">
                <a:extLst>
                  <a:ext uri="{FF2B5EF4-FFF2-40B4-BE49-F238E27FC236}">
                    <a16:creationId xmlns:a16="http://schemas.microsoft.com/office/drawing/2014/main" id="{44FD94A0-CE9B-A835-50DB-9FAD90634E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706" name="Line 130">
                <a:extLst>
                  <a:ext uri="{FF2B5EF4-FFF2-40B4-BE49-F238E27FC236}">
                    <a16:creationId xmlns:a16="http://schemas.microsoft.com/office/drawing/2014/main" id="{6520EDA6-172F-835C-9269-644CE110B8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707" name="Line 131">
                <a:extLst>
                  <a:ext uri="{FF2B5EF4-FFF2-40B4-BE49-F238E27FC236}">
                    <a16:creationId xmlns:a16="http://schemas.microsoft.com/office/drawing/2014/main" id="{1B50208C-7EC0-DF0B-DA7C-747AD79AFA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708" name="Line 132">
                <a:extLst>
                  <a:ext uri="{FF2B5EF4-FFF2-40B4-BE49-F238E27FC236}">
                    <a16:creationId xmlns:a16="http://schemas.microsoft.com/office/drawing/2014/main" id="{F02673B1-4E7E-741E-242C-DB7E3BDD7B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709" name="Line 133">
                <a:extLst>
                  <a:ext uri="{FF2B5EF4-FFF2-40B4-BE49-F238E27FC236}">
                    <a16:creationId xmlns:a16="http://schemas.microsoft.com/office/drawing/2014/main" id="{641C75E7-4508-3F00-E656-17A036F3F3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710" name="Rectangle 134">
                <a:extLst>
                  <a:ext uri="{FF2B5EF4-FFF2-40B4-BE49-F238E27FC236}">
                    <a16:creationId xmlns:a16="http://schemas.microsoft.com/office/drawing/2014/main" id="{0C6C1311-C6F2-EEB5-DBF3-E7E076972A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ru-RU" altLang="en-US" sz="900">
                    <a:solidFill>
                      <a:srgbClr val="000000"/>
                    </a:solidFill>
                    <a:latin typeface="Chicago" charset="0"/>
                  </a:rPr>
                  <a:t>ЦАРСТВО</a:t>
                </a:r>
                <a:endParaRPr lang="en-US" altLang="en-US" sz="900">
                  <a:solidFill>
                    <a:srgbClr val="000000"/>
                  </a:solidFill>
                  <a:latin typeface="Chicago" charset="0"/>
                </a:endParaRPr>
              </a:p>
            </p:txBody>
          </p:sp>
        </p:grpSp>
        <p:sp>
          <p:nvSpPr>
            <p:cNvPr id="536711" name="Rectangle 135">
              <a:extLst>
                <a:ext uri="{FF2B5EF4-FFF2-40B4-BE49-F238E27FC236}">
                  <a16:creationId xmlns:a16="http://schemas.microsoft.com/office/drawing/2014/main" id="{EBB4F58C-D62E-C07A-4FCE-A14655FF2F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39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</a:t>
              </a:r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Д</a:t>
              </a:r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536712" name="Rectangle 136">
            <a:extLst>
              <a:ext uri="{FF2B5EF4-FFF2-40B4-BE49-F238E27FC236}">
                <a16:creationId xmlns:a16="http://schemas.microsoft.com/office/drawing/2014/main" id="{1E821301-CC2B-51CE-5E93-4F63A3C63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1950" y="3765550"/>
            <a:ext cx="99853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РАЗДЕЛЕНИЕ</a:t>
            </a:r>
            <a:r>
              <a:rPr lang="en-US" altLang="en-U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 </a:t>
            </a:r>
          </a:p>
        </p:txBody>
      </p:sp>
      <p:sp>
        <p:nvSpPr>
          <p:cNvPr id="536714" name="Rectangle 138">
            <a:extLst>
              <a:ext uri="{FF2B5EF4-FFF2-40B4-BE49-F238E27FC236}">
                <a16:creationId xmlns:a16="http://schemas.microsoft.com/office/drawing/2014/main" id="{05236F3F-3812-17A9-D564-C11603218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0" y="3973513"/>
            <a:ext cx="896938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Север</a:t>
            </a:r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       </a:t>
            </a:r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  Юг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36713" name="Rectangle 137">
            <a:extLst>
              <a:ext uri="{FF2B5EF4-FFF2-40B4-BE49-F238E27FC236}">
                <a16:creationId xmlns:a16="http://schemas.microsoft.com/office/drawing/2014/main" id="{A60ABA40-B8DF-F8DD-7932-2E8F49980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7663" y="4151313"/>
            <a:ext cx="7016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1A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Израиль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36715" name="Rectangle 139">
            <a:extLst>
              <a:ext uri="{FF2B5EF4-FFF2-40B4-BE49-F238E27FC236}">
                <a16:creationId xmlns:a16="http://schemas.microsoft.com/office/drawing/2014/main" id="{3482F764-C89C-0940-FA94-54A1D4866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3275" y="4151313"/>
            <a:ext cx="56991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1A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  </a:t>
            </a:r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Иудея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36716" name="Rectangle 140">
            <a:extLst>
              <a:ext uri="{FF2B5EF4-FFF2-40B4-BE49-F238E27FC236}">
                <a16:creationId xmlns:a16="http://schemas.microsoft.com/office/drawing/2014/main" id="{04A3BEA3-5A50-ABD4-DEE2-4834BD16BD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4188" y="4318000"/>
            <a:ext cx="7524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10              2</a:t>
            </a:r>
          </a:p>
        </p:txBody>
      </p:sp>
      <p:sp>
        <p:nvSpPr>
          <p:cNvPr id="536717" name="Text Box 141">
            <a:extLst>
              <a:ext uri="{FF2B5EF4-FFF2-40B4-BE49-F238E27FC236}">
                <a16:creationId xmlns:a16="http://schemas.microsoft.com/office/drawing/2014/main" id="{3AAAE2B6-E3C1-1009-F1AC-F924CCF78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36718" name="Text Box 142">
            <a:extLst>
              <a:ext uri="{FF2B5EF4-FFF2-40B4-BE49-F238E27FC236}">
                <a16:creationId xmlns:a16="http://schemas.microsoft.com/office/drawing/2014/main" id="{4F159B5E-EEEA-A3FA-17C5-5F5CDE93F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4088" y="64389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</a:rPr>
              <a:t>3</a:t>
            </a:r>
            <a:endParaRPr lang="en-US" altLang="en-US" b="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36720" name="Rectangle 144">
            <a:extLst>
              <a:ext uri="{FF2B5EF4-FFF2-40B4-BE49-F238E27FC236}">
                <a16:creationId xmlns:a16="http://schemas.microsoft.com/office/drawing/2014/main" id="{DC3E941C-4374-697B-94C0-17F92186D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39</a:t>
            </a:r>
          </a:p>
        </p:txBody>
      </p:sp>
      <p:grpSp>
        <p:nvGrpSpPr>
          <p:cNvPr id="536722" name="Group 146">
            <a:extLst>
              <a:ext uri="{FF2B5EF4-FFF2-40B4-BE49-F238E27FC236}">
                <a16:creationId xmlns:a16="http://schemas.microsoft.com/office/drawing/2014/main" id="{ABF50EFF-177B-BD6A-2E22-F7A4E8FA1109}"/>
              </a:ext>
            </a:extLst>
          </p:cNvPr>
          <p:cNvGrpSpPr>
            <a:grpSpLocks/>
          </p:cNvGrpSpPr>
          <p:nvPr/>
        </p:nvGrpSpPr>
        <p:grpSpPr bwMode="auto">
          <a:xfrm>
            <a:off x="6083300" y="1174750"/>
            <a:ext cx="1289050" cy="1435100"/>
            <a:chOff x="1084" y="711"/>
            <a:chExt cx="2950" cy="2769"/>
          </a:xfrm>
        </p:grpSpPr>
        <p:grpSp>
          <p:nvGrpSpPr>
            <p:cNvPr id="536723" name="Group 147">
              <a:extLst>
                <a:ext uri="{FF2B5EF4-FFF2-40B4-BE49-F238E27FC236}">
                  <a16:creationId xmlns:a16="http://schemas.microsoft.com/office/drawing/2014/main" id="{FD652DC2-0123-32A7-B6C1-0A0E970BD7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536724" name="Group 148">
                <a:extLst>
                  <a:ext uri="{FF2B5EF4-FFF2-40B4-BE49-F238E27FC236}">
                    <a16:creationId xmlns:a16="http://schemas.microsoft.com/office/drawing/2014/main" id="{F5856BFB-9348-902E-A02F-1CD68FD4B0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536725" name="Freeform 149">
                  <a:extLst>
                    <a:ext uri="{FF2B5EF4-FFF2-40B4-BE49-F238E27FC236}">
                      <a16:creationId xmlns:a16="http://schemas.microsoft.com/office/drawing/2014/main" id="{44328896-F97B-2084-F8CE-58D87CA0E4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6726" name="Freeform 150">
                  <a:extLst>
                    <a:ext uri="{FF2B5EF4-FFF2-40B4-BE49-F238E27FC236}">
                      <a16:creationId xmlns:a16="http://schemas.microsoft.com/office/drawing/2014/main" id="{8694D2D8-6FC0-708C-E273-52935B104B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536727" name="Picture 151">
                <a:extLst>
                  <a:ext uri="{FF2B5EF4-FFF2-40B4-BE49-F238E27FC236}">
                    <a16:creationId xmlns:a16="http://schemas.microsoft.com/office/drawing/2014/main" id="{F15A4A1D-DAFC-25FC-F463-1998CE81B69D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36728" name="Freeform 152">
              <a:extLst>
                <a:ext uri="{FF2B5EF4-FFF2-40B4-BE49-F238E27FC236}">
                  <a16:creationId xmlns:a16="http://schemas.microsoft.com/office/drawing/2014/main" id="{3585612B-D224-6431-38BC-EA23CE3AA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729" name="Freeform 153">
              <a:extLst>
                <a:ext uri="{FF2B5EF4-FFF2-40B4-BE49-F238E27FC236}">
                  <a16:creationId xmlns:a16="http://schemas.microsoft.com/office/drawing/2014/main" id="{139C497C-BBAB-36D9-797C-0FDB357545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730" name="Freeform 154">
              <a:extLst>
                <a:ext uri="{FF2B5EF4-FFF2-40B4-BE49-F238E27FC236}">
                  <a16:creationId xmlns:a16="http://schemas.microsoft.com/office/drawing/2014/main" id="{3B8D0807-1CD4-9BA1-8253-C2B559472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731" name="Freeform 155">
              <a:extLst>
                <a:ext uri="{FF2B5EF4-FFF2-40B4-BE49-F238E27FC236}">
                  <a16:creationId xmlns:a16="http://schemas.microsoft.com/office/drawing/2014/main" id="{5D71A0F9-0C78-093C-7562-50038794D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732" name="Freeform 156">
              <a:extLst>
                <a:ext uri="{FF2B5EF4-FFF2-40B4-BE49-F238E27FC236}">
                  <a16:creationId xmlns:a16="http://schemas.microsoft.com/office/drawing/2014/main" id="{94B42547-E9E7-DCE4-AEBC-A2035012B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36733" name="Group 157">
            <a:extLst>
              <a:ext uri="{FF2B5EF4-FFF2-40B4-BE49-F238E27FC236}">
                <a16:creationId xmlns:a16="http://schemas.microsoft.com/office/drawing/2014/main" id="{3E820CC7-E2D9-5962-13A2-409EEEC7285A}"/>
              </a:ext>
            </a:extLst>
          </p:cNvPr>
          <p:cNvGrpSpPr>
            <a:grpSpLocks/>
          </p:cNvGrpSpPr>
          <p:nvPr/>
        </p:nvGrpSpPr>
        <p:grpSpPr bwMode="auto">
          <a:xfrm>
            <a:off x="6076950" y="3251200"/>
            <a:ext cx="1289050" cy="1435100"/>
            <a:chOff x="1084" y="711"/>
            <a:chExt cx="2950" cy="2769"/>
          </a:xfrm>
        </p:grpSpPr>
        <p:grpSp>
          <p:nvGrpSpPr>
            <p:cNvPr id="536734" name="Group 158">
              <a:extLst>
                <a:ext uri="{FF2B5EF4-FFF2-40B4-BE49-F238E27FC236}">
                  <a16:creationId xmlns:a16="http://schemas.microsoft.com/office/drawing/2014/main" id="{4AD64D70-6C3C-E77A-737A-008AFD4828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536735" name="Group 159">
                <a:extLst>
                  <a:ext uri="{FF2B5EF4-FFF2-40B4-BE49-F238E27FC236}">
                    <a16:creationId xmlns:a16="http://schemas.microsoft.com/office/drawing/2014/main" id="{0CD3BAEB-34AD-58A6-AADF-53860F61D0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536736" name="Freeform 160">
                  <a:extLst>
                    <a:ext uri="{FF2B5EF4-FFF2-40B4-BE49-F238E27FC236}">
                      <a16:creationId xmlns:a16="http://schemas.microsoft.com/office/drawing/2014/main" id="{1314886D-2C2D-395D-0F3E-089E2C3501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6737" name="Freeform 161">
                  <a:extLst>
                    <a:ext uri="{FF2B5EF4-FFF2-40B4-BE49-F238E27FC236}">
                      <a16:creationId xmlns:a16="http://schemas.microsoft.com/office/drawing/2014/main" id="{3B58AFE6-BD66-CACA-0097-6E286A319E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536738" name="Picture 162">
                <a:extLst>
                  <a:ext uri="{FF2B5EF4-FFF2-40B4-BE49-F238E27FC236}">
                    <a16:creationId xmlns:a16="http://schemas.microsoft.com/office/drawing/2014/main" id="{3EC3D400-A4AD-25DE-436C-7D06D7CEF62E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36739" name="Freeform 163">
              <a:extLst>
                <a:ext uri="{FF2B5EF4-FFF2-40B4-BE49-F238E27FC236}">
                  <a16:creationId xmlns:a16="http://schemas.microsoft.com/office/drawing/2014/main" id="{07A25951-F636-7F16-A7B1-C0886C199C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740" name="Freeform 164">
              <a:extLst>
                <a:ext uri="{FF2B5EF4-FFF2-40B4-BE49-F238E27FC236}">
                  <a16:creationId xmlns:a16="http://schemas.microsoft.com/office/drawing/2014/main" id="{AF7A5E4E-FF1A-2078-3B2C-C8C15F897E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741" name="Freeform 165">
              <a:extLst>
                <a:ext uri="{FF2B5EF4-FFF2-40B4-BE49-F238E27FC236}">
                  <a16:creationId xmlns:a16="http://schemas.microsoft.com/office/drawing/2014/main" id="{6954266F-052A-1687-165D-27682314E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742" name="Freeform 166">
              <a:extLst>
                <a:ext uri="{FF2B5EF4-FFF2-40B4-BE49-F238E27FC236}">
                  <a16:creationId xmlns:a16="http://schemas.microsoft.com/office/drawing/2014/main" id="{F5C0E574-03BA-8AC2-5C92-DF203ECEC6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743" name="Freeform 167">
              <a:extLst>
                <a:ext uri="{FF2B5EF4-FFF2-40B4-BE49-F238E27FC236}">
                  <a16:creationId xmlns:a16="http://schemas.microsoft.com/office/drawing/2014/main" id="{8B398D34-CD47-E1F4-338C-8722325A6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6744" name="Text Box 168">
            <a:extLst>
              <a:ext uri="{FF2B5EF4-FFF2-40B4-BE49-F238E27FC236}">
                <a16:creationId xmlns:a16="http://schemas.microsoft.com/office/drawing/2014/main" id="{F18FFB47-1D48-79D4-BF4C-33B17C7EF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9675" y="1376363"/>
            <a:ext cx="1038225" cy="7016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4000" b="0" i="1">
                <a:solidFill>
                  <a:schemeClr val="tx1"/>
                </a:solidFill>
                <a:latin typeface="Kosher-Normal" charset="0"/>
              </a:rPr>
              <a:t>ДЗ</a:t>
            </a:r>
            <a:endParaRPr lang="en-US" altLang="en-US" sz="4000" b="0" i="1">
              <a:solidFill>
                <a:schemeClr val="tx1"/>
              </a:solidFill>
              <a:latin typeface="Kosher-Normal" charset="0"/>
            </a:endParaRPr>
          </a:p>
        </p:txBody>
      </p:sp>
      <p:sp>
        <p:nvSpPr>
          <p:cNvPr id="536745" name="Text Box 169">
            <a:extLst>
              <a:ext uri="{FF2B5EF4-FFF2-40B4-BE49-F238E27FC236}">
                <a16:creationId xmlns:a16="http://schemas.microsoft.com/office/drawing/2014/main" id="{861CE97A-5DFF-22AB-DDC4-38C9B19EE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7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36746" name="Oval 170">
            <a:extLst>
              <a:ext uri="{FF2B5EF4-FFF2-40B4-BE49-F238E27FC236}">
                <a16:creationId xmlns:a16="http://schemas.microsoft.com/office/drawing/2014/main" id="{7A669599-39FE-796F-6096-ED7410867BFF}"/>
              </a:ext>
            </a:extLst>
          </p:cNvPr>
          <p:cNvSpPr>
            <a:spLocks noChangeArrowheads="1"/>
          </p:cNvSpPr>
          <p:nvPr/>
        </p:nvSpPr>
        <p:spPr bwMode="auto">
          <a:xfrm rot="-3337920">
            <a:off x="841375" y="2794000"/>
            <a:ext cx="1492250" cy="1498600"/>
          </a:xfrm>
          <a:prstGeom prst="ellipse">
            <a:avLst/>
          </a:prstGeom>
          <a:noFill/>
          <a:ln w="57150">
            <a:solidFill>
              <a:srgbClr val="F8131B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17088" dir="2963922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36751" name="Group 175">
            <a:extLst>
              <a:ext uri="{FF2B5EF4-FFF2-40B4-BE49-F238E27FC236}">
                <a16:creationId xmlns:a16="http://schemas.microsoft.com/office/drawing/2014/main" id="{439B249F-2F9F-7E12-F045-F04875EB5A81}"/>
              </a:ext>
            </a:extLst>
          </p:cNvPr>
          <p:cNvGrpSpPr>
            <a:grpSpLocks/>
          </p:cNvGrpSpPr>
          <p:nvPr/>
        </p:nvGrpSpPr>
        <p:grpSpPr bwMode="auto">
          <a:xfrm>
            <a:off x="725488" y="2693988"/>
            <a:ext cx="2071687" cy="1627187"/>
            <a:chOff x="457" y="1697"/>
            <a:chExt cx="1305" cy="1025"/>
          </a:xfrm>
        </p:grpSpPr>
        <p:grpSp>
          <p:nvGrpSpPr>
            <p:cNvPr id="536747" name="Group 171">
              <a:extLst>
                <a:ext uri="{FF2B5EF4-FFF2-40B4-BE49-F238E27FC236}">
                  <a16:creationId xmlns:a16="http://schemas.microsoft.com/office/drawing/2014/main" id="{D3C62E1E-420A-B7A5-D12D-A8F1F935D7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" y="1740"/>
              <a:ext cx="972" cy="982"/>
              <a:chOff x="2300" y="1797"/>
              <a:chExt cx="1143" cy="1147"/>
            </a:xfrm>
          </p:grpSpPr>
          <p:sp>
            <p:nvSpPr>
              <p:cNvPr id="536748" name="AutoShape 172">
                <a:extLst>
                  <a:ext uri="{FF2B5EF4-FFF2-40B4-BE49-F238E27FC236}">
                    <a16:creationId xmlns:a16="http://schemas.microsoft.com/office/drawing/2014/main" id="{0670FFA3-4E3E-F864-D782-7587B4AD0C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2294" y="1803"/>
                <a:ext cx="1146" cy="1134"/>
              </a:xfrm>
              <a:custGeom>
                <a:avLst/>
                <a:gdLst>
                  <a:gd name="G0" fmla="+- 9894 0 0"/>
                  <a:gd name="G1" fmla="+- 11724373 0 0"/>
                  <a:gd name="G2" fmla="+- 0 0 11724373"/>
                  <a:gd name="T0" fmla="*/ 0 256 1"/>
                  <a:gd name="T1" fmla="*/ 180 256 1"/>
                  <a:gd name="G3" fmla="+- 11724373 T0 T1"/>
                  <a:gd name="T2" fmla="*/ 0 256 1"/>
                  <a:gd name="T3" fmla="*/ 90 256 1"/>
                  <a:gd name="G4" fmla="+- 11724373 T2 T3"/>
                  <a:gd name="G5" fmla="*/ G4 2 1"/>
                  <a:gd name="T4" fmla="*/ 90 256 1"/>
                  <a:gd name="T5" fmla="*/ 0 256 1"/>
                  <a:gd name="G6" fmla="+- 11724373 T4 T5"/>
                  <a:gd name="G7" fmla="*/ G6 2 1"/>
                  <a:gd name="G8" fmla="abs 11724373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9894"/>
                  <a:gd name="G18" fmla="*/ 9894 1 2"/>
                  <a:gd name="G19" fmla="+- G18 5400 0"/>
                  <a:gd name="G20" fmla="cos G19 11724373"/>
                  <a:gd name="G21" fmla="sin G19 11724373"/>
                  <a:gd name="G22" fmla="+- G20 10800 0"/>
                  <a:gd name="G23" fmla="+- G21 10800 0"/>
                  <a:gd name="G24" fmla="+- 10800 0 G20"/>
                  <a:gd name="G25" fmla="+- 9894 10800 0"/>
                  <a:gd name="G26" fmla="?: G9 G17 G25"/>
                  <a:gd name="G27" fmla="?: G9 0 21600"/>
                  <a:gd name="G28" fmla="cos 10800 11724373"/>
                  <a:gd name="G29" fmla="sin 10800 11724373"/>
                  <a:gd name="G30" fmla="sin 9894 11724373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24373 G34 0"/>
                  <a:gd name="G36" fmla="?: G6 G35 G31"/>
                  <a:gd name="G37" fmla="+- 21600 0 G36"/>
                  <a:gd name="G38" fmla="?: G4 0 G33"/>
                  <a:gd name="G39" fmla="?: 11724373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454 w 21600"/>
                  <a:gd name="T15" fmla="*/ 10998 h 21600"/>
                  <a:gd name="T16" fmla="*/ 10800 w 21600"/>
                  <a:gd name="T17" fmla="*/ 906 h 21600"/>
                  <a:gd name="T18" fmla="*/ 21146 w 21600"/>
                  <a:gd name="T19" fmla="*/ 10998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907" y="10989"/>
                    </a:moveTo>
                    <a:cubicBezTo>
                      <a:pt x="906" y="10926"/>
                      <a:pt x="906" y="10863"/>
                      <a:pt x="906" y="10800"/>
                    </a:cubicBezTo>
                    <a:cubicBezTo>
                      <a:pt x="906" y="5335"/>
                      <a:pt x="5335" y="906"/>
                      <a:pt x="10800" y="906"/>
                    </a:cubicBezTo>
                    <a:cubicBezTo>
                      <a:pt x="16264" y="906"/>
                      <a:pt x="20694" y="5335"/>
                      <a:pt x="20694" y="10800"/>
                    </a:cubicBezTo>
                    <a:cubicBezTo>
                      <a:pt x="20694" y="10863"/>
                      <a:pt x="20693" y="10926"/>
                      <a:pt x="20692" y="10989"/>
                    </a:cubicBezTo>
                    <a:lnTo>
                      <a:pt x="21598" y="11007"/>
                    </a:lnTo>
                    <a:cubicBezTo>
                      <a:pt x="21599" y="10938"/>
                      <a:pt x="21600" y="10869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0869"/>
                      <a:pt x="0" y="10938"/>
                      <a:pt x="1" y="11007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>
                <a:outerShdw dist="56796" dir="3806097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749" name="AutoShape 173">
                <a:extLst>
                  <a:ext uri="{FF2B5EF4-FFF2-40B4-BE49-F238E27FC236}">
                    <a16:creationId xmlns:a16="http://schemas.microsoft.com/office/drawing/2014/main" id="{52FA8742-B6FD-1776-0ACB-391224090A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291585">
                <a:off x="2300" y="1810"/>
                <a:ext cx="1143" cy="1134"/>
              </a:xfrm>
              <a:custGeom>
                <a:avLst/>
                <a:gdLst>
                  <a:gd name="G0" fmla="+- 9894 0 0"/>
                  <a:gd name="G1" fmla="+- 11724373 0 0"/>
                  <a:gd name="G2" fmla="+- 0 0 11724373"/>
                  <a:gd name="T0" fmla="*/ 0 256 1"/>
                  <a:gd name="T1" fmla="*/ 180 256 1"/>
                  <a:gd name="G3" fmla="+- 11724373 T0 T1"/>
                  <a:gd name="T2" fmla="*/ 0 256 1"/>
                  <a:gd name="T3" fmla="*/ 90 256 1"/>
                  <a:gd name="G4" fmla="+- 11724373 T2 T3"/>
                  <a:gd name="G5" fmla="*/ G4 2 1"/>
                  <a:gd name="T4" fmla="*/ 90 256 1"/>
                  <a:gd name="T5" fmla="*/ 0 256 1"/>
                  <a:gd name="G6" fmla="+- 11724373 T4 T5"/>
                  <a:gd name="G7" fmla="*/ G6 2 1"/>
                  <a:gd name="G8" fmla="abs 11724373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9894"/>
                  <a:gd name="G18" fmla="*/ 9894 1 2"/>
                  <a:gd name="G19" fmla="+- G18 5400 0"/>
                  <a:gd name="G20" fmla="cos G19 11724373"/>
                  <a:gd name="G21" fmla="sin G19 11724373"/>
                  <a:gd name="G22" fmla="+- G20 10800 0"/>
                  <a:gd name="G23" fmla="+- G21 10800 0"/>
                  <a:gd name="G24" fmla="+- 10800 0 G20"/>
                  <a:gd name="G25" fmla="+- 9894 10800 0"/>
                  <a:gd name="G26" fmla="?: G9 G17 G25"/>
                  <a:gd name="G27" fmla="?: G9 0 21600"/>
                  <a:gd name="G28" fmla="cos 10800 11724373"/>
                  <a:gd name="G29" fmla="sin 10800 11724373"/>
                  <a:gd name="G30" fmla="sin 9894 11724373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24373 G34 0"/>
                  <a:gd name="G36" fmla="?: G6 G35 G31"/>
                  <a:gd name="G37" fmla="+- 21600 0 G36"/>
                  <a:gd name="G38" fmla="?: G4 0 G33"/>
                  <a:gd name="G39" fmla="?: 11724373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454 w 21600"/>
                  <a:gd name="T15" fmla="*/ 10998 h 21600"/>
                  <a:gd name="T16" fmla="*/ 10800 w 21600"/>
                  <a:gd name="T17" fmla="*/ 906 h 21600"/>
                  <a:gd name="T18" fmla="*/ 21146 w 21600"/>
                  <a:gd name="T19" fmla="*/ 10998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907" y="10989"/>
                    </a:moveTo>
                    <a:cubicBezTo>
                      <a:pt x="906" y="10926"/>
                      <a:pt x="906" y="10863"/>
                      <a:pt x="906" y="10800"/>
                    </a:cubicBezTo>
                    <a:cubicBezTo>
                      <a:pt x="906" y="5335"/>
                      <a:pt x="5335" y="906"/>
                      <a:pt x="10800" y="906"/>
                    </a:cubicBezTo>
                    <a:cubicBezTo>
                      <a:pt x="16264" y="906"/>
                      <a:pt x="20694" y="5335"/>
                      <a:pt x="20694" y="10800"/>
                    </a:cubicBezTo>
                    <a:cubicBezTo>
                      <a:pt x="20694" y="10863"/>
                      <a:pt x="20693" y="10926"/>
                      <a:pt x="20692" y="10989"/>
                    </a:cubicBezTo>
                    <a:lnTo>
                      <a:pt x="21598" y="11007"/>
                    </a:lnTo>
                    <a:cubicBezTo>
                      <a:pt x="21599" y="10938"/>
                      <a:pt x="21600" y="10869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0869"/>
                      <a:pt x="0" y="10938"/>
                      <a:pt x="1" y="11007"/>
                    </a:cubicBezTo>
                    <a:close/>
                  </a:path>
                </a:pathLst>
              </a:custGeom>
              <a:solidFill>
                <a:srgbClr val="FFFF00"/>
              </a:solidFill>
              <a:ln w="12700">
                <a:solidFill>
                  <a:srgbClr val="FFFF00"/>
                </a:solidFill>
                <a:miter lim="800000"/>
                <a:headEnd/>
                <a:tailEnd/>
              </a:ln>
              <a:effectLst>
                <a:outerShdw dist="56796" dir="3806097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6750" name="Rectangle 174">
              <a:extLst>
                <a:ext uri="{FF2B5EF4-FFF2-40B4-BE49-F238E27FC236}">
                  <a16:creationId xmlns:a16="http://schemas.microsoft.com/office/drawing/2014/main" id="{8501CC7C-6253-C691-2C55-863CD4C55A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" y="1697"/>
              <a:ext cx="1305" cy="747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r"/>
              <a:r>
                <a:rPr lang="ru-RU" altLang="en-US" sz="4400" b="0">
                  <a:solidFill>
                    <a:schemeClr val="tx2"/>
                  </a:solidFill>
                  <a:latin typeface="Times" panose="020F07020304040A0204" pitchFamily="34" charset="0"/>
                </a:rPr>
                <a:t>А </a:t>
              </a:r>
              <a:r>
                <a:rPr lang="ru-RU" altLang="en-US" sz="7200" b="0">
                  <a:solidFill>
                    <a:srgbClr val="00CC66"/>
                  </a:solidFill>
                  <a:latin typeface="Times" panose="020F07020304040A0204" pitchFamily="34" charset="0"/>
                </a:rPr>
                <a:t>Ц</a:t>
              </a:r>
              <a:r>
                <a:rPr lang="ru-RU" altLang="en-US" sz="7200" b="0">
                  <a:solidFill>
                    <a:schemeClr val="tx2"/>
                  </a:solidFill>
                  <a:latin typeface="Times" panose="020F07020304040A0204" pitchFamily="34" charset="0"/>
                </a:rPr>
                <a:t> </a:t>
              </a:r>
              <a:r>
                <a:rPr lang="ru-RU" altLang="en-US" sz="4400" b="0">
                  <a:solidFill>
                    <a:schemeClr val="tx2"/>
                  </a:solidFill>
                  <a:latin typeface="Times" panose="020F07020304040A0204" pitchFamily="34" charset="0"/>
                </a:rPr>
                <a:t>П</a:t>
              </a:r>
              <a:endParaRPr lang="en-US" altLang="en-US" sz="4400" b="0">
                <a:solidFill>
                  <a:schemeClr val="tx2"/>
                </a:solidFill>
                <a:latin typeface="Times" panose="020F07020304040A0204" pitchFamily="34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6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36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36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536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6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6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6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36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6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6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36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36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36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36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36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36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6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6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36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36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6587" grpId="0" autoUpdateAnimBg="0"/>
      <p:bldP spid="536596" grpId="0" autoUpdateAnimBg="0"/>
      <p:bldP spid="536597" grpId="0" autoUpdateAnimBg="0"/>
      <p:bldP spid="536615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Text Box 2">
            <a:extLst>
              <a:ext uri="{FF2B5EF4-FFF2-40B4-BE49-F238E27FC236}">
                <a16:creationId xmlns:a16="http://schemas.microsoft.com/office/drawing/2014/main" id="{72E1723E-4EF6-FE24-BFD2-7A1B2B020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9475" y="19050"/>
            <a:ext cx="7034213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tx1"/>
                </a:solidFill>
              </a:rPr>
              <a:t>3</a:t>
            </a:r>
            <a:r>
              <a:rPr lang="en-US" altLang="en-US" sz="1600">
                <a:solidFill>
                  <a:schemeClr val="tx1"/>
                </a:solidFill>
              </a:rPr>
              <a:t> </a:t>
            </a:r>
            <a:r>
              <a:rPr lang="ru-RU" altLang="en-US" sz="1600">
                <a:solidFill>
                  <a:schemeClr val="tx1"/>
                </a:solidFill>
              </a:rPr>
              <a:t>Цар.</a:t>
            </a:r>
            <a:r>
              <a:rPr lang="en-US" altLang="en-US" sz="1600">
                <a:solidFill>
                  <a:schemeClr val="tx1"/>
                </a:solidFill>
              </a:rPr>
              <a:t> 12:25-14:20; 14:21-31</a:t>
            </a:r>
          </a:p>
        </p:txBody>
      </p:sp>
      <p:pic>
        <p:nvPicPr>
          <p:cNvPr id="631811" name="Picture 3">
            <a:extLst>
              <a:ext uri="{FF2B5EF4-FFF2-40B4-BE49-F238E27FC236}">
                <a16:creationId xmlns:a16="http://schemas.microsoft.com/office/drawing/2014/main" id="{FDADF5CF-AFB8-ED09-219F-2BE7FE717DF8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717550"/>
            <a:ext cx="3695700" cy="542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1812" name="Rectangle 4">
            <a:extLst>
              <a:ext uri="{FF2B5EF4-FFF2-40B4-BE49-F238E27FC236}">
                <a16:creationId xmlns:a16="http://schemas.microsoft.com/office/drawing/2014/main" id="{57732F81-F4DB-0ECE-76EB-53BB4770C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450" y="692150"/>
            <a:ext cx="3721100" cy="5416550"/>
          </a:xfrm>
          <a:prstGeom prst="rect">
            <a:avLst/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1813" name="Rectangle 5">
            <a:extLst>
              <a:ext uri="{FF2B5EF4-FFF2-40B4-BE49-F238E27FC236}">
                <a16:creationId xmlns:a16="http://schemas.microsoft.com/office/drawing/2014/main" id="{61087B70-3810-5A87-AC04-5AD74D3A4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25" y="3900488"/>
            <a:ext cx="2016125" cy="6413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1814" name="Oval 6">
            <a:extLst>
              <a:ext uri="{FF2B5EF4-FFF2-40B4-BE49-F238E27FC236}">
                <a16:creationId xmlns:a16="http://schemas.microsoft.com/office/drawing/2014/main" id="{4E6A5C68-2092-3BEC-0CE7-62F62F996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2150" y="4216400"/>
            <a:ext cx="234950" cy="234950"/>
          </a:xfrm>
          <a:prstGeom prst="ellipse">
            <a:avLst/>
          </a:prstGeom>
          <a:solidFill>
            <a:srgbClr val="FF500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1815" name="Oval 7">
            <a:extLst>
              <a:ext uri="{FF2B5EF4-FFF2-40B4-BE49-F238E27FC236}">
                <a16:creationId xmlns:a16="http://schemas.microsoft.com/office/drawing/2014/main" id="{19A8935F-DFF4-9600-06ED-5A2F1DB4F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9300" y="2940050"/>
            <a:ext cx="234950" cy="234950"/>
          </a:xfrm>
          <a:prstGeom prst="ellipse">
            <a:avLst/>
          </a:prstGeom>
          <a:solidFill>
            <a:srgbClr val="FF500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1816" name="Group 8">
            <a:extLst>
              <a:ext uri="{FF2B5EF4-FFF2-40B4-BE49-F238E27FC236}">
                <a16:creationId xmlns:a16="http://schemas.microsoft.com/office/drawing/2014/main" id="{B15ABAE7-F940-5C00-0E12-E62CA7E8F093}"/>
              </a:ext>
            </a:extLst>
          </p:cNvPr>
          <p:cNvGrpSpPr>
            <a:grpSpLocks/>
          </p:cNvGrpSpPr>
          <p:nvPr/>
        </p:nvGrpSpPr>
        <p:grpSpPr bwMode="auto">
          <a:xfrm>
            <a:off x="2082800" y="2178050"/>
            <a:ext cx="5010150" cy="2774950"/>
            <a:chOff x="1320" y="1356"/>
            <a:chExt cx="3156" cy="1748"/>
          </a:xfrm>
        </p:grpSpPr>
        <p:sp>
          <p:nvSpPr>
            <p:cNvPr id="631817" name="Line 9">
              <a:extLst>
                <a:ext uri="{FF2B5EF4-FFF2-40B4-BE49-F238E27FC236}">
                  <a16:creationId xmlns:a16="http://schemas.microsoft.com/office/drawing/2014/main" id="{450ABA11-4EF6-C61C-A16D-279E65437A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20" y="1836"/>
              <a:ext cx="3156" cy="76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1818" name="Line 10">
              <a:extLst>
                <a:ext uri="{FF2B5EF4-FFF2-40B4-BE49-F238E27FC236}">
                  <a16:creationId xmlns:a16="http://schemas.microsoft.com/office/drawing/2014/main" id="{71C6F97E-8B4A-AB04-53D4-CCEA7C3207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40" y="1356"/>
              <a:ext cx="0" cy="74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1819" name="Line 11">
              <a:extLst>
                <a:ext uri="{FF2B5EF4-FFF2-40B4-BE49-F238E27FC236}">
                  <a16:creationId xmlns:a16="http://schemas.microsoft.com/office/drawing/2014/main" id="{56B919EB-A7E2-B885-A588-85AC67ADF2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12" y="2284"/>
              <a:ext cx="0" cy="82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31822" name="Rectangle 14">
            <a:extLst>
              <a:ext uri="{FF2B5EF4-FFF2-40B4-BE49-F238E27FC236}">
                <a16:creationId xmlns:a16="http://schemas.microsoft.com/office/drawing/2014/main" id="{7FD1B08B-3749-E03F-684B-4EF092143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8138" y="1677988"/>
            <a:ext cx="2125662" cy="5762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3200" i="1">
                <a:solidFill>
                  <a:srgbClr val="FAFD00"/>
                </a:solidFill>
                <a:latin typeface="Times" panose="020F07020304040A0204" pitchFamily="34" charset="0"/>
              </a:rPr>
              <a:t>10 </a:t>
            </a:r>
            <a:r>
              <a:rPr lang="ru-RU" altLang="en-US" sz="3200" i="1">
                <a:solidFill>
                  <a:srgbClr val="FAFD00"/>
                </a:solidFill>
                <a:latin typeface="Times" panose="020F07020304040A0204" pitchFamily="34" charset="0"/>
              </a:rPr>
              <a:t>КОЛЕН</a:t>
            </a:r>
            <a:endParaRPr lang="en-US" altLang="en-US" sz="3200" i="1">
              <a:solidFill>
                <a:srgbClr val="FAFD00"/>
              </a:solidFill>
              <a:latin typeface="Times" panose="020F07020304040A0204" pitchFamily="34" charset="0"/>
            </a:endParaRPr>
          </a:p>
        </p:txBody>
      </p:sp>
      <p:sp>
        <p:nvSpPr>
          <p:cNvPr id="631825" name="Rectangle 17">
            <a:extLst>
              <a:ext uri="{FF2B5EF4-FFF2-40B4-BE49-F238E27FC236}">
                <a16:creationId xmlns:a16="http://schemas.microsoft.com/office/drawing/2014/main" id="{1BC7A441-BCC5-1434-143E-18119AD7A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25" y="4275138"/>
            <a:ext cx="2193925" cy="5762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3200" i="1">
                <a:solidFill>
                  <a:srgbClr val="FAFD00"/>
                </a:solidFill>
                <a:latin typeface="Times" panose="020F07020304040A0204" pitchFamily="34" charset="0"/>
              </a:rPr>
              <a:t>2 </a:t>
            </a:r>
            <a:r>
              <a:rPr lang="ru-RU" altLang="en-US" sz="3200" i="1">
                <a:solidFill>
                  <a:srgbClr val="FAFD00"/>
                </a:solidFill>
                <a:latin typeface="Times" panose="020F07020304040A0204" pitchFamily="34" charset="0"/>
              </a:rPr>
              <a:t>КОЛЕНА</a:t>
            </a:r>
            <a:endParaRPr lang="en-US" altLang="en-US" sz="3200" i="1">
              <a:solidFill>
                <a:srgbClr val="FAFD00"/>
              </a:solidFill>
              <a:latin typeface="Times" panose="020F07020304040A0204" pitchFamily="34" charset="0"/>
            </a:endParaRPr>
          </a:p>
        </p:txBody>
      </p:sp>
      <p:grpSp>
        <p:nvGrpSpPr>
          <p:cNvPr id="631866" name="Group 58">
            <a:extLst>
              <a:ext uri="{FF2B5EF4-FFF2-40B4-BE49-F238E27FC236}">
                <a16:creationId xmlns:a16="http://schemas.microsoft.com/office/drawing/2014/main" id="{AD5CA194-E210-08F1-D409-BEB784948BE5}"/>
              </a:ext>
            </a:extLst>
          </p:cNvPr>
          <p:cNvGrpSpPr>
            <a:grpSpLocks/>
          </p:cNvGrpSpPr>
          <p:nvPr/>
        </p:nvGrpSpPr>
        <p:grpSpPr bwMode="auto">
          <a:xfrm>
            <a:off x="401638" y="5053013"/>
            <a:ext cx="5514975" cy="1320800"/>
            <a:chOff x="253" y="3183"/>
            <a:chExt cx="3474" cy="832"/>
          </a:xfrm>
        </p:grpSpPr>
        <p:sp>
          <p:nvSpPr>
            <p:cNvPr id="631827" name="Rectangle 19">
              <a:extLst>
                <a:ext uri="{FF2B5EF4-FFF2-40B4-BE49-F238E27FC236}">
                  <a16:creationId xmlns:a16="http://schemas.microsoft.com/office/drawing/2014/main" id="{95D5A695-B9A9-83FD-C991-E19515B9C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" y="3183"/>
              <a:ext cx="3474" cy="832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>
              <a:outerShdw dist="162639" dir="2319588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1828" name="Rectangle 20">
              <a:extLst>
                <a:ext uri="{FF2B5EF4-FFF2-40B4-BE49-F238E27FC236}">
                  <a16:creationId xmlns:a16="http://schemas.microsoft.com/office/drawing/2014/main" id="{4FF751D0-D6BD-C5E7-AC9B-6B22953395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" y="3228"/>
              <a:ext cx="3182" cy="748"/>
            </a:xfrm>
            <a:prstGeom prst="rect">
              <a:avLst/>
            </a:prstGeom>
            <a:noFill/>
            <a:ln>
              <a:noFill/>
            </a:ln>
            <a:effectLst>
              <a:outerShdw dist="81320" dir="2319588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ru-RU" altLang="en-US" sz="3600">
                  <a:solidFill>
                    <a:srgbClr val="FF5008"/>
                  </a:solidFill>
                  <a:latin typeface="Times" panose="020F07020304040A0204" pitchFamily="34" charset="0"/>
                </a:rPr>
                <a:t>ЮЖНОЕ ЦАРСТВО</a:t>
              </a:r>
              <a:r>
                <a:rPr lang="en-US" altLang="en-US" sz="3600">
                  <a:solidFill>
                    <a:srgbClr val="FF5008"/>
                  </a:solidFill>
                  <a:latin typeface="Times" panose="020F07020304040A0204" pitchFamily="34" charset="0"/>
                </a:rPr>
                <a:t>:</a:t>
              </a:r>
            </a:p>
            <a:p>
              <a:r>
                <a:rPr lang="en-US" altLang="en-US" sz="3600">
                  <a:solidFill>
                    <a:srgbClr val="FF5008"/>
                  </a:solidFill>
                  <a:latin typeface="Times" panose="020F07020304040A0204" pitchFamily="34" charset="0"/>
                </a:rPr>
                <a:t>            </a:t>
              </a:r>
              <a:r>
                <a:rPr lang="ru-RU" altLang="en-US" sz="3600">
                  <a:solidFill>
                    <a:schemeClr val="tx2"/>
                  </a:solidFill>
                  <a:latin typeface="Times" panose="020F07020304040A0204" pitchFamily="34" charset="0"/>
                </a:rPr>
                <a:t>ИУДЕЯ</a:t>
              </a:r>
              <a:endParaRPr lang="en-US" altLang="en-US" sz="3600">
                <a:solidFill>
                  <a:schemeClr val="bg2"/>
                </a:solidFill>
                <a:latin typeface="Times" panose="020F07020304040A0204" pitchFamily="34" charset="0"/>
              </a:endParaRPr>
            </a:p>
          </p:txBody>
        </p:sp>
      </p:grpSp>
      <p:sp>
        <p:nvSpPr>
          <p:cNvPr id="631829" name="Text Box 21">
            <a:extLst>
              <a:ext uri="{FF2B5EF4-FFF2-40B4-BE49-F238E27FC236}">
                <a16:creationId xmlns:a16="http://schemas.microsoft.com/office/drawing/2014/main" id="{F542AE84-856C-7AAB-117B-6AA472A49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635250"/>
            <a:ext cx="3043238" cy="7016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4000">
                <a:solidFill>
                  <a:srgbClr val="FFFFFF"/>
                </a:solidFill>
              </a:rPr>
              <a:t>САМАРИЯ</a:t>
            </a:r>
            <a:endParaRPr lang="en-US" altLang="en-US" sz="4000">
              <a:solidFill>
                <a:srgbClr val="FFFFFF"/>
              </a:solidFill>
            </a:endParaRPr>
          </a:p>
        </p:txBody>
      </p:sp>
      <p:sp>
        <p:nvSpPr>
          <p:cNvPr id="631830" name="Text Box 22">
            <a:extLst>
              <a:ext uri="{FF2B5EF4-FFF2-40B4-BE49-F238E27FC236}">
                <a16:creationId xmlns:a16="http://schemas.microsoft.com/office/drawing/2014/main" id="{97153655-31E1-7442-2328-60D2CCC40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1225" y="3959225"/>
            <a:ext cx="3616325" cy="7016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4000">
                <a:solidFill>
                  <a:srgbClr val="FFFFFF"/>
                </a:solidFill>
              </a:rPr>
              <a:t>ИЕРУСАЛИМ</a:t>
            </a:r>
            <a:endParaRPr lang="en-US" altLang="en-US" sz="4000">
              <a:solidFill>
                <a:srgbClr val="FFFFFF"/>
              </a:solidFill>
            </a:endParaRPr>
          </a:p>
        </p:txBody>
      </p:sp>
      <p:sp>
        <p:nvSpPr>
          <p:cNvPr id="631832" name="Oval 24">
            <a:extLst>
              <a:ext uri="{FF2B5EF4-FFF2-40B4-BE49-F238E27FC236}">
                <a16:creationId xmlns:a16="http://schemas.microsoft.com/office/drawing/2014/main" id="{DA599846-D0F7-49F0-BD08-986B5EDED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4788" y="5524500"/>
            <a:ext cx="2947987" cy="10064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1833" name="Group 25">
            <a:extLst>
              <a:ext uri="{FF2B5EF4-FFF2-40B4-BE49-F238E27FC236}">
                <a16:creationId xmlns:a16="http://schemas.microsoft.com/office/drawing/2014/main" id="{5762D412-C2B6-DCB2-0285-7AF1AE4D62ED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631834" name="Group 26">
              <a:extLst>
                <a:ext uri="{FF2B5EF4-FFF2-40B4-BE49-F238E27FC236}">
                  <a16:creationId xmlns:a16="http://schemas.microsoft.com/office/drawing/2014/main" id="{2E2D467D-6D66-E034-9B8D-07D195B4F9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631835" name="Freeform 27">
                <a:extLst>
                  <a:ext uri="{FF2B5EF4-FFF2-40B4-BE49-F238E27FC236}">
                    <a16:creationId xmlns:a16="http://schemas.microsoft.com/office/drawing/2014/main" id="{8DF47875-6E7A-DFC7-E1FC-BDED21CAFA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1836" name="AutoShape 28">
                <a:extLst>
                  <a:ext uri="{FF2B5EF4-FFF2-40B4-BE49-F238E27FC236}">
                    <a16:creationId xmlns:a16="http://schemas.microsoft.com/office/drawing/2014/main" id="{986A40A0-F57F-D12C-BE0F-DCE3124AFC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837" name="Rectangle 29">
                <a:extLst>
                  <a:ext uri="{FF2B5EF4-FFF2-40B4-BE49-F238E27FC236}">
                    <a16:creationId xmlns:a16="http://schemas.microsoft.com/office/drawing/2014/main" id="{12677D22-3E55-160C-C21D-9C2B402784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838" name="Line 30">
                <a:extLst>
                  <a:ext uri="{FF2B5EF4-FFF2-40B4-BE49-F238E27FC236}">
                    <a16:creationId xmlns:a16="http://schemas.microsoft.com/office/drawing/2014/main" id="{F8B1D95D-04EB-BAB1-FF0C-0C186DF032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839" name="Rectangle 31">
                <a:extLst>
                  <a:ext uri="{FF2B5EF4-FFF2-40B4-BE49-F238E27FC236}">
                    <a16:creationId xmlns:a16="http://schemas.microsoft.com/office/drawing/2014/main" id="{6358E34C-F1C2-9295-48BB-F67C576F28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840" name="Rectangle 32">
                <a:extLst>
                  <a:ext uri="{FF2B5EF4-FFF2-40B4-BE49-F238E27FC236}">
                    <a16:creationId xmlns:a16="http://schemas.microsoft.com/office/drawing/2014/main" id="{4FFD0B53-12A2-3297-4BCC-F0020CFEA1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841" name="Line 33">
                <a:extLst>
                  <a:ext uri="{FF2B5EF4-FFF2-40B4-BE49-F238E27FC236}">
                    <a16:creationId xmlns:a16="http://schemas.microsoft.com/office/drawing/2014/main" id="{5C2934FB-6DD7-975C-2CF6-7153A075A1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842" name="Line 34">
                <a:extLst>
                  <a:ext uri="{FF2B5EF4-FFF2-40B4-BE49-F238E27FC236}">
                    <a16:creationId xmlns:a16="http://schemas.microsoft.com/office/drawing/2014/main" id="{D2954455-F978-6009-A64B-ABFA12935F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843" name="Line 35">
                <a:extLst>
                  <a:ext uri="{FF2B5EF4-FFF2-40B4-BE49-F238E27FC236}">
                    <a16:creationId xmlns:a16="http://schemas.microsoft.com/office/drawing/2014/main" id="{7FE6407E-4CAC-4658-D565-1EEB747693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844" name="Line 36">
                <a:extLst>
                  <a:ext uri="{FF2B5EF4-FFF2-40B4-BE49-F238E27FC236}">
                    <a16:creationId xmlns:a16="http://schemas.microsoft.com/office/drawing/2014/main" id="{CC98C622-52EA-77C8-1A82-F4D40CB148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845" name="Line 37">
                <a:extLst>
                  <a:ext uri="{FF2B5EF4-FFF2-40B4-BE49-F238E27FC236}">
                    <a16:creationId xmlns:a16="http://schemas.microsoft.com/office/drawing/2014/main" id="{DD26219D-F159-BC63-3BBF-62870CF23F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846" name="Line 38">
                <a:extLst>
                  <a:ext uri="{FF2B5EF4-FFF2-40B4-BE49-F238E27FC236}">
                    <a16:creationId xmlns:a16="http://schemas.microsoft.com/office/drawing/2014/main" id="{7A7182D7-E42E-8352-EE1A-4C2B06640D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847" name="Line 39">
                <a:extLst>
                  <a:ext uri="{FF2B5EF4-FFF2-40B4-BE49-F238E27FC236}">
                    <a16:creationId xmlns:a16="http://schemas.microsoft.com/office/drawing/2014/main" id="{2D9DA304-A8E9-FE2C-6CD8-EB7CDE1107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848" name="Line 40">
                <a:extLst>
                  <a:ext uri="{FF2B5EF4-FFF2-40B4-BE49-F238E27FC236}">
                    <a16:creationId xmlns:a16="http://schemas.microsoft.com/office/drawing/2014/main" id="{63CD6E7B-C12A-F3C5-C5A9-E07F98CF87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849" name="Line 41">
                <a:extLst>
                  <a:ext uri="{FF2B5EF4-FFF2-40B4-BE49-F238E27FC236}">
                    <a16:creationId xmlns:a16="http://schemas.microsoft.com/office/drawing/2014/main" id="{51D3ABB8-76CC-33E9-E119-E878181EB7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850" name="Line 42">
                <a:extLst>
                  <a:ext uri="{FF2B5EF4-FFF2-40B4-BE49-F238E27FC236}">
                    <a16:creationId xmlns:a16="http://schemas.microsoft.com/office/drawing/2014/main" id="{D9F0A015-CEA0-9E83-53C4-31D37534B7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851" name="Rectangle 43">
                <a:extLst>
                  <a:ext uri="{FF2B5EF4-FFF2-40B4-BE49-F238E27FC236}">
                    <a16:creationId xmlns:a16="http://schemas.microsoft.com/office/drawing/2014/main" id="{FFA69182-0B88-C857-9F06-17023D0976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ru-RU" altLang="en-US" sz="900">
                    <a:solidFill>
                      <a:srgbClr val="000000"/>
                    </a:solidFill>
                    <a:latin typeface="Chicago" charset="0"/>
                  </a:rPr>
                  <a:t>ЦАРСТВО</a:t>
                </a:r>
                <a:endParaRPr lang="en-US" altLang="en-US" sz="900">
                  <a:solidFill>
                    <a:srgbClr val="000000"/>
                  </a:solidFill>
                  <a:latin typeface="Chicago" charset="0"/>
                </a:endParaRPr>
              </a:p>
            </p:txBody>
          </p:sp>
        </p:grpSp>
        <p:sp>
          <p:nvSpPr>
            <p:cNvPr id="631852" name="Rectangle 44">
              <a:extLst>
                <a:ext uri="{FF2B5EF4-FFF2-40B4-BE49-F238E27FC236}">
                  <a16:creationId xmlns:a16="http://schemas.microsoft.com/office/drawing/2014/main" id="{5E1F9029-4EA0-7978-24D0-A6DE535973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39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</a:t>
              </a:r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Д</a:t>
              </a:r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631853" name="Rectangle 45">
            <a:extLst>
              <a:ext uri="{FF2B5EF4-FFF2-40B4-BE49-F238E27FC236}">
                <a16:creationId xmlns:a16="http://schemas.microsoft.com/office/drawing/2014/main" id="{9D509EB9-E684-05C7-B0F8-D3671770B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175" y="3743325"/>
            <a:ext cx="9667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РАЗДЕЛЕНИЕ</a:t>
            </a:r>
            <a:endParaRPr lang="en-US" altLang="en-US" sz="9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631854" name="Rectangle 46">
            <a:extLst>
              <a:ext uri="{FF2B5EF4-FFF2-40B4-BE49-F238E27FC236}">
                <a16:creationId xmlns:a16="http://schemas.microsoft.com/office/drawing/2014/main" id="{73B95F76-0807-FF3A-3303-A8CCFEF26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0" y="3973513"/>
            <a:ext cx="86836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Север        Юг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31855" name="Text Box 47">
            <a:extLst>
              <a:ext uri="{FF2B5EF4-FFF2-40B4-BE49-F238E27FC236}">
                <a16:creationId xmlns:a16="http://schemas.microsoft.com/office/drawing/2014/main" id="{E971DE5E-21EC-7068-2662-EDE3ADEA3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31856" name="Text Box 48">
            <a:extLst>
              <a:ext uri="{FF2B5EF4-FFF2-40B4-BE49-F238E27FC236}">
                <a16:creationId xmlns:a16="http://schemas.microsoft.com/office/drawing/2014/main" id="{A190E806-AE3D-98DE-17D9-3ABD342C8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0" y="6446838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31857" name="Rectangle 49">
            <a:extLst>
              <a:ext uri="{FF2B5EF4-FFF2-40B4-BE49-F238E27FC236}">
                <a16:creationId xmlns:a16="http://schemas.microsoft.com/office/drawing/2014/main" id="{03590594-B955-8B2D-8D6A-83B4A2D9A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1475" y="4151313"/>
            <a:ext cx="67786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1A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Израиль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31858" name="Rectangle 50">
            <a:extLst>
              <a:ext uri="{FF2B5EF4-FFF2-40B4-BE49-F238E27FC236}">
                <a16:creationId xmlns:a16="http://schemas.microsoft.com/office/drawing/2014/main" id="{D21E79E4-4CB7-0DFF-09E3-5D12D2EF9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3275" y="4151313"/>
            <a:ext cx="56991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1A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  Иудея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31859" name="Rectangle 51">
            <a:extLst>
              <a:ext uri="{FF2B5EF4-FFF2-40B4-BE49-F238E27FC236}">
                <a16:creationId xmlns:a16="http://schemas.microsoft.com/office/drawing/2014/main" id="{4505B239-6751-CAE3-133D-B0C69392E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4188" y="4318000"/>
            <a:ext cx="7524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10              2</a:t>
            </a:r>
          </a:p>
        </p:txBody>
      </p:sp>
      <p:sp>
        <p:nvSpPr>
          <p:cNvPr id="631860" name="Rectangle 52">
            <a:extLst>
              <a:ext uri="{FF2B5EF4-FFF2-40B4-BE49-F238E27FC236}">
                <a16:creationId xmlns:a16="http://schemas.microsoft.com/office/drawing/2014/main" id="{FAA47E74-9FF7-936F-B457-BBEEE06B8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40</a:t>
            </a:r>
          </a:p>
        </p:txBody>
      </p:sp>
      <p:sp>
        <p:nvSpPr>
          <p:cNvPr id="631861" name="Text Box 53">
            <a:extLst>
              <a:ext uri="{FF2B5EF4-FFF2-40B4-BE49-F238E27FC236}">
                <a16:creationId xmlns:a16="http://schemas.microsoft.com/office/drawing/2014/main" id="{6659B396-61D6-7854-B2A0-D43C0E604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7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631865" name="Group 57">
            <a:extLst>
              <a:ext uri="{FF2B5EF4-FFF2-40B4-BE49-F238E27FC236}">
                <a16:creationId xmlns:a16="http://schemas.microsoft.com/office/drawing/2014/main" id="{78B81C45-4B24-7D2A-511B-B6A22C7F84DF}"/>
              </a:ext>
            </a:extLst>
          </p:cNvPr>
          <p:cNvGrpSpPr>
            <a:grpSpLocks/>
          </p:cNvGrpSpPr>
          <p:nvPr/>
        </p:nvGrpSpPr>
        <p:grpSpPr bwMode="auto">
          <a:xfrm>
            <a:off x="1728788" y="392113"/>
            <a:ext cx="5592762" cy="1320800"/>
            <a:chOff x="1089" y="247"/>
            <a:chExt cx="3523" cy="832"/>
          </a:xfrm>
        </p:grpSpPr>
        <p:sp>
          <p:nvSpPr>
            <p:cNvPr id="631863" name="Rectangle 55">
              <a:extLst>
                <a:ext uri="{FF2B5EF4-FFF2-40B4-BE49-F238E27FC236}">
                  <a16:creationId xmlns:a16="http://schemas.microsoft.com/office/drawing/2014/main" id="{7CB11710-0C79-4F67-9818-D36C029298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9" y="247"/>
              <a:ext cx="3456" cy="832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>
              <a:outerShdw dist="152928" dir="2901988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1864" name="Rectangle 56">
              <a:extLst>
                <a:ext uri="{FF2B5EF4-FFF2-40B4-BE49-F238E27FC236}">
                  <a16:creationId xmlns:a16="http://schemas.microsoft.com/office/drawing/2014/main" id="{E22CE7E4-CBA7-7B41-F28B-5289863A75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3" y="296"/>
              <a:ext cx="3449" cy="748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ru-RU" altLang="en-US" sz="3600">
                  <a:solidFill>
                    <a:srgbClr val="FF5008"/>
                  </a:solidFill>
                  <a:latin typeface="Times" panose="020F07020304040A0204" pitchFamily="34" charset="0"/>
                </a:rPr>
                <a:t>СЕРЕВНОЕ ЦАРСТВО</a:t>
              </a:r>
              <a:r>
                <a:rPr lang="en-US" altLang="en-US" sz="3600">
                  <a:solidFill>
                    <a:srgbClr val="FF5008"/>
                  </a:solidFill>
                  <a:latin typeface="Times" panose="020F07020304040A0204" pitchFamily="34" charset="0"/>
                </a:rPr>
                <a:t>:</a:t>
              </a:r>
            </a:p>
            <a:p>
              <a:r>
                <a:rPr lang="en-US" altLang="en-US" sz="3600">
                  <a:solidFill>
                    <a:srgbClr val="FF5008"/>
                  </a:solidFill>
                  <a:latin typeface="Times" panose="020F07020304040A0204" pitchFamily="34" charset="0"/>
                </a:rPr>
                <a:t>              </a:t>
              </a:r>
              <a:r>
                <a:rPr lang="ru-RU" altLang="en-US" sz="3600">
                  <a:solidFill>
                    <a:schemeClr val="tx2"/>
                  </a:solidFill>
                  <a:latin typeface="Times" panose="020F07020304040A0204" pitchFamily="34" charset="0"/>
                </a:rPr>
                <a:t>ИЗРАИЛЬ</a:t>
              </a:r>
              <a:endParaRPr lang="en-US" altLang="en-US" sz="3600">
                <a:solidFill>
                  <a:schemeClr val="bg2"/>
                </a:solidFill>
                <a:latin typeface="Times" panose="020F07020304040A0204" pitchFamily="34" charset="0"/>
              </a:endParaRPr>
            </a:p>
          </p:txBody>
        </p:sp>
      </p:grpSp>
      <p:sp>
        <p:nvSpPr>
          <p:cNvPr id="631831" name="Oval 23">
            <a:extLst>
              <a:ext uri="{FF2B5EF4-FFF2-40B4-BE49-F238E27FC236}">
                <a16:creationId xmlns:a16="http://schemas.microsoft.com/office/drawing/2014/main" id="{1B5B8D2C-9016-1C3E-E1F4-C05D5D99C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2300" y="873125"/>
            <a:ext cx="2947988" cy="10064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1868" name="Text Box 60">
            <a:extLst>
              <a:ext uri="{FF2B5EF4-FFF2-40B4-BE49-F238E27FC236}">
                <a16:creationId xmlns:a16="http://schemas.microsoft.com/office/drawing/2014/main" id="{E47B1264-FB91-4163-3563-9AB67A7CA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1814513"/>
            <a:ext cx="18573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tx1"/>
                </a:solidFill>
                <a:latin typeface="Helvetica" pitchFamily="2" charset="0"/>
              </a:rPr>
              <a:t>Финикия</a:t>
            </a:r>
          </a:p>
        </p:txBody>
      </p:sp>
      <p:sp>
        <p:nvSpPr>
          <p:cNvPr id="631869" name="Text Box 61">
            <a:extLst>
              <a:ext uri="{FF2B5EF4-FFF2-40B4-BE49-F238E27FC236}">
                <a16:creationId xmlns:a16="http://schemas.microsoft.com/office/drawing/2014/main" id="{7821EDA5-EC84-7F55-0674-8C20167EC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6650" y="3071813"/>
            <a:ext cx="18573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tx1"/>
                </a:solidFill>
                <a:latin typeface="Helvetica" pitchFamily="2" charset="0"/>
              </a:rPr>
              <a:t>Десятиградие</a:t>
            </a:r>
          </a:p>
        </p:txBody>
      </p:sp>
      <p:sp>
        <p:nvSpPr>
          <p:cNvPr id="631870" name="Text Box 62">
            <a:extLst>
              <a:ext uri="{FF2B5EF4-FFF2-40B4-BE49-F238E27FC236}">
                <a16:creationId xmlns:a16="http://schemas.microsoft.com/office/drawing/2014/main" id="{1138F9AE-1CDD-CCC3-C73E-8CF263AAA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0" y="4732338"/>
            <a:ext cx="18573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tx1"/>
                </a:solidFill>
                <a:latin typeface="Helvetica" pitchFamily="2" charset="0"/>
              </a:rPr>
              <a:t>Перея</a:t>
            </a:r>
            <a:endParaRPr lang="en-US" altLang="en-US" sz="1600">
              <a:solidFill>
                <a:schemeClr val="tx1"/>
              </a:solidFill>
              <a:latin typeface="Helvetic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31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31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31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1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1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31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31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2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31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1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31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31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2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31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1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318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318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31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31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31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31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4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31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31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31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31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53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31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31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1822" grpId="0" autoUpdateAnimBg="0"/>
      <p:bldP spid="631825" grpId="0" autoUpdateAnimBg="0"/>
      <p:bldP spid="631829" grpId="0" autoUpdateAnimBg="0"/>
      <p:bldP spid="631830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>
            <a:extLst>
              <a:ext uri="{FF2B5EF4-FFF2-40B4-BE49-F238E27FC236}">
                <a16:creationId xmlns:a16="http://schemas.microsoft.com/office/drawing/2014/main" id="{D9CF19CB-3A7A-7272-1222-33354CD5A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07" name="AutoShape 3">
            <a:extLst>
              <a:ext uri="{FF2B5EF4-FFF2-40B4-BE49-F238E27FC236}">
                <a16:creationId xmlns:a16="http://schemas.microsoft.com/office/drawing/2014/main" id="{49F6AAF5-5DFF-6B50-EA08-D7FBC242E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08" name="Rectangle 4">
            <a:extLst>
              <a:ext uri="{FF2B5EF4-FFF2-40B4-BE49-F238E27FC236}">
                <a16:creationId xmlns:a16="http://schemas.microsoft.com/office/drawing/2014/main" id="{48221E48-8861-A2AC-4F4E-4EE916940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09" name="Rectangle 5">
            <a:extLst>
              <a:ext uri="{FF2B5EF4-FFF2-40B4-BE49-F238E27FC236}">
                <a16:creationId xmlns:a16="http://schemas.microsoft.com/office/drawing/2014/main" id="{9E87CA48-7B68-9D27-8BE5-E0CCE4916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879475"/>
            <a:ext cx="17764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 </a:t>
            </a:r>
            <a:r>
              <a:rPr lang="ru-RU" altLang="en-US" sz="2400">
                <a:solidFill>
                  <a:schemeClr val="accent2"/>
                </a:solidFill>
                <a:latin typeface="Times" panose="020F07020304040A0204" pitchFamily="34" charset="0"/>
              </a:rPr>
              <a:t>ЦАРСТВО</a:t>
            </a:r>
            <a:endParaRPr lang="en-US" altLang="en-US" sz="2400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  <p:sp>
        <p:nvSpPr>
          <p:cNvPr id="456710" name="Rectangle 6">
            <a:extLst>
              <a:ext uri="{FF2B5EF4-FFF2-40B4-BE49-F238E27FC236}">
                <a16:creationId xmlns:a16="http://schemas.microsoft.com/office/drawing/2014/main" id="{6F57A0E6-5AC3-C735-6B14-2ADCEB50F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11" name="Rectangle 7">
            <a:extLst>
              <a:ext uri="{FF2B5EF4-FFF2-40B4-BE49-F238E27FC236}">
                <a16:creationId xmlns:a16="http://schemas.microsoft.com/office/drawing/2014/main" id="{81DCA942-5C8B-376D-F257-5F5CE406F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313" y="928688"/>
            <a:ext cx="1938337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>
                <a:solidFill>
                  <a:srgbClr val="FAFD00"/>
                </a:solidFill>
                <a:latin typeface="Times" panose="020F07020304040A0204" pitchFamily="34" charset="0"/>
              </a:rPr>
              <a:t>ок</a:t>
            </a:r>
            <a:r>
              <a:rPr lang="en-US" altLang="en-US">
                <a:solidFill>
                  <a:srgbClr val="FAFD00"/>
                </a:solidFill>
                <a:latin typeface="Times" panose="020F07020304040A0204" pitchFamily="34" charset="0"/>
              </a:rPr>
              <a:t>. 1000 </a:t>
            </a:r>
            <a:r>
              <a:rPr lang="ru-RU" altLang="en-US">
                <a:solidFill>
                  <a:srgbClr val="FAFD00"/>
                </a:solidFill>
                <a:latin typeface="Times" panose="020F07020304040A0204" pitchFamily="34" charset="0"/>
              </a:rPr>
              <a:t>до Р.Х</a:t>
            </a:r>
            <a:r>
              <a:rPr lang="en-US" altLang="en-US">
                <a:solidFill>
                  <a:srgbClr val="FAFD00"/>
                </a:solidFill>
                <a:latin typeface="Times" panose="020F07020304040A0204" pitchFamily="34" charset="0"/>
              </a:rPr>
              <a:t>.</a:t>
            </a:r>
          </a:p>
        </p:txBody>
      </p:sp>
      <p:sp>
        <p:nvSpPr>
          <p:cNvPr id="456713" name="Rectangle 9">
            <a:extLst>
              <a:ext uri="{FF2B5EF4-FFF2-40B4-BE49-F238E27FC236}">
                <a16:creationId xmlns:a16="http://schemas.microsoft.com/office/drawing/2014/main" id="{A47EF176-5BAD-8DF9-CB6F-ACEE0D5E6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14" name="Rectangle 10">
            <a:extLst>
              <a:ext uri="{FF2B5EF4-FFF2-40B4-BE49-F238E27FC236}">
                <a16:creationId xmlns:a16="http://schemas.microsoft.com/office/drawing/2014/main" id="{59A2A69A-D0BB-EFB6-537B-0C5D1C84A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513" y="1387475"/>
            <a:ext cx="15335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С</a:t>
            </a:r>
            <a:r>
              <a:rPr lang="en-US" altLang="en-US" sz="2800">
                <a:solidFill>
                  <a:schemeClr val="bg2"/>
                </a:solidFill>
                <a:latin typeface="Times" panose="020F07020304040A0204" pitchFamily="34" charset="0"/>
              </a:rPr>
              <a:t> - </a:t>
            </a:r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Д</a:t>
            </a:r>
            <a:r>
              <a:rPr lang="en-US" altLang="en-US" sz="2800">
                <a:solidFill>
                  <a:schemeClr val="bg2"/>
                </a:solidFill>
                <a:latin typeface="Times" panose="020F07020304040A0204" pitchFamily="34" charset="0"/>
              </a:rPr>
              <a:t> - </a:t>
            </a:r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С</a:t>
            </a:r>
            <a:endParaRPr lang="en-US" altLang="en-US" sz="28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456715" name="Rectangle 11">
            <a:extLst>
              <a:ext uri="{FF2B5EF4-FFF2-40B4-BE49-F238E27FC236}">
                <a16:creationId xmlns:a16="http://schemas.microsoft.com/office/drawing/2014/main" id="{0CD29F50-773E-80FC-2C78-53D5DFD8B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3313" y="3216275"/>
            <a:ext cx="18700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bg2"/>
                </a:solidFill>
                <a:latin typeface="Times" panose="020F07020304040A0204" pitchFamily="34" charset="0"/>
              </a:rPr>
              <a:t>10             2</a:t>
            </a:r>
          </a:p>
        </p:txBody>
      </p:sp>
      <p:sp>
        <p:nvSpPr>
          <p:cNvPr id="456717" name="Rectangle 13">
            <a:extLst>
              <a:ext uri="{FF2B5EF4-FFF2-40B4-BE49-F238E27FC236}">
                <a16:creationId xmlns:a16="http://schemas.microsoft.com/office/drawing/2014/main" id="{25858BA4-EC83-7EC4-98B0-8FD8AEE1D7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24" name="Rectangle 20">
            <a:extLst>
              <a:ext uri="{FF2B5EF4-FFF2-40B4-BE49-F238E27FC236}">
                <a16:creationId xmlns:a16="http://schemas.microsoft.com/office/drawing/2014/main" id="{F3583A8E-7922-FCE0-0A60-62CB858C6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2246313"/>
            <a:ext cx="389890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 </a:t>
            </a:r>
            <a:r>
              <a:rPr lang="en-US" altLang="en-US" sz="2800">
                <a:solidFill>
                  <a:schemeClr val="bg2"/>
                </a:solidFill>
                <a:latin typeface="Times" panose="020F07020304040A0204" pitchFamily="34" charset="0"/>
              </a:rPr>
              <a:t> </a:t>
            </a:r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СЕВЕР</a:t>
            </a:r>
            <a:r>
              <a:rPr lang="en-US" altLang="en-US" sz="2800">
                <a:solidFill>
                  <a:schemeClr val="bg2"/>
                </a:solidFill>
                <a:latin typeface="Times" panose="020F07020304040A0204" pitchFamily="34" charset="0"/>
              </a:rPr>
              <a:t>  </a:t>
            </a:r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    ЮГ</a:t>
            </a:r>
            <a:endParaRPr lang="en-US" altLang="en-US" sz="28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456725" name="Rectangle 21">
            <a:extLst>
              <a:ext uri="{FF2B5EF4-FFF2-40B4-BE49-F238E27FC236}">
                <a16:creationId xmlns:a16="http://schemas.microsoft.com/office/drawing/2014/main" id="{2C19B1AB-BFA3-7D60-67A6-96B0F6C87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2746375"/>
            <a:ext cx="279876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>
                <a:solidFill>
                  <a:schemeClr val="bg2"/>
                </a:solidFill>
                <a:latin typeface="Times" panose="020F07020304040A0204" pitchFamily="34" charset="0"/>
              </a:rPr>
              <a:t>  ИЗРАИЛЬ</a:t>
            </a:r>
            <a:r>
              <a:rPr lang="en-US" altLang="en-US" sz="2800">
                <a:solidFill>
                  <a:schemeClr val="bg2"/>
                </a:solidFill>
                <a:latin typeface="Times" panose="020F07020304040A0204" pitchFamily="34" charset="0"/>
              </a:rPr>
              <a:t>  </a:t>
            </a:r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  </a:t>
            </a:r>
            <a:r>
              <a:rPr lang="ru-RU" altLang="en-US">
                <a:solidFill>
                  <a:schemeClr val="bg2"/>
                </a:solidFill>
                <a:latin typeface="Times" panose="020F07020304040A0204" pitchFamily="34" charset="0"/>
              </a:rPr>
              <a:t>ИУДЕЯ</a:t>
            </a:r>
            <a:endParaRPr lang="en-US" altLang="en-US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456726" name="Rectangle 22">
            <a:extLst>
              <a:ext uri="{FF2B5EF4-FFF2-40B4-BE49-F238E27FC236}">
                <a16:creationId xmlns:a16="http://schemas.microsoft.com/office/drawing/2014/main" id="{2039C8B9-ED35-039A-2C23-FA6F294C7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27" name="Line 23">
            <a:extLst>
              <a:ext uri="{FF2B5EF4-FFF2-40B4-BE49-F238E27FC236}">
                <a16:creationId xmlns:a16="http://schemas.microsoft.com/office/drawing/2014/main" id="{5A21E99F-234F-AB2D-8C76-12FB4827BB6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28" name="Line 24">
            <a:extLst>
              <a:ext uri="{FF2B5EF4-FFF2-40B4-BE49-F238E27FC236}">
                <a16:creationId xmlns:a16="http://schemas.microsoft.com/office/drawing/2014/main" id="{7448900B-BBDB-6629-3188-B67CB2402508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29" name="Line 25">
            <a:extLst>
              <a:ext uri="{FF2B5EF4-FFF2-40B4-BE49-F238E27FC236}">
                <a16:creationId xmlns:a16="http://schemas.microsoft.com/office/drawing/2014/main" id="{4FF9FABB-6F2D-09D6-5563-72C6AE94211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30" name="Line 26">
            <a:extLst>
              <a:ext uri="{FF2B5EF4-FFF2-40B4-BE49-F238E27FC236}">
                <a16:creationId xmlns:a16="http://schemas.microsoft.com/office/drawing/2014/main" id="{FD9E0CF8-AED2-A07D-43DD-903BB80D19C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31" name="Line 27">
            <a:extLst>
              <a:ext uri="{FF2B5EF4-FFF2-40B4-BE49-F238E27FC236}">
                <a16:creationId xmlns:a16="http://schemas.microsoft.com/office/drawing/2014/main" id="{F0AF52F1-1BA9-0D91-DEA4-51967C349E5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32" name="Line 28">
            <a:extLst>
              <a:ext uri="{FF2B5EF4-FFF2-40B4-BE49-F238E27FC236}">
                <a16:creationId xmlns:a16="http://schemas.microsoft.com/office/drawing/2014/main" id="{68440FC8-6628-08B9-7865-BED355BB579D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33" name="Line 29">
            <a:extLst>
              <a:ext uri="{FF2B5EF4-FFF2-40B4-BE49-F238E27FC236}">
                <a16:creationId xmlns:a16="http://schemas.microsoft.com/office/drawing/2014/main" id="{0BE172EA-35E5-06A1-6799-93898861CB9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34" name="Line 30">
            <a:extLst>
              <a:ext uri="{FF2B5EF4-FFF2-40B4-BE49-F238E27FC236}">
                <a16:creationId xmlns:a16="http://schemas.microsoft.com/office/drawing/2014/main" id="{DFC03B0C-D8C1-91D6-C130-23A98243022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35" name="Line 31">
            <a:extLst>
              <a:ext uri="{FF2B5EF4-FFF2-40B4-BE49-F238E27FC236}">
                <a16:creationId xmlns:a16="http://schemas.microsoft.com/office/drawing/2014/main" id="{478C7AA6-B075-C08F-3B64-ADA106525D25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36" name="Rectangle 32">
            <a:extLst>
              <a:ext uri="{FF2B5EF4-FFF2-40B4-BE49-F238E27FC236}">
                <a16:creationId xmlns:a16="http://schemas.microsoft.com/office/drawing/2014/main" id="{C3775F6E-F7CD-D13F-7567-592A89BB2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37" name="Rectangle 33">
            <a:extLst>
              <a:ext uri="{FF2B5EF4-FFF2-40B4-BE49-F238E27FC236}">
                <a16:creationId xmlns:a16="http://schemas.microsoft.com/office/drawing/2014/main" id="{78D59B74-14D3-15FD-4CD2-3A3D5D929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38" name="Rectangle 34">
            <a:extLst>
              <a:ext uri="{FF2B5EF4-FFF2-40B4-BE49-F238E27FC236}">
                <a16:creationId xmlns:a16="http://schemas.microsoft.com/office/drawing/2014/main" id="{30F03655-918E-84C4-172B-F124F4813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39" name="Rectangle 35">
            <a:extLst>
              <a:ext uri="{FF2B5EF4-FFF2-40B4-BE49-F238E27FC236}">
                <a16:creationId xmlns:a16="http://schemas.microsoft.com/office/drawing/2014/main" id="{54D67103-DFDD-AD75-CB33-D1E20508A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45" name="Rectangle 41">
            <a:extLst>
              <a:ext uri="{FF2B5EF4-FFF2-40B4-BE49-F238E27FC236}">
                <a16:creationId xmlns:a16="http://schemas.microsoft.com/office/drawing/2014/main" id="{5AF710F8-5C7A-656F-CE26-3C86F8240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8075" y="2247900"/>
            <a:ext cx="2576513" cy="9429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 i="1">
                <a:solidFill>
                  <a:schemeClr val="tx1"/>
                </a:solidFill>
                <a:latin typeface="Helvetica" pitchFamily="2" charset="0"/>
              </a:rPr>
              <a:t>2 </a:t>
            </a:r>
            <a:r>
              <a:rPr lang="ru-RU" altLang="en-US" sz="2800" i="1">
                <a:solidFill>
                  <a:schemeClr val="tx1"/>
                </a:solidFill>
                <a:latin typeface="Helvetica" pitchFamily="2" charset="0"/>
              </a:rPr>
              <a:t>Цар.</a:t>
            </a:r>
            <a:r>
              <a:rPr lang="en-US" altLang="en-US" sz="2800" i="1">
                <a:solidFill>
                  <a:schemeClr val="tx1"/>
                </a:solidFill>
                <a:latin typeface="Helvetica" pitchFamily="2" charset="0"/>
              </a:rPr>
              <a:t> 7: 4-16</a:t>
            </a:r>
          </a:p>
          <a:p>
            <a:r>
              <a:rPr lang="en-US" altLang="en-US" sz="2800" i="1">
                <a:solidFill>
                  <a:schemeClr val="tx1"/>
                </a:solidFill>
                <a:latin typeface="Helvetica" pitchFamily="2" charset="0"/>
              </a:rPr>
              <a:t>1 </a:t>
            </a:r>
            <a:r>
              <a:rPr lang="ru-RU" altLang="en-US" sz="2800" i="1">
                <a:solidFill>
                  <a:schemeClr val="tx1"/>
                </a:solidFill>
                <a:latin typeface="Helvetica" pitchFamily="2" charset="0"/>
              </a:rPr>
              <a:t>Пар.</a:t>
            </a:r>
            <a:r>
              <a:rPr lang="en-US" altLang="en-US" sz="2800" i="1">
                <a:solidFill>
                  <a:schemeClr val="tx1"/>
                </a:solidFill>
                <a:latin typeface="Helvetica" pitchFamily="2" charset="0"/>
              </a:rPr>
              <a:t> 17:3-15</a:t>
            </a:r>
          </a:p>
        </p:txBody>
      </p:sp>
      <p:sp>
        <p:nvSpPr>
          <p:cNvPr id="456746" name="Rectangle 42">
            <a:extLst>
              <a:ext uri="{FF2B5EF4-FFF2-40B4-BE49-F238E27FC236}">
                <a16:creationId xmlns:a16="http://schemas.microsoft.com/office/drawing/2014/main" id="{4F6558BC-48D5-112B-D4CE-033DD9DE9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3413" y="1781175"/>
            <a:ext cx="30210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rPr>
              <a:t>&lt;</a:t>
            </a:r>
            <a:r>
              <a:rPr lang="ru-RU" altLang="en-US" sz="2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rPr>
              <a:t>РАЗДЕЛЕНИЕ</a:t>
            </a:r>
            <a:r>
              <a:rPr lang="en-US" altLang="en-US" sz="2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rPr>
              <a:t>&gt;</a:t>
            </a:r>
          </a:p>
        </p:txBody>
      </p:sp>
      <p:sp>
        <p:nvSpPr>
          <p:cNvPr id="456747" name="Line 43">
            <a:extLst>
              <a:ext uri="{FF2B5EF4-FFF2-40B4-BE49-F238E27FC236}">
                <a16:creationId xmlns:a16="http://schemas.microsoft.com/office/drawing/2014/main" id="{D48F9BF2-88B3-1F11-41E3-BF391EA85E8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50" name="Line 46">
            <a:extLst>
              <a:ext uri="{FF2B5EF4-FFF2-40B4-BE49-F238E27FC236}">
                <a16:creationId xmlns:a16="http://schemas.microsoft.com/office/drawing/2014/main" id="{3BCF05E7-BC01-3197-5097-AA5906DE52FC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2800" y="2298700"/>
            <a:ext cx="0" cy="33274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51" name="Rectangle 47">
            <a:extLst>
              <a:ext uri="{FF2B5EF4-FFF2-40B4-BE49-F238E27FC236}">
                <a16:creationId xmlns:a16="http://schemas.microsoft.com/office/drawing/2014/main" id="{8D36BD14-B3FC-B938-D4B7-968FB9953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0938" y="3654425"/>
            <a:ext cx="19240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rPr>
              <a:t>ПРОРОКИ</a:t>
            </a:r>
            <a:endParaRPr lang="en-US" altLang="en-US" sz="2800" i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anose="020F07020304040A0204" pitchFamily="34" charset="0"/>
            </a:endParaRPr>
          </a:p>
        </p:txBody>
      </p:sp>
      <p:sp>
        <p:nvSpPr>
          <p:cNvPr id="456786" name="Text Box 82">
            <a:extLst>
              <a:ext uri="{FF2B5EF4-FFF2-40B4-BE49-F238E27FC236}">
                <a16:creationId xmlns:a16="http://schemas.microsoft.com/office/drawing/2014/main" id="{78BEF47C-9B73-1573-4A32-22516CD69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0" y="15875"/>
            <a:ext cx="5649913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tx1"/>
                </a:solidFill>
              </a:rPr>
              <a:t>3</a:t>
            </a:r>
            <a:r>
              <a:rPr lang="en-US" altLang="en-US" sz="1600">
                <a:solidFill>
                  <a:schemeClr val="tx1"/>
                </a:solidFill>
              </a:rPr>
              <a:t> </a:t>
            </a:r>
            <a:r>
              <a:rPr lang="ru-RU" altLang="en-US" sz="1600">
                <a:solidFill>
                  <a:schemeClr val="tx1"/>
                </a:solidFill>
              </a:rPr>
              <a:t>Цар.</a:t>
            </a:r>
            <a:r>
              <a:rPr lang="en-US" altLang="en-US" sz="1600">
                <a:solidFill>
                  <a:schemeClr val="tx1"/>
                </a:solidFill>
              </a:rPr>
              <a:t> 17-22; </a:t>
            </a:r>
            <a:r>
              <a:rPr lang="ru-RU" altLang="en-US" sz="1600">
                <a:solidFill>
                  <a:schemeClr val="tx1"/>
                </a:solidFill>
              </a:rPr>
              <a:t>Исаия - Малахия</a:t>
            </a:r>
            <a:endParaRPr lang="en-US" altLang="en-US" sz="1600">
              <a:solidFill>
                <a:schemeClr val="tx1"/>
              </a:solidFill>
            </a:endParaRPr>
          </a:p>
        </p:txBody>
      </p:sp>
      <p:grpSp>
        <p:nvGrpSpPr>
          <p:cNvPr id="456809" name="Group 105">
            <a:extLst>
              <a:ext uri="{FF2B5EF4-FFF2-40B4-BE49-F238E27FC236}">
                <a16:creationId xmlns:a16="http://schemas.microsoft.com/office/drawing/2014/main" id="{71E8D0D4-2E09-111D-1B21-E25B8C268742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sp>
          <p:nvSpPr>
            <p:cNvPr id="456810" name="Freeform 106">
              <a:extLst>
                <a:ext uri="{FF2B5EF4-FFF2-40B4-BE49-F238E27FC236}">
                  <a16:creationId xmlns:a16="http://schemas.microsoft.com/office/drawing/2014/main" id="{1BD8EC3A-DB68-BBE8-92A5-3D94C727F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9" y="22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6811" name="AutoShape 107">
              <a:extLst>
                <a:ext uri="{FF2B5EF4-FFF2-40B4-BE49-F238E27FC236}">
                  <a16:creationId xmlns:a16="http://schemas.microsoft.com/office/drawing/2014/main" id="{E99BD7E4-A2A1-D3D8-C2F5-2EE737D38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172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12" name="Rectangle 108">
              <a:extLst>
                <a:ext uri="{FF2B5EF4-FFF2-40B4-BE49-F238E27FC236}">
                  <a16:creationId xmlns:a16="http://schemas.microsoft.com/office/drawing/2014/main" id="{924BB90F-4BD5-4606-22E9-8AD8857C9F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7" y="2273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13" name="Line 109">
              <a:extLst>
                <a:ext uri="{FF2B5EF4-FFF2-40B4-BE49-F238E27FC236}">
                  <a16:creationId xmlns:a16="http://schemas.microsoft.com/office/drawing/2014/main" id="{A7E023AA-5695-49D8-185C-46D7655218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37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14" name="Rectangle 110">
              <a:extLst>
                <a:ext uri="{FF2B5EF4-FFF2-40B4-BE49-F238E27FC236}">
                  <a16:creationId xmlns:a16="http://schemas.microsoft.com/office/drawing/2014/main" id="{F8550AFB-7399-E479-109E-2ED4B2B8A8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1" y="2240"/>
              <a:ext cx="22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15" name="Rectangle 111">
              <a:extLst>
                <a:ext uri="{FF2B5EF4-FFF2-40B4-BE49-F238E27FC236}">
                  <a16:creationId xmlns:a16="http://schemas.microsoft.com/office/drawing/2014/main" id="{5ABD50C3-834B-CBB8-45C7-9B5C098F70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4" y="2226"/>
              <a:ext cx="232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16" name="Line 112">
              <a:extLst>
                <a:ext uri="{FF2B5EF4-FFF2-40B4-BE49-F238E27FC236}">
                  <a16:creationId xmlns:a16="http://schemas.microsoft.com/office/drawing/2014/main" id="{586E6AAF-8A33-ECDB-805F-69F8BFE105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48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17" name="Line 113">
              <a:extLst>
                <a:ext uri="{FF2B5EF4-FFF2-40B4-BE49-F238E27FC236}">
                  <a16:creationId xmlns:a16="http://schemas.microsoft.com/office/drawing/2014/main" id="{88EE70BA-5B20-5E8B-7B29-46009BEA48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60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18" name="Line 114">
              <a:extLst>
                <a:ext uri="{FF2B5EF4-FFF2-40B4-BE49-F238E27FC236}">
                  <a16:creationId xmlns:a16="http://schemas.microsoft.com/office/drawing/2014/main" id="{8E59D989-2D51-E8D7-2879-C4788563CE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71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19" name="Line 115">
              <a:extLst>
                <a:ext uri="{FF2B5EF4-FFF2-40B4-BE49-F238E27FC236}">
                  <a16:creationId xmlns:a16="http://schemas.microsoft.com/office/drawing/2014/main" id="{20E75587-935E-1AB4-C71F-B6833A2E4D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5" y="304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20" name="Line 116">
              <a:extLst>
                <a:ext uri="{FF2B5EF4-FFF2-40B4-BE49-F238E27FC236}">
                  <a16:creationId xmlns:a16="http://schemas.microsoft.com/office/drawing/2014/main" id="{1CCFE08B-2EAA-1F95-0B3D-79ACD6EB6E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816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21" name="Line 117">
              <a:extLst>
                <a:ext uri="{FF2B5EF4-FFF2-40B4-BE49-F238E27FC236}">
                  <a16:creationId xmlns:a16="http://schemas.microsoft.com/office/drawing/2014/main" id="{F535F3B3-D5FE-8DC7-4C08-6A96DCE559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315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22" name="Line 118">
              <a:extLst>
                <a:ext uri="{FF2B5EF4-FFF2-40B4-BE49-F238E27FC236}">
                  <a16:creationId xmlns:a16="http://schemas.microsoft.com/office/drawing/2014/main" id="{E7DB32F5-588B-53C3-D049-B5BA98ADFE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3264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23" name="Line 119">
              <a:extLst>
                <a:ext uri="{FF2B5EF4-FFF2-40B4-BE49-F238E27FC236}">
                  <a16:creationId xmlns:a16="http://schemas.microsoft.com/office/drawing/2014/main" id="{21B55AD0-C4A3-F3C3-B2F4-C74A6A5C68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92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24" name="Line 120">
              <a:extLst>
                <a:ext uri="{FF2B5EF4-FFF2-40B4-BE49-F238E27FC236}">
                  <a16:creationId xmlns:a16="http://schemas.microsoft.com/office/drawing/2014/main" id="{F6F867DA-8BF9-7F9B-5A19-6889F3B3E1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59" y="2540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25" name="Line 121">
              <a:extLst>
                <a:ext uri="{FF2B5EF4-FFF2-40B4-BE49-F238E27FC236}">
                  <a16:creationId xmlns:a16="http://schemas.microsoft.com/office/drawing/2014/main" id="{E925F43D-65CB-CF84-D37D-72B23F2C38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51" y="2496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26" name="Rectangle 122">
              <a:extLst>
                <a:ext uri="{FF2B5EF4-FFF2-40B4-BE49-F238E27FC236}">
                  <a16:creationId xmlns:a16="http://schemas.microsoft.com/office/drawing/2014/main" id="{2E1DD671-6B29-E584-4E55-0E0D57AB1F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1" y="2165"/>
              <a:ext cx="5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Chicago" charset="0"/>
                </a:rPr>
                <a:t>ЦАРСТВО</a:t>
              </a:r>
              <a:endParaRPr lang="en-US" altLang="en-US" sz="900">
                <a:solidFill>
                  <a:srgbClr val="000000"/>
                </a:solidFill>
                <a:latin typeface="Chicago" charset="0"/>
              </a:endParaRPr>
            </a:p>
          </p:txBody>
        </p:sp>
      </p:grpSp>
      <p:sp>
        <p:nvSpPr>
          <p:cNvPr id="456827" name="Rectangle 123">
            <a:extLst>
              <a:ext uri="{FF2B5EF4-FFF2-40B4-BE49-F238E27FC236}">
                <a16:creationId xmlns:a16="http://schemas.microsoft.com/office/drawing/2014/main" id="{A070CF8D-3690-BD01-03B9-F6818EC5B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8163" y="3598863"/>
            <a:ext cx="59848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С</a:t>
            </a:r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- 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Д</a:t>
            </a:r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С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456828" name="Rectangle 124">
            <a:extLst>
              <a:ext uri="{FF2B5EF4-FFF2-40B4-BE49-F238E27FC236}">
                <a16:creationId xmlns:a16="http://schemas.microsoft.com/office/drawing/2014/main" id="{C570F4DE-48B2-6C97-A9AB-2EF9AFE1A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2113" y="3754438"/>
            <a:ext cx="96678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РАЗДЕЛЕНИЕ</a:t>
            </a:r>
            <a:endParaRPr lang="en-US" altLang="en-US" sz="9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456830" name="Rectangle 126">
            <a:extLst>
              <a:ext uri="{FF2B5EF4-FFF2-40B4-BE49-F238E27FC236}">
                <a16:creationId xmlns:a16="http://schemas.microsoft.com/office/drawing/2014/main" id="{76B3A1AF-DF7A-8E53-3FAD-0DBE02766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0" y="3973513"/>
            <a:ext cx="86836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Север        Юг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456833" name="Rectangle 129">
            <a:extLst>
              <a:ext uri="{FF2B5EF4-FFF2-40B4-BE49-F238E27FC236}">
                <a16:creationId xmlns:a16="http://schemas.microsoft.com/office/drawing/2014/main" id="{565286C7-DD8A-7543-C179-A0A7320D9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2588" y="4483100"/>
            <a:ext cx="855662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      ПРОРОКИ</a:t>
            </a:r>
            <a:endParaRPr lang="en-US" altLang="en-US" sz="8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456835" name="Text Box 131">
            <a:extLst>
              <a:ext uri="{FF2B5EF4-FFF2-40B4-BE49-F238E27FC236}">
                <a16:creationId xmlns:a16="http://schemas.microsoft.com/office/drawing/2014/main" id="{F672E655-2F81-C147-A280-B18A08501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56836" name="Text Box 132">
            <a:extLst>
              <a:ext uri="{FF2B5EF4-FFF2-40B4-BE49-F238E27FC236}">
                <a16:creationId xmlns:a16="http://schemas.microsoft.com/office/drawing/2014/main" id="{8E72296F-92A8-19C8-72B0-734479C3F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9813" y="6405563"/>
            <a:ext cx="1841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en-US" sz="1800">
              <a:solidFill>
                <a:schemeClr val="tx1"/>
              </a:solidFill>
            </a:endParaRPr>
          </a:p>
        </p:txBody>
      </p:sp>
      <p:sp>
        <p:nvSpPr>
          <p:cNvPr id="456838" name="Rectangle 134">
            <a:extLst>
              <a:ext uri="{FF2B5EF4-FFF2-40B4-BE49-F238E27FC236}">
                <a16:creationId xmlns:a16="http://schemas.microsoft.com/office/drawing/2014/main" id="{76A8E6C0-6EC9-9D6A-0E74-2F9BBBE62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1475" y="4151313"/>
            <a:ext cx="67786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1A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Израиль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456839" name="Rectangle 135">
            <a:extLst>
              <a:ext uri="{FF2B5EF4-FFF2-40B4-BE49-F238E27FC236}">
                <a16:creationId xmlns:a16="http://schemas.microsoft.com/office/drawing/2014/main" id="{77B67F47-F81E-EF74-287E-8A2B15DDD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3275" y="4151313"/>
            <a:ext cx="56991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1A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Иудея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456840" name="Rectangle 136">
            <a:extLst>
              <a:ext uri="{FF2B5EF4-FFF2-40B4-BE49-F238E27FC236}">
                <a16:creationId xmlns:a16="http://schemas.microsoft.com/office/drawing/2014/main" id="{6A37A483-C09D-4F0E-885B-F24177E3B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4188" y="4318000"/>
            <a:ext cx="7524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10              2</a:t>
            </a:r>
          </a:p>
        </p:txBody>
      </p:sp>
      <p:sp>
        <p:nvSpPr>
          <p:cNvPr id="456841" name="Rectangle 137">
            <a:extLst>
              <a:ext uri="{FF2B5EF4-FFF2-40B4-BE49-F238E27FC236}">
                <a16:creationId xmlns:a16="http://schemas.microsoft.com/office/drawing/2014/main" id="{215ACB5F-8640-DD03-C37F-2C24A6BA0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41</a:t>
            </a:r>
          </a:p>
        </p:txBody>
      </p:sp>
      <p:grpSp>
        <p:nvGrpSpPr>
          <p:cNvPr id="456866" name="Group 162">
            <a:extLst>
              <a:ext uri="{FF2B5EF4-FFF2-40B4-BE49-F238E27FC236}">
                <a16:creationId xmlns:a16="http://schemas.microsoft.com/office/drawing/2014/main" id="{267B6240-6B78-F929-FCBB-9E8431E9DF54}"/>
              </a:ext>
            </a:extLst>
          </p:cNvPr>
          <p:cNvGrpSpPr>
            <a:grpSpLocks/>
          </p:cNvGrpSpPr>
          <p:nvPr/>
        </p:nvGrpSpPr>
        <p:grpSpPr bwMode="auto">
          <a:xfrm>
            <a:off x="6083300" y="1174750"/>
            <a:ext cx="1289050" cy="1435100"/>
            <a:chOff x="1084" y="711"/>
            <a:chExt cx="2950" cy="2769"/>
          </a:xfrm>
        </p:grpSpPr>
        <p:grpSp>
          <p:nvGrpSpPr>
            <p:cNvPr id="456867" name="Group 163">
              <a:extLst>
                <a:ext uri="{FF2B5EF4-FFF2-40B4-BE49-F238E27FC236}">
                  <a16:creationId xmlns:a16="http://schemas.microsoft.com/office/drawing/2014/main" id="{C650CFA1-F9CA-111C-6FF2-A3DB92AFB7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456868" name="Group 164">
                <a:extLst>
                  <a:ext uri="{FF2B5EF4-FFF2-40B4-BE49-F238E27FC236}">
                    <a16:creationId xmlns:a16="http://schemas.microsoft.com/office/drawing/2014/main" id="{8004BFD6-D995-B23C-6255-74C134E6F4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456869" name="Freeform 165">
                  <a:extLst>
                    <a:ext uri="{FF2B5EF4-FFF2-40B4-BE49-F238E27FC236}">
                      <a16:creationId xmlns:a16="http://schemas.microsoft.com/office/drawing/2014/main" id="{DD989B3A-6850-888A-932F-9311886810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6870" name="Freeform 166">
                  <a:extLst>
                    <a:ext uri="{FF2B5EF4-FFF2-40B4-BE49-F238E27FC236}">
                      <a16:creationId xmlns:a16="http://schemas.microsoft.com/office/drawing/2014/main" id="{C0E02715-23D3-8256-E5D5-AB188C1930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456871" name="Picture 167">
                <a:extLst>
                  <a:ext uri="{FF2B5EF4-FFF2-40B4-BE49-F238E27FC236}">
                    <a16:creationId xmlns:a16="http://schemas.microsoft.com/office/drawing/2014/main" id="{7F129578-8664-07DE-7108-E215C078CBED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56872" name="Freeform 168">
              <a:extLst>
                <a:ext uri="{FF2B5EF4-FFF2-40B4-BE49-F238E27FC236}">
                  <a16:creationId xmlns:a16="http://schemas.microsoft.com/office/drawing/2014/main" id="{A246B14F-8B8F-2E9A-0F55-C712FF4E1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73" name="Freeform 169">
              <a:extLst>
                <a:ext uri="{FF2B5EF4-FFF2-40B4-BE49-F238E27FC236}">
                  <a16:creationId xmlns:a16="http://schemas.microsoft.com/office/drawing/2014/main" id="{3F7E8053-8D67-9A41-46C1-872618B89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74" name="Freeform 170">
              <a:extLst>
                <a:ext uri="{FF2B5EF4-FFF2-40B4-BE49-F238E27FC236}">
                  <a16:creationId xmlns:a16="http://schemas.microsoft.com/office/drawing/2014/main" id="{6762AE49-0183-818A-D5CD-9B7B7D50D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75" name="Freeform 171">
              <a:extLst>
                <a:ext uri="{FF2B5EF4-FFF2-40B4-BE49-F238E27FC236}">
                  <a16:creationId xmlns:a16="http://schemas.microsoft.com/office/drawing/2014/main" id="{219AE7F0-3DCC-009A-3582-5C0E383D6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76" name="Freeform 172">
              <a:extLst>
                <a:ext uri="{FF2B5EF4-FFF2-40B4-BE49-F238E27FC236}">
                  <a16:creationId xmlns:a16="http://schemas.microsoft.com/office/drawing/2014/main" id="{CB850B43-1179-09D3-7691-AD41646A0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6877" name="Group 173">
            <a:extLst>
              <a:ext uri="{FF2B5EF4-FFF2-40B4-BE49-F238E27FC236}">
                <a16:creationId xmlns:a16="http://schemas.microsoft.com/office/drawing/2014/main" id="{0E582A6E-494A-21A7-4C83-FF25E3104CB7}"/>
              </a:ext>
            </a:extLst>
          </p:cNvPr>
          <p:cNvGrpSpPr>
            <a:grpSpLocks/>
          </p:cNvGrpSpPr>
          <p:nvPr/>
        </p:nvGrpSpPr>
        <p:grpSpPr bwMode="auto">
          <a:xfrm>
            <a:off x="6076950" y="3251200"/>
            <a:ext cx="1289050" cy="1435100"/>
            <a:chOff x="1084" y="711"/>
            <a:chExt cx="2950" cy="2769"/>
          </a:xfrm>
        </p:grpSpPr>
        <p:grpSp>
          <p:nvGrpSpPr>
            <p:cNvPr id="456878" name="Group 174">
              <a:extLst>
                <a:ext uri="{FF2B5EF4-FFF2-40B4-BE49-F238E27FC236}">
                  <a16:creationId xmlns:a16="http://schemas.microsoft.com/office/drawing/2014/main" id="{3DF4757E-AA1A-9D91-D041-DBD454B727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456879" name="Group 175">
                <a:extLst>
                  <a:ext uri="{FF2B5EF4-FFF2-40B4-BE49-F238E27FC236}">
                    <a16:creationId xmlns:a16="http://schemas.microsoft.com/office/drawing/2014/main" id="{2024B6F7-4981-70F4-C0DB-08D4C9DB41F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456880" name="Freeform 176">
                  <a:extLst>
                    <a:ext uri="{FF2B5EF4-FFF2-40B4-BE49-F238E27FC236}">
                      <a16:creationId xmlns:a16="http://schemas.microsoft.com/office/drawing/2014/main" id="{3216D97E-22FA-FA8C-0A39-ED64D85828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6881" name="Freeform 177">
                  <a:extLst>
                    <a:ext uri="{FF2B5EF4-FFF2-40B4-BE49-F238E27FC236}">
                      <a16:creationId xmlns:a16="http://schemas.microsoft.com/office/drawing/2014/main" id="{2CE7CD2F-7F26-44B6-4E6F-4A902B337B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456882" name="Picture 178">
                <a:extLst>
                  <a:ext uri="{FF2B5EF4-FFF2-40B4-BE49-F238E27FC236}">
                    <a16:creationId xmlns:a16="http://schemas.microsoft.com/office/drawing/2014/main" id="{BD86F468-6BCC-512E-23CD-47CEA3AF9942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56883" name="Freeform 179">
              <a:extLst>
                <a:ext uri="{FF2B5EF4-FFF2-40B4-BE49-F238E27FC236}">
                  <a16:creationId xmlns:a16="http://schemas.microsoft.com/office/drawing/2014/main" id="{3BDD2718-D498-D9A8-9258-64D90D454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84" name="Freeform 180">
              <a:extLst>
                <a:ext uri="{FF2B5EF4-FFF2-40B4-BE49-F238E27FC236}">
                  <a16:creationId xmlns:a16="http://schemas.microsoft.com/office/drawing/2014/main" id="{64A988B1-1E45-E44C-D388-EBEAECFF56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85" name="Freeform 181">
              <a:extLst>
                <a:ext uri="{FF2B5EF4-FFF2-40B4-BE49-F238E27FC236}">
                  <a16:creationId xmlns:a16="http://schemas.microsoft.com/office/drawing/2014/main" id="{1B5A4E3E-64F6-EC8E-F327-8F4C6329C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86" name="Freeform 182">
              <a:extLst>
                <a:ext uri="{FF2B5EF4-FFF2-40B4-BE49-F238E27FC236}">
                  <a16:creationId xmlns:a16="http://schemas.microsoft.com/office/drawing/2014/main" id="{B269C1BE-2679-F7A4-ADD6-123A5A37B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87" name="Freeform 183">
              <a:extLst>
                <a:ext uri="{FF2B5EF4-FFF2-40B4-BE49-F238E27FC236}">
                  <a16:creationId xmlns:a16="http://schemas.microsoft.com/office/drawing/2014/main" id="{A4D70B98-FF99-1484-14AF-1F9B161E48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6888" name="Text Box 184">
            <a:extLst>
              <a:ext uri="{FF2B5EF4-FFF2-40B4-BE49-F238E27FC236}">
                <a16:creationId xmlns:a16="http://schemas.microsoft.com/office/drawing/2014/main" id="{5AE5B5BF-EBFA-F404-5058-14A50C497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9675" y="1376363"/>
            <a:ext cx="1081088" cy="7016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4000" b="0" i="1">
                <a:solidFill>
                  <a:schemeClr val="tx1"/>
                </a:solidFill>
                <a:latin typeface="Kosher-Normal" charset="0"/>
              </a:rPr>
              <a:t>ДЗ</a:t>
            </a:r>
            <a:endParaRPr lang="en-US" altLang="en-US" sz="4000" b="0" i="1">
              <a:solidFill>
                <a:schemeClr val="tx1"/>
              </a:solidFill>
              <a:latin typeface="Kosher-Normal" charset="0"/>
            </a:endParaRPr>
          </a:p>
        </p:txBody>
      </p:sp>
      <p:sp>
        <p:nvSpPr>
          <p:cNvPr id="456784" name="Oval 80">
            <a:extLst>
              <a:ext uri="{FF2B5EF4-FFF2-40B4-BE49-F238E27FC236}">
                <a16:creationId xmlns:a16="http://schemas.microsoft.com/office/drawing/2014/main" id="{F5E2B13A-2881-0794-3766-C02DCCCD5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3492500"/>
            <a:ext cx="3556000" cy="800100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889" name="Text Box 185">
            <a:extLst>
              <a:ext uri="{FF2B5EF4-FFF2-40B4-BE49-F238E27FC236}">
                <a16:creationId xmlns:a16="http://schemas.microsoft.com/office/drawing/2014/main" id="{1FBC5FC0-57DE-EB05-6B61-E64E6E5F2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7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6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6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6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6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6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6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6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6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6751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>
            <a:extLst>
              <a:ext uri="{FF2B5EF4-FFF2-40B4-BE49-F238E27FC236}">
                <a16:creationId xmlns:a16="http://schemas.microsoft.com/office/drawing/2014/main" id="{D7990CC4-A084-DE1B-C2B5-0DE2A5594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rgbClr val="0033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79" name="AutoShape 3">
            <a:extLst>
              <a:ext uri="{FF2B5EF4-FFF2-40B4-BE49-F238E27FC236}">
                <a16:creationId xmlns:a16="http://schemas.microsoft.com/office/drawing/2014/main" id="{5D0165DE-7DDA-E9CB-A7A7-98D78D378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80" name="Rectangle 4">
            <a:extLst>
              <a:ext uri="{FF2B5EF4-FFF2-40B4-BE49-F238E27FC236}">
                <a16:creationId xmlns:a16="http://schemas.microsoft.com/office/drawing/2014/main" id="{E2D84C8B-A027-87CE-C879-57763A6F4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 altLang="en-US" sz="1600" b="0">
              <a:solidFill>
                <a:srgbClr val="003399"/>
              </a:solidFill>
            </a:endParaRPr>
          </a:p>
        </p:txBody>
      </p:sp>
      <p:sp>
        <p:nvSpPr>
          <p:cNvPr id="562181" name="Rectangle 5">
            <a:extLst>
              <a:ext uri="{FF2B5EF4-FFF2-40B4-BE49-F238E27FC236}">
                <a16:creationId xmlns:a16="http://schemas.microsoft.com/office/drawing/2014/main" id="{A2D92747-030D-9C04-9A79-153526CC9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4038" y="962025"/>
            <a:ext cx="16875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400">
                <a:solidFill>
                  <a:srgbClr val="0066FF"/>
                </a:solidFill>
                <a:latin typeface="Times" panose="020F07020304040A0204" pitchFamily="34" charset="0"/>
              </a:rPr>
              <a:t>ЦАРСТВО</a:t>
            </a:r>
            <a:endParaRPr lang="en-US" altLang="en-US">
              <a:solidFill>
                <a:srgbClr val="0066FF"/>
              </a:solidFill>
              <a:latin typeface="Times" panose="020F07020304040A0204" pitchFamily="34" charset="0"/>
            </a:endParaRPr>
          </a:p>
        </p:txBody>
      </p:sp>
      <p:sp>
        <p:nvSpPr>
          <p:cNvPr id="562182" name="Rectangle 6">
            <a:extLst>
              <a:ext uri="{FF2B5EF4-FFF2-40B4-BE49-F238E27FC236}">
                <a16:creationId xmlns:a16="http://schemas.microsoft.com/office/drawing/2014/main" id="{76DC968C-D3F8-0B55-B4E7-9A1F02480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83" name="Rectangle 7">
            <a:extLst>
              <a:ext uri="{FF2B5EF4-FFF2-40B4-BE49-F238E27FC236}">
                <a16:creationId xmlns:a16="http://schemas.microsoft.com/office/drawing/2014/main" id="{0B2F8A05-2830-A723-D443-C1BA1B3F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313" y="928688"/>
            <a:ext cx="1938337" cy="393700"/>
          </a:xfrm>
          <a:prstGeom prst="rect">
            <a:avLst/>
          </a:prstGeom>
          <a:noFill/>
          <a:ln>
            <a:noFill/>
          </a:ln>
          <a:effectLst>
            <a:outerShdw dist="56796" dir="159390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>
                <a:solidFill>
                  <a:srgbClr val="0066FF"/>
                </a:solidFill>
                <a:latin typeface="Times" panose="020F07020304040A0204" pitchFamily="34" charset="0"/>
              </a:rPr>
              <a:t>ок</a:t>
            </a:r>
            <a:r>
              <a:rPr lang="en-US" altLang="en-US">
                <a:solidFill>
                  <a:srgbClr val="0066FF"/>
                </a:solidFill>
                <a:latin typeface="Times" panose="020F07020304040A0204" pitchFamily="34" charset="0"/>
              </a:rPr>
              <a:t>. 1000 </a:t>
            </a:r>
            <a:r>
              <a:rPr lang="ru-RU" altLang="en-US">
                <a:solidFill>
                  <a:srgbClr val="0066FF"/>
                </a:solidFill>
                <a:latin typeface="Times" panose="020F07020304040A0204" pitchFamily="34" charset="0"/>
              </a:rPr>
              <a:t>до Р</a:t>
            </a:r>
            <a:r>
              <a:rPr lang="en-US" altLang="en-US">
                <a:solidFill>
                  <a:srgbClr val="0066FF"/>
                </a:solidFill>
                <a:latin typeface="Times" panose="020F07020304040A0204" pitchFamily="34" charset="0"/>
              </a:rPr>
              <a:t>.</a:t>
            </a:r>
            <a:r>
              <a:rPr lang="ru-RU" altLang="en-US">
                <a:solidFill>
                  <a:srgbClr val="0066FF"/>
                </a:solidFill>
                <a:latin typeface="Times" panose="020F07020304040A0204" pitchFamily="34" charset="0"/>
              </a:rPr>
              <a:t>Х</a:t>
            </a:r>
            <a:r>
              <a:rPr lang="en-US" altLang="en-US">
                <a:solidFill>
                  <a:srgbClr val="0066FF"/>
                </a:solidFill>
                <a:latin typeface="Times" panose="020F07020304040A0204" pitchFamily="34" charset="0"/>
              </a:rPr>
              <a:t>.</a:t>
            </a:r>
          </a:p>
        </p:txBody>
      </p:sp>
      <p:sp>
        <p:nvSpPr>
          <p:cNvPr id="562184" name="Rectangle 8">
            <a:extLst>
              <a:ext uri="{FF2B5EF4-FFF2-40B4-BE49-F238E27FC236}">
                <a16:creationId xmlns:a16="http://schemas.microsoft.com/office/drawing/2014/main" id="{6C14807D-BD29-A1DD-FB4F-97DD821C3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rgbClr val="003399"/>
          </a:solidFill>
          <a:ln w="12700">
            <a:solidFill>
              <a:srgbClr val="00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85" name="Rectangle 9">
            <a:extLst>
              <a:ext uri="{FF2B5EF4-FFF2-40B4-BE49-F238E27FC236}">
                <a16:creationId xmlns:a16="http://schemas.microsoft.com/office/drawing/2014/main" id="{179E6DB1-3652-0247-FCBB-03CB01758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513" y="1387475"/>
            <a:ext cx="15335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С</a:t>
            </a:r>
            <a:r>
              <a:rPr lang="en-US" altLang="en-US" sz="2800">
                <a:solidFill>
                  <a:schemeClr val="bg2"/>
                </a:solidFill>
                <a:latin typeface="Times" panose="020F07020304040A0204" pitchFamily="34" charset="0"/>
              </a:rPr>
              <a:t> - </a:t>
            </a:r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Д</a:t>
            </a:r>
            <a:r>
              <a:rPr lang="en-US" altLang="en-US" sz="2800">
                <a:solidFill>
                  <a:schemeClr val="bg2"/>
                </a:solidFill>
                <a:latin typeface="Times" panose="020F07020304040A0204" pitchFamily="34" charset="0"/>
              </a:rPr>
              <a:t> - </a:t>
            </a:r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С</a:t>
            </a:r>
            <a:endParaRPr lang="en-US" altLang="en-US" sz="28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562186" name="Rectangle 10">
            <a:extLst>
              <a:ext uri="{FF2B5EF4-FFF2-40B4-BE49-F238E27FC236}">
                <a16:creationId xmlns:a16="http://schemas.microsoft.com/office/drawing/2014/main" id="{3CA01F9A-AE1A-3234-4539-20129C233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3313" y="3216275"/>
            <a:ext cx="18700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accent1"/>
                </a:solidFill>
                <a:latin typeface="Times" panose="020F07020304040A0204" pitchFamily="34" charset="0"/>
              </a:rPr>
              <a:t>10             2</a:t>
            </a:r>
          </a:p>
        </p:txBody>
      </p:sp>
      <p:sp>
        <p:nvSpPr>
          <p:cNvPr id="562187" name="Rectangle 11">
            <a:extLst>
              <a:ext uri="{FF2B5EF4-FFF2-40B4-BE49-F238E27FC236}">
                <a16:creationId xmlns:a16="http://schemas.microsoft.com/office/drawing/2014/main" id="{C6E995A1-8705-6022-8BFB-E5E837EF9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88" name="Rectangle 12">
            <a:extLst>
              <a:ext uri="{FF2B5EF4-FFF2-40B4-BE49-F238E27FC236}">
                <a16:creationId xmlns:a16="http://schemas.microsoft.com/office/drawing/2014/main" id="{9E504FC3-74F2-1F79-C07D-28E034CD8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2246313"/>
            <a:ext cx="389890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accent1"/>
                </a:solidFill>
                <a:latin typeface="Times" panose="020F07020304040A0204" pitchFamily="34" charset="0"/>
              </a:rPr>
              <a:t> </a:t>
            </a:r>
            <a:r>
              <a:rPr lang="ru-RU" altLang="en-US" sz="2800">
                <a:solidFill>
                  <a:schemeClr val="accent1"/>
                </a:solidFill>
                <a:latin typeface="Times" panose="020F07020304040A0204" pitchFamily="34" charset="0"/>
              </a:rPr>
              <a:t>СЕВЕР        ЮГ</a:t>
            </a:r>
            <a:endParaRPr lang="en-US" altLang="en-US" sz="2800">
              <a:solidFill>
                <a:schemeClr val="accent1"/>
              </a:solidFill>
              <a:latin typeface="Times" panose="020F07020304040A0204" pitchFamily="34" charset="0"/>
            </a:endParaRPr>
          </a:p>
        </p:txBody>
      </p:sp>
      <p:sp>
        <p:nvSpPr>
          <p:cNvPr id="562189" name="Rectangle 13">
            <a:extLst>
              <a:ext uri="{FF2B5EF4-FFF2-40B4-BE49-F238E27FC236}">
                <a16:creationId xmlns:a16="http://schemas.microsoft.com/office/drawing/2014/main" id="{0308D231-5EFB-834F-93CA-236D43CD8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2746375"/>
            <a:ext cx="29210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400">
                <a:solidFill>
                  <a:schemeClr val="accent1"/>
                </a:solidFill>
                <a:latin typeface="Times" panose="020F07020304040A0204" pitchFamily="34" charset="0"/>
              </a:rPr>
              <a:t>ИЗРАИЛЬ</a:t>
            </a:r>
            <a:r>
              <a:rPr lang="ru-RU" altLang="en-US" sz="2800">
                <a:solidFill>
                  <a:schemeClr val="accent1"/>
                </a:solidFill>
                <a:latin typeface="Times" panose="020F07020304040A0204" pitchFamily="34" charset="0"/>
              </a:rPr>
              <a:t>  </a:t>
            </a:r>
            <a:r>
              <a:rPr lang="ru-RU" altLang="en-US" sz="2400">
                <a:solidFill>
                  <a:schemeClr val="accent1"/>
                </a:solidFill>
                <a:latin typeface="Times" panose="020F07020304040A0204" pitchFamily="34" charset="0"/>
              </a:rPr>
              <a:t>ИУДЕЯ</a:t>
            </a:r>
            <a:endParaRPr lang="en-US" altLang="en-US" sz="2400">
              <a:solidFill>
                <a:schemeClr val="accent1"/>
              </a:solidFill>
              <a:latin typeface="Times" panose="020F07020304040A0204" pitchFamily="34" charset="0"/>
            </a:endParaRPr>
          </a:p>
        </p:txBody>
      </p:sp>
      <p:sp>
        <p:nvSpPr>
          <p:cNvPr id="562190" name="Line 14">
            <a:extLst>
              <a:ext uri="{FF2B5EF4-FFF2-40B4-BE49-F238E27FC236}">
                <a16:creationId xmlns:a16="http://schemas.microsoft.com/office/drawing/2014/main" id="{05DB1D1E-D169-319E-95BF-F9D79C7BB96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1" name="Line 15">
            <a:extLst>
              <a:ext uri="{FF2B5EF4-FFF2-40B4-BE49-F238E27FC236}">
                <a16:creationId xmlns:a16="http://schemas.microsoft.com/office/drawing/2014/main" id="{FE890453-F005-B627-283E-75C4439B5CB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2" name="Line 16">
            <a:extLst>
              <a:ext uri="{FF2B5EF4-FFF2-40B4-BE49-F238E27FC236}">
                <a16:creationId xmlns:a16="http://schemas.microsoft.com/office/drawing/2014/main" id="{3A088DF1-C874-51D1-CB0A-844EDAC7C94D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3" name="Line 17">
            <a:extLst>
              <a:ext uri="{FF2B5EF4-FFF2-40B4-BE49-F238E27FC236}">
                <a16:creationId xmlns:a16="http://schemas.microsoft.com/office/drawing/2014/main" id="{95BC5C36-E3E9-AD58-8FF4-945DCC762C6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4" name="Line 18">
            <a:extLst>
              <a:ext uri="{FF2B5EF4-FFF2-40B4-BE49-F238E27FC236}">
                <a16:creationId xmlns:a16="http://schemas.microsoft.com/office/drawing/2014/main" id="{82D44F54-BAB1-AB2A-3386-ACD2ABE4D89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5" name="Line 19">
            <a:extLst>
              <a:ext uri="{FF2B5EF4-FFF2-40B4-BE49-F238E27FC236}">
                <a16:creationId xmlns:a16="http://schemas.microsoft.com/office/drawing/2014/main" id="{7546BE8B-072B-EC18-5678-C1F3FEB3781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6" name="Line 20">
            <a:extLst>
              <a:ext uri="{FF2B5EF4-FFF2-40B4-BE49-F238E27FC236}">
                <a16:creationId xmlns:a16="http://schemas.microsoft.com/office/drawing/2014/main" id="{392A4B4E-A857-761C-BBE8-8CF6745FFB7D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7" name="Line 21">
            <a:extLst>
              <a:ext uri="{FF2B5EF4-FFF2-40B4-BE49-F238E27FC236}">
                <a16:creationId xmlns:a16="http://schemas.microsoft.com/office/drawing/2014/main" id="{AD2C3919-91D3-FC23-9087-2FB53F7C1E4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8" name="Line 22">
            <a:extLst>
              <a:ext uri="{FF2B5EF4-FFF2-40B4-BE49-F238E27FC236}">
                <a16:creationId xmlns:a16="http://schemas.microsoft.com/office/drawing/2014/main" id="{F01E7862-A0FE-84F1-EF39-6F997F6EB20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9" name="Rectangle 23">
            <a:extLst>
              <a:ext uri="{FF2B5EF4-FFF2-40B4-BE49-F238E27FC236}">
                <a16:creationId xmlns:a16="http://schemas.microsoft.com/office/drawing/2014/main" id="{2742395E-900B-EF74-1533-16EDDCE61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200" name="Rectangle 24">
            <a:extLst>
              <a:ext uri="{FF2B5EF4-FFF2-40B4-BE49-F238E27FC236}">
                <a16:creationId xmlns:a16="http://schemas.microsoft.com/office/drawing/2014/main" id="{F20FBFB4-32D5-8981-0C61-8F24D540A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201" name="Rectangle 25">
            <a:extLst>
              <a:ext uri="{FF2B5EF4-FFF2-40B4-BE49-F238E27FC236}">
                <a16:creationId xmlns:a16="http://schemas.microsoft.com/office/drawing/2014/main" id="{34608662-30D9-0237-B063-DEE60BD090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202" name="Rectangle 26">
            <a:extLst>
              <a:ext uri="{FF2B5EF4-FFF2-40B4-BE49-F238E27FC236}">
                <a16:creationId xmlns:a16="http://schemas.microsoft.com/office/drawing/2014/main" id="{57002747-338B-7C71-A6B5-8149B3998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203" name="Rectangle 27">
            <a:extLst>
              <a:ext uri="{FF2B5EF4-FFF2-40B4-BE49-F238E27FC236}">
                <a16:creationId xmlns:a16="http://schemas.microsoft.com/office/drawing/2014/main" id="{46529063-171D-21FA-C688-EE240849F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3413" y="1781175"/>
            <a:ext cx="30210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rPr>
              <a:t>&lt;</a:t>
            </a:r>
            <a:r>
              <a:rPr lang="ru-RU" altLang="en-US" sz="2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rPr>
              <a:t>РАЗДЕЛЕНИЕ</a:t>
            </a:r>
            <a:r>
              <a:rPr lang="en-US" altLang="en-US" sz="2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rPr>
              <a:t>&gt;</a:t>
            </a:r>
          </a:p>
        </p:txBody>
      </p:sp>
      <p:sp>
        <p:nvSpPr>
          <p:cNvPr id="562204" name="Line 28">
            <a:extLst>
              <a:ext uri="{FF2B5EF4-FFF2-40B4-BE49-F238E27FC236}">
                <a16:creationId xmlns:a16="http://schemas.microsoft.com/office/drawing/2014/main" id="{F7579877-EAA7-4343-2597-8BADB935F259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207" name="Line 31">
            <a:extLst>
              <a:ext uri="{FF2B5EF4-FFF2-40B4-BE49-F238E27FC236}">
                <a16:creationId xmlns:a16="http://schemas.microsoft.com/office/drawing/2014/main" id="{FD1D8524-87BE-0FC0-FF28-D8598F91EEEE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2800" y="2298700"/>
            <a:ext cx="0" cy="332740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208" name="Rectangle 32">
            <a:extLst>
              <a:ext uri="{FF2B5EF4-FFF2-40B4-BE49-F238E27FC236}">
                <a16:creationId xmlns:a16="http://schemas.microsoft.com/office/drawing/2014/main" id="{4445BAA7-ACCE-9510-FD92-6FDA552CA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1175" y="3459163"/>
            <a:ext cx="3168650" cy="82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4800" i="1">
                <a:solidFill>
                  <a:srgbClr val="20E8F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rPr>
              <a:t>ПРОРОКИ</a:t>
            </a:r>
            <a:endParaRPr lang="en-US" altLang="en-US" sz="4800" i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anose="020F07020304040A0204" pitchFamily="34" charset="0"/>
            </a:endParaRPr>
          </a:p>
        </p:txBody>
      </p:sp>
      <p:sp>
        <p:nvSpPr>
          <p:cNvPr id="562209" name="Text Box 33">
            <a:extLst>
              <a:ext uri="{FF2B5EF4-FFF2-40B4-BE49-F238E27FC236}">
                <a16:creationId xmlns:a16="http://schemas.microsoft.com/office/drawing/2014/main" id="{A717DD3F-B565-806E-056B-A8F721B4D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100" y="5349875"/>
            <a:ext cx="2260600" cy="5191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800" i="1">
                <a:solidFill>
                  <a:srgbClr val="FFFF00"/>
                </a:solidFill>
              </a:rPr>
              <a:t>ИСАИЯ</a:t>
            </a:r>
            <a:endParaRPr lang="en-US" altLang="en-US" sz="2800" i="1">
              <a:solidFill>
                <a:srgbClr val="FFFF00"/>
              </a:solidFill>
            </a:endParaRPr>
          </a:p>
        </p:txBody>
      </p:sp>
      <p:sp>
        <p:nvSpPr>
          <p:cNvPr id="562210" name="Text Box 34">
            <a:extLst>
              <a:ext uri="{FF2B5EF4-FFF2-40B4-BE49-F238E27FC236}">
                <a16:creationId xmlns:a16="http://schemas.microsoft.com/office/drawing/2014/main" id="{08AA9E7E-2CB0-337E-8F02-CA77B3558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1400" y="2284413"/>
            <a:ext cx="2260600" cy="51911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800" i="1">
                <a:solidFill>
                  <a:srgbClr val="FFFF00"/>
                </a:solidFill>
              </a:rPr>
              <a:t>ИЕРЕМИЯ</a:t>
            </a:r>
            <a:endParaRPr lang="en-US" altLang="en-US" sz="2800" i="1">
              <a:solidFill>
                <a:srgbClr val="FFFF00"/>
              </a:solidFill>
            </a:endParaRPr>
          </a:p>
        </p:txBody>
      </p:sp>
      <p:sp>
        <p:nvSpPr>
          <p:cNvPr id="562211" name="Text Box 35">
            <a:extLst>
              <a:ext uri="{FF2B5EF4-FFF2-40B4-BE49-F238E27FC236}">
                <a16:creationId xmlns:a16="http://schemas.microsoft.com/office/drawing/2014/main" id="{B5905A95-22B2-5731-2936-06B531F70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1413" y="1528763"/>
            <a:ext cx="2260600" cy="51911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800" i="1">
                <a:solidFill>
                  <a:srgbClr val="FFFF00"/>
                </a:solidFill>
              </a:rPr>
              <a:t>ДАНИИЛ</a:t>
            </a:r>
            <a:endParaRPr lang="en-US" altLang="en-US" sz="2800" i="1">
              <a:solidFill>
                <a:srgbClr val="FFFF00"/>
              </a:solidFill>
            </a:endParaRPr>
          </a:p>
        </p:txBody>
      </p:sp>
      <p:sp>
        <p:nvSpPr>
          <p:cNvPr id="562212" name="Text Box 36">
            <a:extLst>
              <a:ext uri="{FF2B5EF4-FFF2-40B4-BE49-F238E27FC236}">
                <a16:creationId xmlns:a16="http://schemas.microsoft.com/office/drawing/2014/main" id="{DA4B8B30-9C76-A231-1A2D-7C45CF139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913" y="990600"/>
            <a:ext cx="2495550" cy="5191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800" i="1">
                <a:solidFill>
                  <a:srgbClr val="FFFF00"/>
                </a:solidFill>
              </a:rPr>
              <a:t>ИЕЗЕКИИЛЬ</a:t>
            </a:r>
            <a:endParaRPr lang="en-US" altLang="en-US" sz="2800" i="1">
              <a:solidFill>
                <a:srgbClr val="FFFF00"/>
              </a:solidFill>
            </a:endParaRPr>
          </a:p>
        </p:txBody>
      </p:sp>
      <p:sp>
        <p:nvSpPr>
          <p:cNvPr id="562213" name="Text Box 37">
            <a:extLst>
              <a:ext uri="{FF2B5EF4-FFF2-40B4-BE49-F238E27FC236}">
                <a16:creationId xmlns:a16="http://schemas.microsoft.com/office/drawing/2014/main" id="{D085917B-F7B8-3BEA-6716-97D2EB11D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910138"/>
            <a:ext cx="2260600" cy="51911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800" i="1">
                <a:solidFill>
                  <a:srgbClr val="FFFF00"/>
                </a:solidFill>
              </a:rPr>
              <a:t>ОСИЯ</a:t>
            </a:r>
            <a:endParaRPr lang="en-US" altLang="en-US" sz="2800" i="1">
              <a:solidFill>
                <a:srgbClr val="FFFF00"/>
              </a:solidFill>
            </a:endParaRPr>
          </a:p>
        </p:txBody>
      </p:sp>
      <p:sp>
        <p:nvSpPr>
          <p:cNvPr id="562214" name="Text Box 38">
            <a:extLst>
              <a:ext uri="{FF2B5EF4-FFF2-40B4-BE49-F238E27FC236}">
                <a16:creationId xmlns:a16="http://schemas.microsoft.com/office/drawing/2014/main" id="{6A8D60B4-C3E9-B899-7854-91FBD4478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0" y="3135313"/>
            <a:ext cx="2260600" cy="51911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800" i="1">
                <a:solidFill>
                  <a:srgbClr val="FFFF00"/>
                </a:solidFill>
              </a:rPr>
              <a:t>ИОИЛЬ</a:t>
            </a:r>
            <a:endParaRPr lang="en-US" altLang="en-US" sz="2800" i="1">
              <a:solidFill>
                <a:srgbClr val="FFFF00"/>
              </a:solidFill>
            </a:endParaRPr>
          </a:p>
        </p:txBody>
      </p:sp>
      <p:sp>
        <p:nvSpPr>
          <p:cNvPr id="562215" name="Text Box 39">
            <a:extLst>
              <a:ext uri="{FF2B5EF4-FFF2-40B4-BE49-F238E27FC236}">
                <a16:creationId xmlns:a16="http://schemas.microsoft.com/office/drawing/2014/main" id="{88D17285-834D-AED4-5087-47E089579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3400" y="2841625"/>
            <a:ext cx="2260600" cy="5191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800" i="1">
                <a:solidFill>
                  <a:srgbClr val="FFFF00"/>
                </a:solidFill>
              </a:rPr>
              <a:t>АМОС</a:t>
            </a:r>
            <a:endParaRPr lang="en-US" altLang="en-US" sz="2800" i="1">
              <a:solidFill>
                <a:srgbClr val="FFFF00"/>
              </a:solidFill>
            </a:endParaRPr>
          </a:p>
        </p:txBody>
      </p:sp>
      <p:sp>
        <p:nvSpPr>
          <p:cNvPr id="562216" name="Text Box 40">
            <a:extLst>
              <a:ext uri="{FF2B5EF4-FFF2-40B4-BE49-F238E27FC236}">
                <a16:creationId xmlns:a16="http://schemas.microsoft.com/office/drawing/2014/main" id="{5077CEEB-0D10-E889-C861-95432AF47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8138" y="4267200"/>
            <a:ext cx="2260600" cy="5191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800" i="1">
                <a:solidFill>
                  <a:srgbClr val="FFFF00"/>
                </a:solidFill>
              </a:rPr>
              <a:t>АВДИЙ</a:t>
            </a:r>
            <a:endParaRPr lang="en-US" altLang="en-US" sz="2800" i="1">
              <a:solidFill>
                <a:srgbClr val="FFFF00"/>
              </a:solidFill>
            </a:endParaRPr>
          </a:p>
        </p:txBody>
      </p:sp>
      <p:sp>
        <p:nvSpPr>
          <p:cNvPr id="562217" name="Text Box 41">
            <a:extLst>
              <a:ext uri="{FF2B5EF4-FFF2-40B4-BE49-F238E27FC236}">
                <a16:creationId xmlns:a16="http://schemas.microsoft.com/office/drawing/2014/main" id="{59F93537-B2AC-B754-F438-C68BA8069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2038" y="5102225"/>
            <a:ext cx="2260600" cy="5191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800" i="1">
                <a:solidFill>
                  <a:srgbClr val="FFFF00"/>
                </a:solidFill>
              </a:rPr>
              <a:t>ИОНА</a:t>
            </a:r>
            <a:r>
              <a:rPr lang="en-US" altLang="en-US" sz="2800" i="1">
                <a:solidFill>
                  <a:srgbClr val="FFFF00"/>
                </a:solidFill>
              </a:rPr>
              <a:t>…</a:t>
            </a:r>
          </a:p>
        </p:txBody>
      </p:sp>
      <p:sp>
        <p:nvSpPr>
          <p:cNvPr id="562218" name="Text Box 42">
            <a:extLst>
              <a:ext uri="{FF2B5EF4-FFF2-40B4-BE49-F238E27FC236}">
                <a16:creationId xmlns:a16="http://schemas.microsoft.com/office/drawing/2014/main" id="{CA75147C-2047-B16A-91BC-798AF744A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733425"/>
            <a:ext cx="2260600" cy="5191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800" i="1">
                <a:solidFill>
                  <a:srgbClr val="FFFF00"/>
                </a:solidFill>
              </a:rPr>
              <a:t>МИХЕЙ</a:t>
            </a:r>
            <a:endParaRPr lang="en-US" altLang="en-US" sz="2800" i="1">
              <a:solidFill>
                <a:srgbClr val="FFFF00"/>
              </a:solidFill>
            </a:endParaRPr>
          </a:p>
        </p:txBody>
      </p:sp>
      <p:sp>
        <p:nvSpPr>
          <p:cNvPr id="562219" name="Text Box 43">
            <a:extLst>
              <a:ext uri="{FF2B5EF4-FFF2-40B4-BE49-F238E27FC236}">
                <a16:creationId xmlns:a16="http://schemas.microsoft.com/office/drawing/2014/main" id="{FDEC5209-4FED-F90E-B935-70E2861FD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6563" y="5622925"/>
            <a:ext cx="2260600" cy="5191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800" i="1">
                <a:solidFill>
                  <a:srgbClr val="FFFF00"/>
                </a:solidFill>
              </a:rPr>
              <a:t>НАУМ</a:t>
            </a:r>
            <a:endParaRPr lang="en-US" altLang="en-US" sz="2800" i="1">
              <a:solidFill>
                <a:srgbClr val="FFFF00"/>
              </a:solidFill>
            </a:endParaRPr>
          </a:p>
        </p:txBody>
      </p:sp>
      <p:sp>
        <p:nvSpPr>
          <p:cNvPr id="562220" name="Text Box 44">
            <a:extLst>
              <a:ext uri="{FF2B5EF4-FFF2-40B4-BE49-F238E27FC236}">
                <a16:creationId xmlns:a16="http://schemas.microsoft.com/office/drawing/2014/main" id="{41D25298-CE7E-50E2-9D69-1068EC3A5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0800" y="2844800"/>
            <a:ext cx="2260600" cy="5191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800" i="1">
                <a:solidFill>
                  <a:srgbClr val="FFFF00"/>
                </a:solidFill>
              </a:rPr>
              <a:t>АВВАКУМ</a:t>
            </a:r>
            <a:endParaRPr lang="en-US" altLang="en-US" sz="2800" i="1">
              <a:solidFill>
                <a:srgbClr val="FFFF00"/>
              </a:solidFill>
            </a:endParaRPr>
          </a:p>
        </p:txBody>
      </p:sp>
      <p:sp>
        <p:nvSpPr>
          <p:cNvPr id="562221" name="Text Box 45">
            <a:extLst>
              <a:ext uri="{FF2B5EF4-FFF2-40B4-BE49-F238E27FC236}">
                <a16:creationId xmlns:a16="http://schemas.microsoft.com/office/drawing/2014/main" id="{8E80ABC8-16A9-666E-78CD-546D833BA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" y="1571625"/>
            <a:ext cx="2590800" cy="5191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800" i="1">
                <a:solidFill>
                  <a:srgbClr val="FFFF00"/>
                </a:solidFill>
              </a:rPr>
              <a:t>СОФОНИЯ</a:t>
            </a:r>
            <a:endParaRPr lang="en-US" altLang="en-US" sz="2800" i="1">
              <a:solidFill>
                <a:srgbClr val="FFFF00"/>
              </a:solidFill>
            </a:endParaRPr>
          </a:p>
        </p:txBody>
      </p:sp>
      <p:sp>
        <p:nvSpPr>
          <p:cNvPr id="562222" name="Text Box 46">
            <a:extLst>
              <a:ext uri="{FF2B5EF4-FFF2-40B4-BE49-F238E27FC236}">
                <a16:creationId xmlns:a16="http://schemas.microsoft.com/office/drawing/2014/main" id="{F5C38DC7-0436-648D-5B06-37410489F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886200"/>
            <a:ext cx="2260600" cy="5191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800" i="1">
                <a:solidFill>
                  <a:srgbClr val="FFFF00"/>
                </a:solidFill>
              </a:rPr>
              <a:t>АГГЕЙ</a:t>
            </a:r>
            <a:endParaRPr lang="en-US" altLang="en-US" sz="2800" i="1">
              <a:solidFill>
                <a:srgbClr val="FFFF00"/>
              </a:solidFill>
            </a:endParaRPr>
          </a:p>
        </p:txBody>
      </p:sp>
      <p:sp>
        <p:nvSpPr>
          <p:cNvPr id="562223" name="Text Box 47">
            <a:extLst>
              <a:ext uri="{FF2B5EF4-FFF2-40B4-BE49-F238E27FC236}">
                <a16:creationId xmlns:a16="http://schemas.microsoft.com/office/drawing/2014/main" id="{9FF827F8-D6DD-DEBD-4DC1-E00C805BB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013" y="2138363"/>
            <a:ext cx="2717800" cy="51911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800" i="1">
                <a:solidFill>
                  <a:srgbClr val="FFFF00"/>
                </a:solidFill>
              </a:rPr>
              <a:t>ЗАХАРИЯ</a:t>
            </a:r>
            <a:endParaRPr lang="en-US" altLang="en-US" sz="2800" i="1">
              <a:solidFill>
                <a:srgbClr val="FFFF00"/>
              </a:solidFill>
            </a:endParaRPr>
          </a:p>
        </p:txBody>
      </p:sp>
      <p:sp>
        <p:nvSpPr>
          <p:cNvPr id="562224" name="Text Box 48">
            <a:extLst>
              <a:ext uri="{FF2B5EF4-FFF2-40B4-BE49-F238E27FC236}">
                <a16:creationId xmlns:a16="http://schemas.microsoft.com/office/drawing/2014/main" id="{A46BB75E-E51D-0D46-EFDB-5C9B04BCC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2863" y="5927725"/>
            <a:ext cx="2260600" cy="5191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800" i="1">
                <a:solidFill>
                  <a:srgbClr val="FFFF00"/>
                </a:solidFill>
              </a:rPr>
              <a:t>МАЛАХИЯ</a:t>
            </a:r>
            <a:endParaRPr lang="en-US" altLang="en-US" sz="2800" i="1">
              <a:solidFill>
                <a:srgbClr val="FFFF00"/>
              </a:solidFill>
            </a:endParaRPr>
          </a:p>
        </p:txBody>
      </p:sp>
      <p:sp>
        <p:nvSpPr>
          <p:cNvPr id="562225" name="Text Box 49">
            <a:extLst>
              <a:ext uri="{FF2B5EF4-FFF2-40B4-BE49-F238E27FC236}">
                <a16:creationId xmlns:a16="http://schemas.microsoft.com/office/drawing/2014/main" id="{EA23051A-FD7C-4C26-9E29-AB703B4E3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1575" y="382588"/>
            <a:ext cx="2260600" cy="51911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800" i="1">
                <a:solidFill>
                  <a:srgbClr val="FFFF00"/>
                </a:solidFill>
              </a:rPr>
              <a:t>ИЛЬЯ</a:t>
            </a:r>
            <a:endParaRPr lang="en-US" altLang="en-US" sz="2800" i="1">
              <a:solidFill>
                <a:srgbClr val="FFFF00"/>
              </a:solidFill>
            </a:endParaRPr>
          </a:p>
        </p:txBody>
      </p:sp>
      <p:sp>
        <p:nvSpPr>
          <p:cNvPr id="562226" name="Text Box 50">
            <a:extLst>
              <a:ext uri="{FF2B5EF4-FFF2-40B4-BE49-F238E27FC236}">
                <a16:creationId xmlns:a16="http://schemas.microsoft.com/office/drawing/2014/main" id="{EFC84B6B-031B-C58E-4BDA-C4E0F7221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1400" y="4381500"/>
            <a:ext cx="2260600" cy="5191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800" i="1">
                <a:solidFill>
                  <a:srgbClr val="FFFF00"/>
                </a:solidFill>
              </a:rPr>
              <a:t>ЕЛИСЕЙ</a:t>
            </a:r>
            <a:endParaRPr lang="en-US" altLang="en-US" sz="2800" i="1">
              <a:solidFill>
                <a:srgbClr val="FFFF00"/>
              </a:solidFill>
            </a:endParaRPr>
          </a:p>
        </p:txBody>
      </p:sp>
      <p:sp>
        <p:nvSpPr>
          <p:cNvPr id="562227" name="Text Box 51">
            <a:extLst>
              <a:ext uri="{FF2B5EF4-FFF2-40B4-BE49-F238E27FC236}">
                <a16:creationId xmlns:a16="http://schemas.microsoft.com/office/drawing/2014/main" id="{4D5C2F7E-5D61-8D2C-C2AD-A173E5B9D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9475" y="15875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tx1"/>
                </a:solidFill>
              </a:rPr>
              <a:t>Исаия</a:t>
            </a:r>
            <a:r>
              <a:rPr lang="en-US" altLang="en-US" sz="1600">
                <a:solidFill>
                  <a:schemeClr val="tx1"/>
                </a:solidFill>
              </a:rPr>
              <a:t> - </a:t>
            </a:r>
            <a:r>
              <a:rPr lang="ru-RU" altLang="en-US" sz="1600">
                <a:solidFill>
                  <a:schemeClr val="tx1"/>
                </a:solidFill>
              </a:rPr>
              <a:t>Малахия</a:t>
            </a:r>
            <a:endParaRPr lang="en-US" altLang="en-US" sz="1600">
              <a:solidFill>
                <a:schemeClr val="tx1"/>
              </a:solidFill>
            </a:endParaRPr>
          </a:p>
        </p:txBody>
      </p:sp>
      <p:grpSp>
        <p:nvGrpSpPr>
          <p:cNvPr id="562234" name="Group 58">
            <a:extLst>
              <a:ext uri="{FF2B5EF4-FFF2-40B4-BE49-F238E27FC236}">
                <a16:creationId xmlns:a16="http://schemas.microsoft.com/office/drawing/2014/main" id="{3BBF2C5B-7599-5BBF-8CA7-8EACACB60F25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562235" name="Group 59">
              <a:extLst>
                <a:ext uri="{FF2B5EF4-FFF2-40B4-BE49-F238E27FC236}">
                  <a16:creationId xmlns:a16="http://schemas.microsoft.com/office/drawing/2014/main" id="{7F164CCC-7D9F-F06D-01A5-3E63124C56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562236" name="Freeform 60">
                <a:extLst>
                  <a:ext uri="{FF2B5EF4-FFF2-40B4-BE49-F238E27FC236}">
                    <a16:creationId xmlns:a16="http://schemas.microsoft.com/office/drawing/2014/main" id="{6D9EE243-AE15-C2F5-F6DE-A684419BC2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237" name="AutoShape 61">
                <a:extLst>
                  <a:ext uri="{FF2B5EF4-FFF2-40B4-BE49-F238E27FC236}">
                    <a16:creationId xmlns:a16="http://schemas.microsoft.com/office/drawing/2014/main" id="{1BE2CF96-7509-CFA8-FC54-BD213DC1E1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2238" name="Rectangle 62">
                <a:extLst>
                  <a:ext uri="{FF2B5EF4-FFF2-40B4-BE49-F238E27FC236}">
                    <a16:creationId xmlns:a16="http://schemas.microsoft.com/office/drawing/2014/main" id="{03EC4D84-E78C-BE3D-C0CB-C0EA9777E0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2239" name="Line 63">
                <a:extLst>
                  <a:ext uri="{FF2B5EF4-FFF2-40B4-BE49-F238E27FC236}">
                    <a16:creationId xmlns:a16="http://schemas.microsoft.com/office/drawing/2014/main" id="{8ED7D6E6-35D6-2509-A859-22D03BBE26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2240" name="Rectangle 64">
                <a:extLst>
                  <a:ext uri="{FF2B5EF4-FFF2-40B4-BE49-F238E27FC236}">
                    <a16:creationId xmlns:a16="http://schemas.microsoft.com/office/drawing/2014/main" id="{AF7217E2-6284-3D03-8D84-DC9C96A82E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2241" name="Rectangle 65">
                <a:extLst>
                  <a:ext uri="{FF2B5EF4-FFF2-40B4-BE49-F238E27FC236}">
                    <a16:creationId xmlns:a16="http://schemas.microsoft.com/office/drawing/2014/main" id="{D314A1B9-2AEE-0459-8624-D706E46327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2242" name="Line 66">
                <a:extLst>
                  <a:ext uri="{FF2B5EF4-FFF2-40B4-BE49-F238E27FC236}">
                    <a16:creationId xmlns:a16="http://schemas.microsoft.com/office/drawing/2014/main" id="{32686C3E-9850-9F2A-8EBA-2107D94DFE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2243" name="Line 67">
                <a:extLst>
                  <a:ext uri="{FF2B5EF4-FFF2-40B4-BE49-F238E27FC236}">
                    <a16:creationId xmlns:a16="http://schemas.microsoft.com/office/drawing/2014/main" id="{81822271-0295-7039-B7AC-9310806945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2244" name="Line 68">
                <a:extLst>
                  <a:ext uri="{FF2B5EF4-FFF2-40B4-BE49-F238E27FC236}">
                    <a16:creationId xmlns:a16="http://schemas.microsoft.com/office/drawing/2014/main" id="{7EB06F9D-4740-3E77-6E5E-5708E022DF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2245" name="Line 69">
                <a:extLst>
                  <a:ext uri="{FF2B5EF4-FFF2-40B4-BE49-F238E27FC236}">
                    <a16:creationId xmlns:a16="http://schemas.microsoft.com/office/drawing/2014/main" id="{04AACCE8-C672-C4B7-9CAD-4B9A632596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2246" name="Line 70">
                <a:extLst>
                  <a:ext uri="{FF2B5EF4-FFF2-40B4-BE49-F238E27FC236}">
                    <a16:creationId xmlns:a16="http://schemas.microsoft.com/office/drawing/2014/main" id="{5F9DDD1C-0F74-696E-81E8-0731BB26E0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2247" name="Line 71">
                <a:extLst>
                  <a:ext uri="{FF2B5EF4-FFF2-40B4-BE49-F238E27FC236}">
                    <a16:creationId xmlns:a16="http://schemas.microsoft.com/office/drawing/2014/main" id="{D0CD7E6F-5117-CB9A-39F3-7551B9AF90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2248" name="Line 72">
                <a:extLst>
                  <a:ext uri="{FF2B5EF4-FFF2-40B4-BE49-F238E27FC236}">
                    <a16:creationId xmlns:a16="http://schemas.microsoft.com/office/drawing/2014/main" id="{505AAF38-7FFB-3BFB-5178-6489A35980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2249" name="Line 73">
                <a:extLst>
                  <a:ext uri="{FF2B5EF4-FFF2-40B4-BE49-F238E27FC236}">
                    <a16:creationId xmlns:a16="http://schemas.microsoft.com/office/drawing/2014/main" id="{3D5C7DFC-7A88-215E-EBF4-F1E863F355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2250" name="Line 74">
                <a:extLst>
                  <a:ext uri="{FF2B5EF4-FFF2-40B4-BE49-F238E27FC236}">
                    <a16:creationId xmlns:a16="http://schemas.microsoft.com/office/drawing/2014/main" id="{AD043989-C8A2-641D-5B15-24A8573C2F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2251" name="Line 75">
                <a:extLst>
                  <a:ext uri="{FF2B5EF4-FFF2-40B4-BE49-F238E27FC236}">
                    <a16:creationId xmlns:a16="http://schemas.microsoft.com/office/drawing/2014/main" id="{615E1A0E-CD1C-B245-3B9B-93513BF426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2252" name="Rectangle 76">
                <a:extLst>
                  <a:ext uri="{FF2B5EF4-FFF2-40B4-BE49-F238E27FC236}">
                    <a16:creationId xmlns:a16="http://schemas.microsoft.com/office/drawing/2014/main" id="{79930446-93D3-1ECC-FF8D-7058434C85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ru-RU" altLang="en-US" sz="900">
                    <a:solidFill>
                      <a:srgbClr val="000000"/>
                    </a:solidFill>
                    <a:latin typeface="Chicago" charset="0"/>
                  </a:rPr>
                  <a:t>ЦАРСТВО</a:t>
                </a:r>
                <a:endParaRPr lang="en-US" altLang="en-US" sz="900">
                  <a:solidFill>
                    <a:srgbClr val="000000"/>
                  </a:solidFill>
                  <a:latin typeface="Chicago" charset="0"/>
                </a:endParaRPr>
              </a:p>
            </p:txBody>
          </p:sp>
        </p:grpSp>
        <p:sp>
          <p:nvSpPr>
            <p:cNvPr id="562253" name="Rectangle 77">
              <a:extLst>
                <a:ext uri="{FF2B5EF4-FFF2-40B4-BE49-F238E27FC236}">
                  <a16:creationId xmlns:a16="http://schemas.microsoft.com/office/drawing/2014/main" id="{2E69BC95-8C57-8360-A143-3505E098C3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39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</a:t>
              </a:r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Д</a:t>
              </a:r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562254" name="Rectangle 78">
            <a:extLst>
              <a:ext uri="{FF2B5EF4-FFF2-40B4-BE49-F238E27FC236}">
                <a16:creationId xmlns:a16="http://schemas.microsoft.com/office/drawing/2014/main" id="{6ED73A27-A239-A41E-6CAB-1D169E460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756025"/>
            <a:ext cx="96678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РАЗДЕЛЕНИЕ</a:t>
            </a:r>
            <a:endParaRPr lang="en-US" altLang="en-US" sz="9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562255" name="Rectangle 79">
            <a:extLst>
              <a:ext uri="{FF2B5EF4-FFF2-40B4-BE49-F238E27FC236}">
                <a16:creationId xmlns:a16="http://schemas.microsoft.com/office/drawing/2014/main" id="{88BD7481-5A98-47A2-DEEF-991E8B64E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175" y="4151313"/>
            <a:ext cx="666750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1A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Израиль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2256" name="Rectangle 80">
            <a:extLst>
              <a:ext uri="{FF2B5EF4-FFF2-40B4-BE49-F238E27FC236}">
                <a16:creationId xmlns:a16="http://schemas.microsoft.com/office/drawing/2014/main" id="{A7C4C737-6841-3248-E29A-373A52F129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0" y="3973513"/>
            <a:ext cx="839788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Север       Юг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2257" name="Rectangle 81">
            <a:extLst>
              <a:ext uri="{FF2B5EF4-FFF2-40B4-BE49-F238E27FC236}">
                <a16:creationId xmlns:a16="http://schemas.microsoft.com/office/drawing/2014/main" id="{4125EAAE-8D02-E16D-391A-25CCEE72C6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3275" y="4151313"/>
            <a:ext cx="56991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1A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  Иудея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2258" name="Rectangle 82">
            <a:extLst>
              <a:ext uri="{FF2B5EF4-FFF2-40B4-BE49-F238E27FC236}">
                <a16:creationId xmlns:a16="http://schemas.microsoft.com/office/drawing/2014/main" id="{655E5CCE-A96E-7B12-8F4C-9C874EB56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9900" y="4318000"/>
            <a:ext cx="7524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10              2</a:t>
            </a:r>
          </a:p>
        </p:txBody>
      </p:sp>
      <p:sp>
        <p:nvSpPr>
          <p:cNvPr id="562259" name="Rectangle 83">
            <a:extLst>
              <a:ext uri="{FF2B5EF4-FFF2-40B4-BE49-F238E27FC236}">
                <a16:creationId xmlns:a16="http://schemas.microsoft.com/office/drawing/2014/main" id="{0E4BFC35-97FF-9370-D0E5-2AB8F1B75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2588" y="4483100"/>
            <a:ext cx="855662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      ПРОРОКИ</a:t>
            </a:r>
            <a:endParaRPr lang="en-US" altLang="en-US" sz="8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562260" name="Rectangle 84">
            <a:extLst>
              <a:ext uri="{FF2B5EF4-FFF2-40B4-BE49-F238E27FC236}">
                <a16:creationId xmlns:a16="http://schemas.microsoft.com/office/drawing/2014/main" id="{8D7BC66F-B972-0EF4-5478-1BED51E38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838700"/>
            <a:ext cx="43815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         </a:t>
            </a:r>
          </a:p>
        </p:txBody>
      </p:sp>
      <p:sp>
        <p:nvSpPr>
          <p:cNvPr id="562261" name="Rectangle 85">
            <a:extLst>
              <a:ext uri="{FF2B5EF4-FFF2-40B4-BE49-F238E27FC236}">
                <a16:creationId xmlns:a16="http://schemas.microsoft.com/office/drawing/2014/main" id="{107CD9C7-5B9F-4133-C4B4-4ED3209DC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1163" y="5003800"/>
            <a:ext cx="23812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  </a:t>
            </a:r>
          </a:p>
        </p:txBody>
      </p:sp>
      <p:sp>
        <p:nvSpPr>
          <p:cNvPr id="562262" name="Rectangle 86">
            <a:extLst>
              <a:ext uri="{FF2B5EF4-FFF2-40B4-BE49-F238E27FC236}">
                <a16:creationId xmlns:a16="http://schemas.microsoft.com/office/drawing/2014/main" id="{9165BDC4-D366-6086-5D93-89B02B195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4672013"/>
            <a:ext cx="1809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ru-RU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2263" name="Rectangle 87">
            <a:extLst>
              <a:ext uri="{FF2B5EF4-FFF2-40B4-BE49-F238E27FC236}">
                <a16:creationId xmlns:a16="http://schemas.microsoft.com/office/drawing/2014/main" id="{BDDED41B-FDB7-CA1C-BF7A-E4997EA94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0100" y="4994275"/>
            <a:ext cx="1809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ru-RU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2264" name="Rectangle 88">
            <a:extLst>
              <a:ext uri="{FF2B5EF4-FFF2-40B4-BE49-F238E27FC236}">
                <a16:creationId xmlns:a16="http://schemas.microsoft.com/office/drawing/2014/main" id="{F73F9609-9204-2C72-A35D-FE818E1CB3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7575" y="4837113"/>
            <a:ext cx="1809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ru-RU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2266" name="Rectangle 90">
            <a:extLst>
              <a:ext uri="{FF2B5EF4-FFF2-40B4-BE49-F238E27FC236}">
                <a16:creationId xmlns:a16="http://schemas.microsoft.com/office/drawing/2014/main" id="{D66BFDBE-3607-ED98-809E-D81C26489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42</a:t>
            </a:r>
          </a:p>
        </p:txBody>
      </p:sp>
      <p:sp>
        <p:nvSpPr>
          <p:cNvPr id="562268" name="Text Box 92">
            <a:extLst>
              <a:ext uri="{FF2B5EF4-FFF2-40B4-BE49-F238E27FC236}">
                <a16:creationId xmlns:a16="http://schemas.microsoft.com/office/drawing/2014/main" id="{C7AA03B8-F11B-6286-2785-674E98D65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7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2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2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2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2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2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2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2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2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2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2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2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2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62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62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62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2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62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62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62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62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2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62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62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62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47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62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62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62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62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54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62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62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62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62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61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2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2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62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62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68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62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62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62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62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62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62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62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62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8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62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62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62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62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89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62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62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62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62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96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62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62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62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62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103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2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2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62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62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0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62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62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62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62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600"/>
                            </p:stCondLst>
                            <p:childTnLst>
                              <p:par>
                                <p:cTn id="117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6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6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6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6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0200"/>
                            </p:stCondLst>
                            <p:childTnLst>
                              <p:par>
                                <p:cTn id="124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62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62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62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62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2209" grpId="0" autoUpdateAnimBg="0"/>
      <p:bldP spid="562210" grpId="0" autoUpdateAnimBg="0"/>
      <p:bldP spid="562211" grpId="0" autoUpdateAnimBg="0"/>
      <p:bldP spid="562212" grpId="0" autoUpdateAnimBg="0"/>
      <p:bldP spid="562213" grpId="0" autoUpdateAnimBg="0"/>
      <p:bldP spid="562214" grpId="0" autoUpdateAnimBg="0"/>
      <p:bldP spid="562215" grpId="0" autoUpdateAnimBg="0"/>
      <p:bldP spid="562216" grpId="0" autoUpdateAnimBg="0"/>
      <p:bldP spid="562217" grpId="0" autoUpdateAnimBg="0"/>
      <p:bldP spid="562218" grpId="0" autoUpdateAnimBg="0"/>
      <p:bldP spid="562219" grpId="0" autoUpdateAnimBg="0"/>
      <p:bldP spid="562220" grpId="0" autoUpdateAnimBg="0"/>
      <p:bldP spid="562221" grpId="0" autoUpdateAnimBg="0"/>
      <p:bldP spid="562222" grpId="0" autoUpdateAnimBg="0"/>
      <p:bldP spid="562223" grpId="0" autoUpdateAnimBg="0"/>
      <p:bldP spid="562224" grpId="0" autoUpdateAnimBg="0"/>
      <p:bldP spid="562225" grpId="0" autoUpdateAnimBg="0"/>
      <p:bldP spid="562226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8" name="Rectangle 2">
            <a:extLst>
              <a:ext uri="{FF2B5EF4-FFF2-40B4-BE49-F238E27FC236}">
                <a16:creationId xmlns:a16="http://schemas.microsoft.com/office/drawing/2014/main" id="{B4CB7BC7-5758-1781-B195-18C767B9C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8488" y="1368425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699" name="AutoShape 3">
            <a:extLst>
              <a:ext uri="{FF2B5EF4-FFF2-40B4-BE49-F238E27FC236}">
                <a16:creationId xmlns:a16="http://schemas.microsoft.com/office/drawing/2014/main" id="{5551511A-7069-1610-C5D6-073A65C5B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00" name="Rectangle 4">
            <a:extLst>
              <a:ext uri="{FF2B5EF4-FFF2-40B4-BE49-F238E27FC236}">
                <a16:creationId xmlns:a16="http://schemas.microsoft.com/office/drawing/2014/main" id="{4CE451F8-E616-502F-D74E-91FF444AA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01" name="Rectangle 5">
            <a:extLst>
              <a:ext uri="{FF2B5EF4-FFF2-40B4-BE49-F238E27FC236}">
                <a16:creationId xmlns:a16="http://schemas.microsoft.com/office/drawing/2014/main" id="{7ED1FD26-A957-6D1F-DC94-D789980D4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879475"/>
            <a:ext cx="17764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 </a:t>
            </a:r>
            <a:r>
              <a:rPr lang="ru-RU" altLang="en-US" sz="2400">
                <a:solidFill>
                  <a:schemeClr val="accent2"/>
                </a:solidFill>
                <a:latin typeface="Times" panose="020F07020304040A0204" pitchFamily="34" charset="0"/>
              </a:rPr>
              <a:t>ЦАРСТВО</a:t>
            </a:r>
            <a:endParaRPr lang="en-US" altLang="en-US" sz="2400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  <p:sp>
        <p:nvSpPr>
          <p:cNvPr id="541702" name="Rectangle 6">
            <a:extLst>
              <a:ext uri="{FF2B5EF4-FFF2-40B4-BE49-F238E27FC236}">
                <a16:creationId xmlns:a16="http://schemas.microsoft.com/office/drawing/2014/main" id="{959B1758-C950-4FE1-0DF9-0B3E9A2C9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03" name="Rectangle 7">
            <a:extLst>
              <a:ext uri="{FF2B5EF4-FFF2-40B4-BE49-F238E27FC236}">
                <a16:creationId xmlns:a16="http://schemas.microsoft.com/office/drawing/2014/main" id="{2E528BD5-555D-DE9D-9FCA-C0EBAC9B5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313" y="928688"/>
            <a:ext cx="1938337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>
                <a:solidFill>
                  <a:srgbClr val="FAFD00"/>
                </a:solidFill>
                <a:latin typeface="Times" panose="020F07020304040A0204" pitchFamily="34" charset="0"/>
              </a:rPr>
              <a:t>ок</a:t>
            </a:r>
            <a:r>
              <a:rPr lang="en-US" altLang="en-US">
                <a:solidFill>
                  <a:srgbClr val="FAFD00"/>
                </a:solidFill>
                <a:latin typeface="Times" panose="020F07020304040A0204" pitchFamily="34" charset="0"/>
              </a:rPr>
              <a:t>. 1000 </a:t>
            </a:r>
            <a:r>
              <a:rPr lang="ru-RU" altLang="en-US">
                <a:solidFill>
                  <a:srgbClr val="FAFD00"/>
                </a:solidFill>
                <a:latin typeface="Times" panose="020F07020304040A0204" pitchFamily="34" charset="0"/>
              </a:rPr>
              <a:t>до Р</a:t>
            </a:r>
            <a:r>
              <a:rPr lang="en-US" altLang="en-US">
                <a:solidFill>
                  <a:srgbClr val="FAFD00"/>
                </a:solidFill>
                <a:latin typeface="Times" panose="020F07020304040A0204" pitchFamily="34" charset="0"/>
              </a:rPr>
              <a:t>.</a:t>
            </a:r>
            <a:r>
              <a:rPr lang="ru-RU" altLang="en-US">
                <a:solidFill>
                  <a:srgbClr val="FAFD00"/>
                </a:solidFill>
                <a:latin typeface="Times" panose="020F07020304040A0204" pitchFamily="34" charset="0"/>
              </a:rPr>
              <a:t>Х</a:t>
            </a:r>
            <a:r>
              <a:rPr lang="en-US" altLang="en-US">
                <a:solidFill>
                  <a:srgbClr val="FAFD00"/>
                </a:solidFill>
                <a:latin typeface="Times" panose="020F07020304040A0204" pitchFamily="34" charset="0"/>
              </a:rPr>
              <a:t>.</a:t>
            </a:r>
          </a:p>
        </p:txBody>
      </p:sp>
      <p:sp>
        <p:nvSpPr>
          <p:cNvPr id="541705" name="Rectangle 9">
            <a:extLst>
              <a:ext uri="{FF2B5EF4-FFF2-40B4-BE49-F238E27FC236}">
                <a16:creationId xmlns:a16="http://schemas.microsoft.com/office/drawing/2014/main" id="{1A5A43FA-7A0C-3401-DCC1-51BC257D0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06" name="Rectangle 10">
            <a:extLst>
              <a:ext uri="{FF2B5EF4-FFF2-40B4-BE49-F238E27FC236}">
                <a16:creationId xmlns:a16="http://schemas.microsoft.com/office/drawing/2014/main" id="{D2945F84-1093-056E-EF55-FAC53E3E9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513" y="1387475"/>
            <a:ext cx="15335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С</a:t>
            </a:r>
            <a:r>
              <a:rPr lang="en-US" altLang="en-US" sz="2800">
                <a:solidFill>
                  <a:schemeClr val="bg2"/>
                </a:solidFill>
                <a:latin typeface="Times" panose="020F07020304040A0204" pitchFamily="34" charset="0"/>
              </a:rPr>
              <a:t> - </a:t>
            </a:r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Д</a:t>
            </a:r>
            <a:r>
              <a:rPr lang="en-US" altLang="en-US" sz="2800">
                <a:solidFill>
                  <a:schemeClr val="bg2"/>
                </a:solidFill>
                <a:latin typeface="Times" panose="020F07020304040A0204" pitchFamily="34" charset="0"/>
              </a:rPr>
              <a:t> - </a:t>
            </a:r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С</a:t>
            </a:r>
            <a:endParaRPr lang="en-US" altLang="en-US" sz="28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541707" name="Rectangle 11">
            <a:extLst>
              <a:ext uri="{FF2B5EF4-FFF2-40B4-BE49-F238E27FC236}">
                <a16:creationId xmlns:a16="http://schemas.microsoft.com/office/drawing/2014/main" id="{3EED1F76-D9B0-6C11-45AC-5B9D56060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3313" y="3216275"/>
            <a:ext cx="18700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bg2"/>
                </a:solidFill>
                <a:latin typeface="Times" panose="020F07020304040A0204" pitchFamily="34" charset="0"/>
              </a:rPr>
              <a:t>10             2</a:t>
            </a:r>
          </a:p>
        </p:txBody>
      </p:sp>
      <p:sp>
        <p:nvSpPr>
          <p:cNvPr id="541716" name="Rectangle 20">
            <a:extLst>
              <a:ext uri="{FF2B5EF4-FFF2-40B4-BE49-F238E27FC236}">
                <a16:creationId xmlns:a16="http://schemas.microsoft.com/office/drawing/2014/main" id="{0CC93F61-A9D5-C797-C134-AC7CFA18D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2246313"/>
            <a:ext cx="389890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  СЕВЕР     ЮГ</a:t>
            </a:r>
            <a:endParaRPr lang="en-US" altLang="en-US" sz="28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541717" name="Rectangle 21">
            <a:extLst>
              <a:ext uri="{FF2B5EF4-FFF2-40B4-BE49-F238E27FC236}">
                <a16:creationId xmlns:a16="http://schemas.microsoft.com/office/drawing/2014/main" id="{59DCF71A-D2BD-75AC-00B5-B089A09E3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2746375"/>
            <a:ext cx="276066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>
                <a:solidFill>
                  <a:schemeClr val="bg2"/>
                </a:solidFill>
                <a:latin typeface="Times" panose="020F07020304040A0204" pitchFamily="34" charset="0"/>
              </a:rPr>
              <a:t> ИЗРАИЛЬ      ИУДЕЯ</a:t>
            </a:r>
            <a:endParaRPr lang="en-US" altLang="en-US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541718" name="Rectangle 22">
            <a:extLst>
              <a:ext uri="{FF2B5EF4-FFF2-40B4-BE49-F238E27FC236}">
                <a16:creationId xmlns:a16="http://schemas.microsoft.com/office/drawing/2014/main" id="{F62D1F08-9E6F-D1BB-6439-C676B1FFA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19" name="Line 23">
            <a:extLst>
              <a:ext uri="{FF2B5EF4-FFF2-40B4-BE49-F238E27FC236}">
                <a16:creationId xmlns:a16="http://schemas.microsoft.com/office/drawing/2014/main" id="{82739F8C-698D-26BC-F63D-72F9882C86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20" name="Line 24">
            <a:extLst>
              <a:ext uri="{FF2B5EF4-FFF2-40B4-BE49-F238E27FC236}">
                <a16:creationId xmlns:a16="http://schemas.microsoft.com/office/drawing/2014/main" id="{8866717B-D647-4014-B2B0-DD453C68CC5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21" name="Line 25">
            <a:extLst>
              <a:ext uri="{FF2B5EF4-FFF2-40B4-BE49-F238E27FC236}">
                <a16:creationId xmlns:a16="http://schemas.microsoft.com/office/drawing/2014/main" id="{96B78899-DAA6-DE20-8693-2DC1134ED498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22" name="Line 26">
            <a:extLst>
              <a:ext uri="{FF2B5EF4-FFF2-40B4-BE49-F238E27FC236}">
                <a16:creationId xmlns:a16="http://schemas.microsoft.com/office/drawing/2014/main" id="{8AC85CC2-733F-DDCD-B5C9-5738FCAB022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23" name="Line 27">
            <a:extLst>
              <a:ext uri="{FF2B5EF4-FFF2-40B4-BE49-F238E27FC236}">
                <a16:creationId xmlns:a16="http://schemas.microsoft.com/office/drawing/2014/main" id="{49998D22-FF47-C078-3BA6-E16B661F108D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24" name="Line 28">
            <a:extLst>
              <a:ext uri="{FF2B5EF4-FFF2-40B4-BE49-F238E27FC236}">
                <a16:creationId xmlns:a16="http://schemas.microsoft.com/office/drawing/2014/main" id="{5DDB24D3-D487-2E6B-25A1-A3C7B3AD122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25" name="Line 29">
            <a:extLst>
              <a:ext uri="{FF2B5EF4-FFF2-40B4-BE49-F238E27FC236}">
                <a16:creationId xmlns:a16="http://schemas.microsoft.com/office/drawing/2014/main" id="{01284FDB-A28C-A04E-52F8-CDD8CCA522B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26" name="Line 30">
            <a:extLst>
              <a:ext uri="{FF2B5EF4-FFF2-40B4-BE49-F238E27FC236}">
                <a16:creationId xmlns:a16="http://schemas.microsoft.com/office/drawing/2014/main" id="{EF02FF20-6B4C-10C3-14ED-39537218D1A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27" name="Line 31">
            <a:extLst>
              <a:ext uri="{FF2B5EF4-FFF2-40B4-BE49-F238E27FC236}">
                <a16:creationId xmlns:a16="http://schemas.microsoft.com/office/drawing/2014/main" id="{BE0ED5F9-8BE3-002B-B679-7BCEA5013BA5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28" name="Rectangle 32">
            <a:extLst>
              <a:ext uri="{FF2B5EF4-FFF2-40B4-BE49-F238E27FC236}">
                <a16:creationId xmlns:a16="http://schemas.microsoft.com/office/drawing/2014/main" id="{7CADB582-C18E-1176-E57C-834F9944E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29" name="Rectangle 33">
            <a:extLst>
              <a:ext uri="{FF2B5EF4-FFF2-40B4-BE49-F238E27FC236}">
                <a16:creationId xmlns:a16="http://schemas.microsoft.com/office/drawing/2014/main" id="{663F7C53-0275-3198-B44D-3CBDEC5DC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30" name="Rectangle 34">
            <a:extLst>
              <a:ext uri="{FF2B5EF4-FFF2-40B4-BE49-F238E27FC236}">
                <a16:creationId xmlns:a16="http://schemas.microsoft.com/office/drawing/2014/main" id="{F3CC588C-A75C-C217-9B2C-3D16D3FFE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31" name="Rectangle 35">
            <a:extLst>
              <a:ext uri="{FF2B5EF4-FFF2-40B4-BE49-F238E27FC236}">
                <a16:creationId xmlns:a16="http://schemas.microsoft.com/office/drawing/2014/main" id="{0E0548BB-EA9D-3F3E-EF54-0CBFF709D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34" name="Rectangle 38">
            <a:extLst>
              <a:ext uri="{FF2B5EF4-FFF2-40B4-BE49-F238E27FC236}">
                <a16:creationId xmlns:a16="http://schemas.microsoft.com/office/drawing/2014/main" id="{BCDFEF5E-AD68-0FEC-139D-64EC707C6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2675" y="4502150"/>
            <a:ext cx="1784350" cy="9429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ru-RU" altLang="en-US" sz="2800" i="1">
                <a:solidFill>
                  <a:schemeClr val="tx1"/>
                </a:solidFill>
                <a:latin typeface="Helvetica" pitchFamily="2" charset="0"/>
              </a:rPr>
              <a:t>Иер.</a:t>
            </a:r>
            <a:r>
              <a:rPr lang="en-US" altLang="en-US" sz="2800" i="1">
                <a:solidFill>
                  <a:schemeClr val="tx1"/>
                </a:solidFill>
                <a:latin typeface="Helvetica" pitchFamily="2" charset="0"/>
              </a:rPr>
              <a:t> 31: 31-33</a:t>
            </a:r>
          </a:p>
        </p:txBody>
      </p:sp>
      <p:sp>
        <p:nvSpPr>
          <p:cNvPr id="541738" name="Rectangle 42">
            <a:extLst>
              <a:ext uri="{FF2B5EF4-FFF2-40B4-BE49-F238E27FC236}">
                <a16:creationId xmlns:a16="http://schemas.microsoft.com/office/drawing/2014/main" id="{A0538DC1-1063-5571-1E66-2BE2E7E4F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3413" y="1781175"/>
            <a:ext cx="30210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rPr>
              <a:t>&lt;</a:t>
            </a:r>
            <a:r>
              <a:rPr lang="ru-RU" altLang="en-US" sz="2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rPr>
              <a:t>РАЗДЕЛЕНИЕ</a:t>
            </a:r>
            <a:r>
              <a:rPr lang="en-US" altLang="en-US" sz="2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rPr>
              <a:t>&gt;</a:t>
            </a:r>
          </a:p>
        </p:txBody>
      </p:sp>
      <p:sp>
        <p:nvSpPr>
          <p:cNvPr id="541739" name="Line 43">
            <a:extLst>
              <a:ext uri="{FF2B5EF4-FFF2-40B4-BE49-F238E27FC236}">
                <a16:creationId xmlns:a16="http://schemas.microsoft.com/office/drawing/2014/main" id="{124E1AB0-A782-A76C-B18A-6A4DBF252C90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42" name="Line 46">
            <a:extLst>
              <a:ext uri="{FF2B5EF4-FFF2-40B4-BE49-F238E27FC236}">
                <a16:creationId xmlns:a16="http://schemas.microsoft.com/office/drawing/2014/main" id="{A64547B6-A4F3-E5AB-C75D-DEDBD045B1F2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2800" y="2298700"/>
            <a:ext cx="0" cy="33274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43" name="Rectangle 47">
            <a:extLst>
              <a:ext uri="{FF2B5EF4-FFF2-40B4-BE49-F238E27FC236}">
                <a16:creationId xmlns:a16="http://schemas.microsoft.com/office/drawing/2014/main" id="{AE087C05-E317-F0A7-59E9-8B047E4D3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375" y="3624263"/>
            <a:ext cx="19240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rPr>
              <a:t>ПРОРОКИ</a:t>
            </a:r>
            <a:endParaRPr lang="en-US" altLang="en-US" sz="2800" i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anose="020F07020304040A0204" pitchFamily="34" charset="0"/>
            </a:endParaRPr>
          </a:p>
        </p:txBody>
      </p:sp>
      <p:sp>
        <p:nvSpPr>
          <p:cNvPr id="541876" name="Text Box 180">
            <a:extLst>
              <a:ext uri="{FF2B5EF4-FFF2-40B4-BE49-F238E27FC236}">
                <a16:creationId xmlns:a16="http://schemas.microsoft.com/office/drawing/2014/main" id="{563BC55D-85A7-0EAD-1A87-612A40F92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41904" name="Rectangle 208">
            <a:extLst>
              <a:ext uri="{FF2B5EF4-FFF2-40B4-BE49-F238E27FC236}">
                <a16:creationId xmlns:a16="http://schemas.microsoft.com/office/drawing/2014/main" id="{F4896C66-5ADC-88CE-1BE0-166B7E667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2125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43</a:t>
            </a:r>
          </a:p>
        </p:txBody>
      </p:sp>
      <p:sp>
        <p:nvSpPr>
          <p:cNvPr id="541930" name="Rectangle 234">
            <a:extLst>
              <a:ext uri="{FF2B5EF4-FFF2-40B4-BE49-F238E27FC236}">
                <a16:creationId xmlns:a16="http://schemas.microsoft.com/office/drawing/2014/main" id="{0772A16E-46F8-B56D-EE83-61974BFD3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8075" y="2247900"/>
            <a:ext cx="2576513" cy="9429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 i="1">
                <a:solidFill>
                  <a:schemeClr val="tx1"/>
                </a:solidFill>
                <a:latin typeface="Helvetica" pitchFamily="2" charset="0"/>
              </a:rPr>
              <a:t>2 </a:t>
            </a:r>
            <a:r>
              <a:rPr lang="ru-RU" altLang="en-US" sz="2800" i="1">
                <a:solidFill>
                  <a:schemeClr val="tx1"/>
                </a:solidFill>
                <a:latin typeface="Helvetica" pitchFamily="2" charset="0"/>
              </a:rPr>
              <a:t>Цар.</a:t>
            </a:r>
            <a:r>
              <a:rPr lang="en-US" altLang="en-US" sz="2800" i="1">
                <a:solidFill>
                  <a:schemeClr val="tx1"/>
                </a:solidFill>
                <a:latin typeface="Helvetica" pitchFamily="2" charset="0"/>
              </a:rPr>
              <a:t> 7: 4-16</a:t>
            </a:r>
          </a:p>
          <a:p>
            <a:r>
              <a:rPr lang="en-US" altLang="en-US" sz="2800" i="1">
                <a:solidFill>
                  <a:schemeClr val="tx1"/>
                </a:solidFill>
                <a:latin typeface="Helvetica" pitchFamily="2" charset="0"/>
              </a:rPr>
              <a:t>1 </a:t>
            </a:r>
            <a:r>
              <a:rPr lang="ru-RU" altLang="en-US" sz="2800" i="1">
                <a:solidFill>
                  <a:schemeClr val="tx1"/>
                </a:solidFill>
                <a:latin typeface="Helvetica" pitchFamily="2" charset="0"/>
              </a:rPr>
              <a:t>Пар.</a:t>
            </a:r>
            <a:r>
              <a:rPr lang="en-US" altLang="en-US" sz="2800" i="1">
                <a:solidFill>
                  <a:schemeClr val="tx1"/>
                </a:solidFill>
                <a:latin typeface="Helvetica" pitchFamily="2" charset="0"/>
              </a:rPr>
              <a:t> 17:3-15</a:t>
            </a:r>
          </a:p>
        </p:txBody>
      </p:sp>
      <p:grpSp>
        <p:nvGrpSpPr>
          <p:cNvPr id="541931" name="Group 235">
            <a:extLst>
              <a:ext uri="{FF2B5EF4-FFF2-40B4-BE49-F238E27FC236}">
                <a16:creationId xmlns:a16="http://schemas.microsoft.com/office/drawing/2014/main" id="{A1BD2441-9E29-4A50-3E12-8C730F069F61}"/>
              </a:ext>
            </a:extLst>
          </p:cNvPr>
          <p:cNvGrpSpPr>
            <a:grpSpLocks/>
          </p:cNvGrpSpPr>
          <p:nvPr/>
        </p:nvGrpSpPr>
        <p:grpSpPr bwMode="auto">
          <a:xfrm>
            <a:off x="6083300" y="1174750"/>
            <a:ext cx="1289050" cy="1435100"/>
            <a:chOff x="1084" y="711"/>
            <a:chExt cx="2950" cy="2769"/>
          </a:xfrm>
        </p:grpSpPr>
        <p:grpSp>
          <p:nvGrpSpPr>
            <p:cNvPr id="541932" name="Group 236">
              <a:extLst>
                <a:ext uri="{FF2B5EF4-FFF2-40B4-BE49-F238E27FC236}">
                  <a16:creationId xmlns:a16="http://schemas.microsoft.com/office/drawing/2014/main" id="{5F1BADC3-0D29-BF58-5136-BCD2C244BF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541933" name="Group 237">
                <a:extLst>
                  <a:ext uri="{FF2B5EF4-FFF2-40B4-BE49-F238E27FC236}">
                    <a16:creationId xmlns:a16="http://schemas.microsoft.com/office/drawing/2014/main" id="{6ED5D8E3-D148-3D68-DDA6-3DC2AC9857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541934" name="Freeform 238">
                  <a:extLst>
                    <a:ext uri="{FF2B5EF4-FFF2-40B4-BE49-F238E27FC236}">
                      <a16:creationId xmlns:a16="http://schemas.microsoft.com/office/drawing/2014/main" id="{C4EB5C0E-B36D-7EB3-0C88-64795D5555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1935" name="Freeform 239">
                  <a:extLst>
                    <a:ext uri="{FF2B5EF4-FFF2-40B4-BE49-F238E27FC236}">
                      <a16:creationId xmlns:a16="http://schemas.microsoft.com/office/drawing/2014/main" id="{DC196739-DA2E-C632-D5A7-9EFDA9C034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541936" name="Picture 240">
                <a:extLst>
                  <a:ext uri="{FF2B5EF4-FFF2-40B4-BE49-F238E27FC236}">
                    <a16:creationId xmlns:a16="http://schemas.microsoft.com/office/drawing/2014/main" id="{E6379515-322B-0794-7781-1F3363ABD962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41937" name="Freeform 241">
              <a:extLst>
                <a:ext uri="{FF2B5EF4-FFF2-40B4-BE49-F238E27FC236}">
                  <a16:creationId xmlns:a16="http://schemas.microsoft.com/office/drawing/2014/main" id="{7B0AA207-4897-6522-8E2F-60AE1EEC8B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938" name="Freeform 242">
              <a:extLst>
                <a:ext uri="{FF2B5EF4-FFF2-40B4-BE49-F238E27FC236}">
                  <a16:creationId xmlns:a16="http://schemas.microsoft.com/office/drawing/2014/main" id="{DDD686BA-9E5C-1985-A165-6F8C5894BE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939" name="Freeform 243">
              <a:extLst>
                <a:ext uri="{FF2B5EF4-FFF2-40B4-BE49-F238E27FC236}">
                  <a16:creationId xmlns:a16="http://schemas.microsoft.com/office/drawing/2014/main" id="{BCDDEF0C-3ABC-FCDF-D257-F69C778894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940" name="Freeform 244">
              <a:extLst>
                <a:ext uri="{FF2B5EF4-FFF2-40B4-BE49-F238E27FC236}">
                  <a16:creationId xmlns:a16="http://schemas.microsoft.com/office/drawing/2014/main" id="{0492C516-C4B2-B8DA-6F72-019026495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941" name="Freeform 245">
              <a:extLst>
                <a:ext uri="{FF2B5EF4-FFF2-40B4-BE49-F238E27FC236}">
                  <a16:creationId xmlns:a16="http://schemas.microsoft.com/office/drawing/2014/main" id="{D754A60D-0622-CA56-3E3D-BCE9BEE37D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41942" name="Group 246">
            <a:extLst>
              <a:ext uri="{FF2B5EF4-FFF2-40B4-BE49-F238E27FC236}">
                <a16:creationId xmlns:a16="http://schemas.microsoft.com/office/drawing/2014/main" id="{D985D679-1A92-2356-F192-76C43268C4BF}"/>
              </a:ext>
            </a:extLst>
          </p:cNvPr>
          <p:cNvGrpSpPr>
            <a:grpSpLocks/>
          </p:cNvGrpSpPr>
          <p:nvPr/>
        </p:nvGrpSpPr>
        <p:grpSpPr bwMode="auto">
          <a:xfrm>
            <a:off x="6064250" y="3238500"/>
            <a:ext cx="1289050" cy="1435100"/>
            <a:chOff x="1084" y="711"/>
            <a:chExt cx="2950" cy="2769"/>
          </a:xfrm>
        </p:grpSpPr>
        <p:grpSp>
          <p:nvGrpSpPr>
            <p:cNvPr id="541943" name="Group 247">
              <a:extLst>
                <a:ext uri="{FF2B5EF4-FFF2-40B4-BE49-F238E27FC236}">
                  <a16:creationId xmlns:a16="http://schemas.microsoft.com/office/drawing/2014/main" id="{BC110BF1-5D2D-1BBF-4550-FE85BC6AD7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541944" name="Group 248">
                <a:extLst>
                  <a:ext uri="{FF2B5EF4-FFF2-40B4-BE49-F238E27FC236}">
                    <a16:creationId xmlns:a16="http://schemas.microsoft.com/office/drawing/2014/main" id="{F1426487-FA31-51A2-1117-BCB86FCFD2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541945" name="Freeform 249">
                  <a:extLst>
                    <a:ext uri="{FF2B5EF4-FFF2-40B4-BE49-F238E27FC236}">
                      <a16:creationId xmlns:a16="http://schemas.microsoft.com/office/drawing/2014/main" id="{4362406A-684E-BAC4-01FC-AA77AA9999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1946" name="Freeform 250">
                  <a:extLst>
                    <a:ext uri="{FF2B5EF4-FFF2-40B4-BE49-F238E27FC236}">
                      <a16:creationId xmlns:a16="http://schemas.microsoft.com/office/drawing/2014/main" id="{D84F71A2-02F8-39E6-25FD-3112ECDBFC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541947" name="Picture 251">
                <a:extLst>
                  <a:ext uri="{FF2B5EF4-FFF2-40B4-BE49-F238E27FC236}">
                    <a16:creationId xmlns:a16="http://schemas.microsoft.com/office/drawing/2014/main" id="{A6345D1C-CCF9-E216-09EB-91920FD679B2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41948" name="Freeform 252">
              <a:extLst>
                <a:ext uri="{FF2B5EF4-FFF2-40B4-BE49-F238E27FC236}">
                  <a16:creationId xmlns:a16="http://schemas.microsoft.com/office/drawing/2014/main" id="{08425949-EAA0-AC29-E3A2-04AD7C14A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949" name="Freeform 253">
              <a:extLst>
                <a:ext uri="{FF2B5EF4-FFF2-40B4-BE49-F238E27FC236}">
                  <a16:creationId xmlns:a16="http://schemas.microsoft.com/office/drawing/2014/main" id="{F6C30FC6-BF8A-EAA1-B395-BD18DEDB0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950" name="Freeform 254">
              <a:extLst>
                <a:ext uri="{FF2B5EF4-FFF2-40B4-BE49-F238E27FC236}">
                  <a16:creationId xmlns:a16="http://schemas.microsoft.com/office/drawing/2014/main" id="{666BCFD9-DBE3-B28B-6E0A-BF69351B9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951" name="Freeform 255">
              <a:extLst>
                <a:ext uri="{FF2B5EF4-FFF2-40B4-BE49-F238E27FC236}">
                  <a16:creationId xmlns:a16="http://schemas.microsoft.com/office/drawing/2014/main" id="{17819250-5C64-2B69-8BAC-536A4972A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952" name="Freeform 256">
              <a:extLst>
                <a:ext uri="{FF2B5EF4-FFF2-40B4-BE49-F238E27FC236}">
                  <a16:creationId xmlns:a16="http://schemas.microsoft.com/office/drawing/2014/main" id="{0C7F31D3-3122-B40C-82AB-E8944913A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41953" name="Text Box 257">
            <a:extLst>
              <a:ext uri="{FF2B5EF4-FFF2-40B4-BE49-F238E27FC236}">
                <a16:creationId xmlns:a16="http://schemas.microsoft.com/office/drawing/2014/main" id="{47F9D760-72F6-30E1-AED7-D425CBAE8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375" y="1376363"/>
            <a:ext cx="863600" cy="7016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4000" b="0" i="1">
                <a:solidFill>
                  <a:schemeClr val="tx1"/>
                </a:solidFill>
                <a:latin typeface="Kosher-Normal" charset="0"/>
              </a:rPr>
              <a:t>ДЗ</a:t>
            </a:r>
            <a:endParaRPr lang="en-US" altLang="en-US" sz="4000" b="0" i="1">
              <a:solidFill>
                <a:schemeClr val="tx1"/>
              </a:solidFill>
              <a:latin typeface="Kosher-Normal" charset="0"/>
            </a:endParaRPr>
          </a:p>
        </p:txBody>
      </p:sp>
      <p:sp>
        <p:nvSpPr>
          <p:cNvPr id="541954" name="Text Box 258">
            <a:extLst>
              <a:ext uri="{FF2B5EF4-FFF2-40B4-BE49-F238E27FC236}">
                <a16:creationId xmlns:a16="http://schemas.microsoft.com/office/drawing/2014/main" id="{DA34C506-AE25-5F2F-CB7E-8491FA87F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375" y="3436938"/>
            <a:ext cx="863600" cy="7016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4000" b="0" i="1">
                <a:solidFill>
                  <a:schemeClr val="tx1"/>
                </a:solidFill>
                <a:latin typeface="Kosher-Normal" charset="0"/>
              </a:rPr>
              <a:t>НЗ</a:t>
            </a:r>
            <a:endParaRPr lang="en-US" altLang="en-US" sz="4000" b="0" i="1">
              <a:solidFill>
                <a:schemeClr val="tx1"/>
              </a:solidFill>
              <a:latin typeface="Kosher-Normal" charset="0"/>
            </a:endParaRPr>
          </a:p>
        </p:txBody>
      </p:sp>
      <p:sp>
        <p:nvSpPr>
          <p:cNvPr id="541747" name="AutoShape 51">
            <a:extLst>
              <a:ext uri="{FF2B5EF4-FFF2-40B4-BE49-F238E27FC236}">
                <a16:creationId xmlns:a16="http://schemas.microsoft.com/office/drawing/2014/main" id="{223A4C0D-BF2D-7188-7AE6-2729B79B0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9813" y="3438525"/>
            <a:ext cx="2055812" cy="204311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46" name="AutoShape 50">
            <a:extLst>
              <a:ext uri="{FF2B5EF4-FFF2-40B4-BE49-F238E27FC236}">
                <a16:creationId xmlns:a16="http://schemas.microsoft.com/office/drawing/2014/main" id="{A315E39D-78F4-66C3-E2F8-9C58C2E5F1A1}"/>
              </a:ext>
            </a:extLst>
          </p:cNvPr>
          <p:cNvSpPr>
            <a:spLocks noChangeArrowheads="1"/>
          </p:cNvSpPr>
          <p:nvPr/>
        </p:nvSpPr>
        <p:spPr bwMode="auto">
          <a:xfrm rot="-8250459">
            <a:off x="5013325" y="4327525"/>
            <a:ext cx="1593850" cy="76993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D83104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41959" name="Group 263">
            <a:extLst>
              <a:ext uri="{FF2B5EF4-FFF2-40B4-BE49-F238E27FC236}">
                <a16:creationId xmlns:a16="http://schemas.microsoft.com/office/drawing/2014/main" id="{96DFF164-42CC-A076-7332-FAB25093671D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541960" name="Group 264">
              <a:extLst>
                <a:ext uri="{FF2B5EF4-FFF2-40B4-BE49-F238E27FC236}">
                  <a16:creationId xmlns:a16="http://schemas.microsoft.com/office/drawing/2014/main" id="{C31BF5A3-0B4F-F3BC-0BA8-9B1196061C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541961" name="Freeform 265">
                <a:extLst>
                  <a:ext uri="{FF2B5EF4-FFF2-40B4-BE49-F238E27FC236}">
                    <a16:creationId xmlns:a16="http://schemas.microsoft.com/office/drawing/2014/main" id="{83D34015-E90A-2537-56B6-3A5CA3B1CD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1962" name="AutoShape 266">
                <a:extLst>
                  <a:ext uri="{FF2B5EF4-FFF2-40B4-BE49-F238E27FC236}">
                    <a16:creationId xmlns:a16="http://schemas.microsoft.com/office/drawing/2014/main" id="{30C4F700-A396-A4F8-6E6A-05AEADA323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1963" name="Rectangle 267">
                <a:extLst>
                  <a:ext uri="{FF2B5EF4-FFF2-40B4-BE49-F238E27FC236}">
                    <a16:creationId xmlns:a16="http://schemas.microsoft.com/office/drawing/2014/main" id="{D923DCF0-D563-BB1A-E0FA-37D82DA1D1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1964" name="Line 268">
                <a:extLst>
                  <a:ext uri="{FF2B5EF4-FFF2-40B4-BE49-F238E27FC236}">
                    <a16:creationId xmlns:a16="http://schemas.microsoft.com/office/drawing/2014/main" id="{63578EB8-8536-A5E3-2337-10B94EEDA8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1965" name="Rectangle 269">
                <a:extLst>
                  <a:ext uri="{FF2B5EF4-FFF2-40B4-BE49-F238E27FC236}">
                    <a16:creationId xmlns:a16="http://schemas.microsoft.com/office/drawing/2014/main" id="{73FC4806-522C-FCA6-4263-0E8D1CED46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1966" name="Rectangle 270">
                <a:extLst>
                  <a:ext uri="{FF2B5EF4-FFF2-40B4-BE49-F238E27FC236}">
                    <a16:creationId xmlns:a16="http://schemas.microsoft.com/office/drawing/2014/main" id="{4A6A7200-7311-45D2-9893-7C77740912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1967" name="Line 271">
                <a:extLst>
                  <a:ext uri="{FF2B5EF4-FFF2-40B4-BE49-F238E27FC236}">
                    <a16:creationId xmlns:a16="http://schemas.microsoft.com/office/drawing/2014/main" id="{C44008D2-35B9-D5D3-FC99-9DB000F104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1968" name="Line 272">
                <a:extLst>
                  <a:ext uri="{FF2B5EF4-FFF2-40B4-BE49-F238E27FC236}">
                    <a16:creationId xmlns:a16="http://schemas.microsoft.com/office/drawing/2014/main" id="{F6630CB0-2E22-16A8-E191-F264B6785E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1969" name="Line 273">
                <a:extLst>
                  <a:ext uri="{FF2B5EF4-FFF2-40B4-BE49-F238E27FC236}">
                    <a16:creationId xmlns:a16="http://schemas.microsoft.com/office/drawing/2014/main" id="{3D75B454-91EC-EFA6-CA98-51B227AD11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1970" name="Line 274">
                <a:extLst>
                  <a:ext uri="{FF2B5EF4-FFF2-40B4-BE49-F238E27FC236}">
                    <a16:creationId xmlns:a16="http://schemas.microsoft.com/office/drawing/2014/main" id="{459DF2CD-44D2-1DB7-1855-4999369E80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1971" name="Line 275">
                <a:extLst>
                  <a:ext uri="{FF2B5EF4-FFF2-40B4-BE49-F238E27FC236}">
                    <a16:creationId xmlns:a16="http://schemas.microsoft.com/office/drawing/2014/main" id="{397F3CA7-66EA-9E53-38CF-31A32C61C7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1972" name="Line 276">
                <a:extLst>
                  <a:ext uri="{FF2B5EF4-FFF2-40B4-BE49-F238E27FC236}">
                    <a16:creationId xmlns:a16="http://schemas.microsoft.com/office/drawing/2014/main" id="{2096BEC5-032A-B46D-BBD8-99B31FB5E4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1973" name="Line 277">
                <a:extLst>
                  <a:ext uri="{FF2B5EF4-FFF2-40B4-BE49-F238E27FC236}">
                    <a16:creationId xmlns:a16="http://schemas.microsoft.com/office/drawing/2014/main" id="{F34478B8-901F-6EE5-FBD9-2BB7DA0A4F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1974" name="Line 278">
                <a:extLst>
                  <a:ext uri="{FF2B5EF4-FFF2-40B4-BE49-F238E27FC236}">
                    <a16:creationId xmlns:a16="http://schemas.microsoft.com/office/drawing/2014/main" id="{9C41DA34-30B7-4E1A-CE12-CD32B00BB6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1975" name="Line 279">
                <a:extLst>
                  <a:ext uri="{FF2B5EF4-FFF2-40B4-BE49-F238E27FC236}">
                    <a16:creationId xmlns:a16="http://schemas.microsoft.com/office/drawing/2014/main" id="{2A6CCBF6-48F9-2C47-43B1-600FE61820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1976" name="Line 280">
                <a:extLst>
                  <a:ext uri="{FF2B5EF4-FFF2-40B4-BE49-F238E27FC236}">
                    <a16:creationId xmlns:a16="http://schemas.microsoft.com/office/drawing/2014/main" id="{A94DD008-C115-B21A-A73B-E8901C56BE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1977" name="Rectangle 281">
                <a:extLst>
                  <a:ext uri="{FF2B5EF4-FFF2-40B4-BE49-F238E27FC236}">
                    <a16:creationId xmlns:a16="http://schemas.microsoft.com/office/drawing/2014/main" id="{79C6E102-DC97-1662-F462-6412BA8A24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ru-RU" altLang="en-US" sz="900">
                    <a:solidFill>
                      <a:srgbClr val="000000"/>
                    </a:solidFill>
                    <a:latin typeface="Chicago" charset="0"/>
                  </a:rPr>
                  <a:t>ЦАРСТВО</a:t>
                </a:r>
                <a:endParaRPr lang="en-US" altLang="en-US" sz="900">
                  <a:solidFill>
                    <a:srgbClr val="000000"/>
                  </a:solidFill>
                  <a:latin typeface="Chicago" charset="0"/>
                </a:endParaRPr>
              </a:p>
            </p:txBody>
          </p:sp>
        </p:grpSp>
        <p:sp>
          <p:nvSpPr>
            <p:cNvPr id="541978" name="Rectangle 282">
              <a:extLst>
                <a:ext uri="{FF2B5EF4-FFF2-40B4-BE49-F238E27FC236}">
                  <a16:creationId xmlns:a16="http://schemas.microsoft.com/office/drawing/2014/main" id="{3E859D17-9A5C-A541-7932-EFB768CCA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39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</a:t>
              </a:r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Д</a:t>
              </a:r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541979" name="Rectangle 283">
            <a:extLst>
              <a:ext uri="{FF2B5EF4-FFF2-40B4-BE49-F238E27FC236}">
                <a16:creationId xmlns:a16="http://schemas.microsoft.com/office/drawing/2014/main" id="{A4BE0789-312A-E204-897A-57F94DDA1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175" y="3730625"/>
            <a:ext cx="9667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РАЗДЕЛЕНИЕ</a:t>
            </a:r>
            <a:endParaRPr lang="en-US" altLang="en-US" sz="9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541980" name="Rectangle 284">
            <a:extLst>
              <a:ext uri="{FF2B5EF4-FFF2-40B4-BE49-F238E27FC236}">
                <a16:creationId xmlns:a16="http://schemas.microsoft.com/office/drawing/2014/main" id="{74C79978-37A0-1177-0F29-42F251C7E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175" y="4151313"/>
            <a:ext cx="6889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1A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Израиль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41981" name="Rectangle 285">
            <a:extLst>
              <a:ext uri="{FF2B5EF4-FFF2-40B4-BE49-F238E27FC236}">
                <a16:creationId xmlns:a16="http://schemas.microsoft.com/office/drawing/2014/main" id="{BB38B3F5-3737-63CE-C121-434C7B8FE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0" y="3973513"/>
            <a:ext cx="86836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Север        Юг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41982" name="Rectangle 286">
            <a:extLst>
              <a:ext uri="{FF2B5EF4-FFF2-40B4-BE49-F238E27FC236}">
                <a16:creationId xmlns:a16="http://schemas.microsoft.com/office/drawing/2014/main" id="{16CE70A3-9A3E-6C45-0B88-9D7C9E439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3275" y="4151313"/>
            <a:ext cx="56991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1A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  Иудея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41983" name="Rectangle 287">
            <a:extLst>
              <a:ext uri="{FF2B5EF4-FFF2-40B4-BE49-F238E27FC236}">
                <a16:creationId xmlns:a16="http://schemas.microsoft.com/office/drawing/2014/main" id="{D2FBEEF9-F501-432A-6993-79408D869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9900" y="4318000"/>
            <a:ext cx="7524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10              2</a:t>
            </a:r>
          </a:p>
        </p:txBody>
      </p:sp>
      <p:sp>
        <p:nvSpPr>
          <p:cNvPr id="541984" name="Rectangle 288">
            <a:extLst>
              <a:ext uri="{FF2B5EF4-FFF2-40B4-BE49-F238E27FC236}">
                <a16:creationId xmlns:a16="http://schemas.microsoft.com/office/drawing/2014/main" id="{DB312567-9B6B-63A4-F0BE-ED1AA460C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2588" y="4483100"/>
            <a:ext cx="855662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      ПРОРОКИ</a:t>
            </a:r>
            <a:endParaRPr lang="en-US" altLang="en-US" sz="8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541985" name="Rectangle 289">
            <a:extLst>
              <a:ext uri="{FF2B5EF4-FFF2-40B4-BE49-F238E27FC236}">
                <a16:creationId xmlns:a16="http://schemas.microsoft.com/office/drawing/2014/main" id="{DAFB3DD2-12FD-A529-19F1-AE7576BEF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838700"/>
            <a:ext cx="43815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         </a:t>
            </a:r>
          </a:p>
        </p:txBody>
      </p:sp>
      <p:sp>
        <p:nvSpPr>
          <p:cNvPr id="541986" name="Rectangle 290">
            <a:extLst>
              <a:ext uri="{FF2B5EF4-FFF2-40B4-BE49-F238E27FC236}">
                <a16:creationId xmlns:a16="http://schemas.microsoft.com/office/drawing/2014/main" id="{B01022C1-70E9-51BF-9D33-730017345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1163" y="5003800"/>
            <a:ext cx="23812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  </a:t>
            </a:r>
          </a:p>
        </p:txBody>
      </p:sp>
      <p:sp>
        <p:nvSpPr>
          <p:cNvPr id="541987" name="Rectangle 291">
            <a:extLst>
              <a:ext uri="{FF2B5EF4-FFF2-40B4-BE49-F238E27FC236}">
                <a16:creationId xmlns:a16="http://schemas.microsoft.com/office/drawing/2014/main" id="{5B961C23-52F4-3FA4-A6E6-3BAD0CCC3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4672013"/>
            <a:ext cx="1809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ru-RU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41988" name="Rectangle 292">
            <a:extLst>
              <a:ext uri="{FF2B5EF4-FFF2-40B4-BE49-F238E27FC236}">
                <a16:creationId xmlns:a16="http://schemas.microsoft.com/office/drawing/2014/main" id="{16F153A1-6CFE-9FDF-F6DC-D6E56AC61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0100" y="4994275"/>
            <a:ext cx="1809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ru-RU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41989" name="Rectangle 293">
            <a:extLst>
              <a:ext uri="{FF2B5EF4-FFF2-40B4-BE49-F238E27FC236}">
                <a16:creationId xmlns:a16="http://schemas.microsoft.com/office/drawing/2014/main" id="{14D391A1-E59B-0AF5-48A6-063CA8F25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7575" y="4837113"/>
            <a:ext cx="1809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ru-RU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41990" name="Text Box 294">
            <a:extLst>
              <a:ext uri="{FF2B5EF4-FFF2-40B4-BE49-F238E27FC236}">
                <a16:creationId xmlns:a16="http://schemas.microsoft.com/office/drawing/2014/main" id="{3186ED66-DCD1-6212-DEA7-96BDAFBE1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883025"/>
            <a:ext cx="1630363" cy="67627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80000"/>
              </a:lnSpc>
              <a:spcBef>
                <a:spcPct val="50000"/>
              </a:spcBef>
            </a:pPr>
            <a:r>
              <a:rPr lang="ru-RU" altLang="en-US" sz="2400">
                <a:solidFill>
                  <a:srgbClr val="FFEA18"/>
                </a:solidFill>
                <a:latin typeface="Arial" panose="020B0604020202020204" pitchFamily="34" charset="0"/>
              </a:rPr>
              <a:t>Новый Завет</a:t>
            </a:r>
            <a:endParaRPr lang="en-US" altLang="en-US" sz="2400">
              <a:solidFill>
                <a:srgbClr val="FFEA18"/>
              </a:solidFill>
              <a:latin typeface="Arial" panose="020B0604020202020204" pitchFamily="34" charset="0"/>
            </a:endParaRPr>
          </a:p>
        </p:txBody>
      </p:sp>
      <p:sp>
        <p:nvSpPr>
          <p:cNvPr id="541991" name="Rectangle 295">
            <a:extLst>
              <a:ext uri="{FF2B5EF4-FFF2-40B4-BE49-F238E27FC236}">
                <a16:creationId xmlns:a16="http://schemas.microsoft.com/office/drawing/2014/main" id="{26345F0F-955F-7676-B75F-B834B5F37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571750"/>
            <a:ext cx="18415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en-US" sz="2800" b="0"/>
          </a:p>
        </p:txBody>
      </p:sp>
      <p:sp>
        <p:nvSpPr>
          <p:cNvPr id="541992" name="Text Box 296">
            <a:extLst>
              <a:ext uri="{FF2B5EF4-FFF2-40B4-BE49-F238E27FC236}">
                <a16:creationId xmlns:a16="http://schemas.microsoft.com/office/drawing/2014/main" id="{E86B75AF-D57D-9421-AC6A-550B80718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0" y="6443663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41993" name="Text Box 297">
            <a:extLst>
              <a:ext uri="{FF2B5EF4-FFF2-40B4-BE49-F238E27FC236}">
                <a16:creationId xmlns:a16="http://schemas.microsoft.com/office/drawing/2014/main" id="{9283C027-8884-B89D-67A6-0EA290B98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7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42019" name="Oval 323">
            <a:extLst>
              <a:ext uri="{FF2B5EF4-FFF2-40B4-BE49-F238E27FC236}">
                <a16:creationId xmlns:a16="http://schemas.microsoft.com/office/drawing/2014/main" id="{279E61EA-2068-53F2-6243-1563887338A6}"/>
              </a:ext>
            </a:extLst>
          </p:cNvPr>
          <p:cNvSpPr>
            <a:spLocks noChangeArrowheads="1"/>
          </p:cNvSpPr>
          <p:nvPr/>
        </p:nvSpPr>
        <p:spPr bwMode="auto">
          <a:xfrm rot="-3337920">
            <a:off x="841375" y="2794000"/>
            <a:ext cx="1492250" cy="1498600"/>
          </a:xfrm>
          <a:prstGeom prst="ellipse">
            <a:avLst/>
          </a:prstGeom>
          <a:noFill/>
          <a:ln w="57150">
            <a:solidFill>
              <a:srgbClr val="F8131B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17088" dir="2963922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42020" name="Group 324">
            <a:extLst>
              <a:ext uri="{FF2B5EF4-FFF2-40B4-BE49-F238E27FC236}">
                <a16:creationId xmlns:a16="http://schemas.microsoft.com/office/drawing/2014/main" id="{D11FAB96-562F-F768-42E3-46C5164C92AE}"/>
              </a:ext>
            </a:extLst>
          </p:cNvPr>
          <p:cNvGrpSpPr>
            <a:grpSpLocks/>
          </p:cNvGrpSpPr>
          <p:nvPr/>
        </p:nvGrpSpPr>
        <p:grpSpPr bwMode="auto">
          <a:xfrm>
            <a:off x="725488" y="2693988"/>
            <a:ext cx="2071687" cy="1627187"/>
            <a:chOff x="457" y="1697"/>
            <a:chExt cx="1305" cy="1025"/>
          </a:xfrm>
        </p:grpSpPr>
        <p:grpSp>
          <p:nvGrpSpPr>
            <p:cNvPr id="542021" name="Group 325">
              <a:extLst>
                <a:ext uri="{FF2B5EF4-FFF2-40B4-BE49-F238E27FC236}">
                  <a16:creationId xmlns:a16="http://schemas.microsoft.com/office/drawing/2014/main" id="{6143670A-CFF5-55B7-0AB9-CCED3AD651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" y="1740"/>
              <a:ext cx="972" cy="982"/>
              <a:chOff x="2300" y="1797"/>
              <a:chExt cx="1143" cy="1147"/>
            </a:xfrm>
          </p:grpSpPr>
          <p:sp>
            <p:nvSpPr>
              <p:cNvPr id="542022" name="AutoShape 326">
                <a:extLst>
                  <a:ext uri="{FF2B5EF4-FFF2-40B4-BE49-F238E27FC236}">
                    <a16:creationId xmlns:a16="http://schemas.microsoft.com/office/drawing/2014/main" id="{8AD5748C-F97D-9A3F-E8C3-D30DBCE6D2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2294" y="1803"/>
                <a:ext cx="1146" cy="1134"/>
              </a:xfrm>
              <a:custGeom>
                <a:avLst/>
                <a:gdLst>
                  <a:gd name="G0" fmla="+- 9894 0 0"/>
                  <a:gd name="G1" fmla="+- 11724373 0 0"/>
                  <a:gd name="G2" fmla="+- 0 0 11724373"/>
                  <a:gd name="T0" fmla="*/ 0 256 1"/>
                  <a:gd name="T1" fmla="*/ 180 256 1"/>
                  <a:gd name="G3" fmla="+- 11724373 T0 T1"/>
                  <a:gd name="T2" fmla="*/ 0 256 1"/>
                  <a:gd name="T3" fmla="*/ 90 256 1"/>
                  <a:gd name="G4" fmla="+- 11724373 T2 T3"/>
                  <a:gd name="G5" fmla="*/ G4 2 1"/>
                  <a:gd name="T4" fmla="*/ 90 256 1"/>
                  <a:gd name="T5" fmla="*/ 0 256 1"/>
                  <a:gd name="G6" fmla="+- 11724373 T4 T5"/>
                  <a:gd name="G7" fmla="*/ G6 2 1"/>
                  <a:gd name="G8" fmla="abs 11724373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9894"/>
                  <a:gd name="G18" fmla="*/ 9894 1 2"/>
                  <a:gd name="G19" fmla="+- G18 5400 0"/>
                  <a:gd name="G20" fmla="cos G19 11724373"/>
                  <a:gd name="G21" fmla="sin G19 11724373"/>
                  <a:gd name="G22" fmla="+- G20 10800 0"/>
                  <a:gd name="G23" fmla="+- G21 10800 0"/>
                  <a:gd name="G24" fmla="+- 10800 0 G20"/>
                  <a:gd name="G25" fmla="+- 9894 10800 0"/>
                  <a:gd name="G26" fmla="?: G9 G17 G25"/>
                  <a:gd name="G27" fmla="?: G9 0 21600"/>
                  <a:gd name="G28" fmla="cos 10800 11724373"/>
                  <a:gd name="G29" fmla="sin 10800 11724373"/>
                  <a:gd name="G30" fmla="sin 9894 11724373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24373 G34 0"/>
                  <a:gd name="G36" fmla="?: G6 G35 G31"/>
                  <a:gd name="G37" fmla="+- 21600 0 G36"/>
                  <a:gd name="G38" fmla="?: G4 0 G33"/>
                  <a:gd name="G39" fmla="?: 11724373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454 w 21600"/>
                  <a:gd name="T15" fmla="*/ 10998 h 21600"/>
                  <a:gd name="T16" fmla="*/ 10800 w 21600"/>
                  <a:gd name="T17" fmla="*/ 906 h 21600"/>
                  <a:gd name="T18" fmla="*/ 21146 w 21600"/>
                  <a:gd name="T19" fmla="*/ 10998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907" y="10989"/>
                    </a:moveTo>
                    <a:cubicBezTo>
                      <a:pt x="906" y="10926"/>
                      <a:pt x="906" y="10863"/>
                      <a:pt x="906" y="10800"/>
                    </a:cubicBezTo>
                    <a:cubicBezTo>
                      <a:pt x="906" y="5335"/>
                      <a:pt x="5335" y="906"/>
                      <a:pt x="10800" y="906"/>
                    </a:cubicBezTo>
                    <a:cubicBezTo>
                      <a:pt x="16264" y="906"/>
                      <a:pt x="20694" y="5335"/>
                      <a:pt x="20694" y="10800"/>
                    </a:cubicBezTo>
                    <a:cubicBezTo>
                      <a:pt x="20694" y="10863"/>
                      <a:pt x="20693" y="10926"/>
                      <a:pt x="20692" y="10989"/>
                    </a:cubicBezTo>
                    <a:lnTo>
                      <a:pt x="21598" y="11007"/>
                    </a:lnTo>
                    <a:cubicBezTo>
                      <a:pt x="21599" y="10938"/>
                      <a:pt x="21600" y="10869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0869"/>
                      <a:pt x="0" y="10938"/>
                      <a:pt x="1" y="11007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>
                <a:outerShdw dist="56796" dir="3806097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023" name="AutoShape 327">
                <a:extLst>
                  <a:ext uri="{FF2B5EF4-FFF2-40B4-BE49-F238E27FC236}">
                    <a16:creationId xmlns:a16="http://schemas.microsoft.com/office/drawing/2014/main" id="{B94D7E3B-9FF0-3077-CD94-E45D7321A0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291585">
                <a:off x="2300" y="1810"/>
                <a:ext cx="1143" cy="1134"/>
              </a:xfrm>
              <a:custGeom>
                <a:avLst/>
                <a:gdLst>
                  <a:gd name="G0" fmla="+- 9894 0 0"/>
                  <a:gd name="G1" fmla="+- 11724373 0 0"/>
                  <a:gd name="G2" fmla="+- 0 0 11724373"/>
                  <a:gd name="T0" fmla="*/ 0 256 1"/>
                  <a:gd name="T1" fmla="*/ 180 256 1"/>
                  <a:gd name="G3" fmla="+- 11724373 T0 T1"/>
                  <a:gd name="T2" fmla="*/ 0 256 1"/>
                  <a:gd name="T3" fmla="*/ 90 256 1"/>
                  <a:gd name="G4" fmla="+- 11724373 T2 T3"/>
                  <a:gd name="G5" fmla="*/ G4 2 1"/>
                  <a:gd name="T4" fmla="*/ 90 256 1"/>
                  <a:gd name="T5" fmla="*/ 0 256 1"/>
                  <a:gd name="G6" fmla="+- 11724373 T4 T5"/>
                  <a:gd name="G7" fmla="*/ G6 2 1"/>
                  <a:gd name="G8" fmla="abs 11724373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9894"/>
                  <a:gd name="G18" fmla="*/ 9894 1 2"/>
                  <a:gd name="G19" fmla="+- G18 5400 0"/>
                  <a:gd name="G20" fmla="cos G19 11724373"/>
                  <a:gd name="G21" fmla="sin G19 11724373"/>
                  <a:gd name="G22" fmla="+- G20 10800 0"/>
                  <a:gd name="G23" fmla="+- G21 10800 0"/>
                  <a:gd name="G24" fmla="+- 10800 0 G20"/>
                  <a:gd name="G25" fmla="+- 9894 10800 0"/>
                  <a:gd name="G26" fmla="?: G9 G17 G25"/>
                  <a:gd name="G27" fmla="?: G9 0 21600"/>
                  <a:gd name="G28" fmla="cos 10800 11724373"/>
                  <a:gd name="G29" fmla="sin 10800 11724373"/>
                  <a:gd name="G30" fmla="sin 9894 11724373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24373 G34 0"/>
                  <a:gd name="G36" fmla="?: G6 G35 G31"/>
                  <a:gd name="G37" fmla="+- 21600 0 G36"/>
                  <a:gd name="G38" fmla="?: G4 0 G33"/>
                  <a:gd name="G39" fmla="?: 11724373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454 w 21600"/>
                  <a:gd name="T15" fmla="*/ 10998 h 21600"/>
                  <a:gd name="T16" fmla="*/ 10800 w 21600"/>
                  <a:gd name="T17" fmla="*/ 906 h 21600"/>
                  <a:gd name="T18" fmla="*/ 21146 w 21600"/>
                  <a:gd name="T19" fmla="*/ 10998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907" y="10989"/>
                    </a:moveTo>
                    <a:cubicBezTo>
                      <a:pt x="906" y="10926"/>
                      <a:pt x="906" y="10863"/>
                      <a:pt x="906" y="10800"/>
                    </a:cubicBezTo>
                    <a:cubicBezTo>
                      <a:pt x="906" y="5335"/>
                      <a:pt x="5335" y="906"/>
                      <a:pt x="10800" y="906"/>
                    </a:cubicBezTo>
                    <a:cubicBezTo>
                      <a:pt x="16264" y="906"/>
                      <a:pt x="20694" y="5335"/>
                      <a:pt x="20694" y="10800"/>
                    </a:cubicBezTo>
                    <a:cubicBezTo>
                      <a:pt x="20694" y="10863"/>
                      <a:pt x="20693" y="10926"/>
                      <a:pt x="20692" y="10989"/>
                    </a:cubicBezTo>
                    <a:lnTo>
                      <a:pt x="21598" y="11007"/>
                    </a:lnTo>
                    <a:cubicBezTo>
                      <a:pt x="21599" y="10938"/>
                      <a:pt x="21600" y="10869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0869"/>
                      <a:pt x="0" y="10938"/>
                      <a:pt x="1" y="11007"/>
                    </a:cubicBezTo>
                    <a:close/>
                  </a:path>
                </a:pathLst>
              </a:custGeom>
              <a:solidFill>
                <a:srgbClr val="FFFF00"/>
              </a:solidFill>
              <a:ln w="12700">
                <a:solidFill>
                  <a:srgbClr val="FFFF00"/>
                </a:solidFill>
                <a:miter lim="800000"/>
                <a:headEnd/>
                <a:tailEnd/>
              </a:ln>
              <a:effectLst>
                <a:outerShdw dist="56796" dir="3806097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42024" name="Rectangle 328">
              <a:extLst>
                <a:ext uri="{FF2B5EF4-FFF2-40B4-BE49-F238E27FC236}">
                  <a16:creationId xmlns:a16="http://schemas.microsoft.com/office/drawing/2014/main" id="{8576C4AC-A00F-FFA0-8DB7-7317841C63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" y="1697"/>
              <a:ext cx="1305" cy="747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r"/>
              <a:r>
                <a:rPr lang="ru-RU" altLang="en-US" sz="4400" b="0">
                  <a:solidFill>
                    <a:schemeClr val="tx2"/>
                  </a:solidFill>
                  <a:latin typeface="Times" panose="020F07020304040A0204" pitchFamily="34" charset="0"/>
                </a:rPr>
                <a:t>А </a:t>
              </a:r>
              <a:r>
                <a:rPr lang="ru-RU" altLang="en-US" sz="7200" b="0">
                  <a:solidFill>
                    <a:srgbClr val="00CC66"/>
                  </a:solidFill>
                  <a:latin typeface="Times" panose="020F07020304040A0204" pitchFamily="34" charset="0"/>
                </a:rPr>
                <a:t>Ц</a:t>
              </a:r>
              <a:r>
                <a:rPr lang="ru-RU" altLang="en-US" sz="7200" b="0">
                  <a:solidFill>
                    <a:schemeClr val="tx2"/>
                  </a:solidFill>
                  <a:latin typeface="Times" panose="020F07020304040A0204" pitchFamily="34" charset="0"/>
                </a:rPr>
                <a:t> </a:t>
              </a:r>
              <a:r>
                <a:rPr lang="ru-RU" altLang="en-US" sz="4400" b="0">
                  <a:solidFill>
                    <a:schemeClr val="tx2"/>
                  </a:solidFill>
                  <a:latin typeface="Times" panose="020F07020304040A0204" pitchFamily="34" charset="0"/>
                </a:rPr>
                <a:t>П</a:t>
              </a:r>
              <a:endParaRPr lang="en-US" altLang="en-US" sz="4400" b="0">
                <a:solidFill>
                  <a:schemeClr val="tx2"/>
                </a:solidFill>
                <a:latin typeface="Times" panose="020F07020304040A0204" pitchFamily="34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4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>
            <a:extLst>
              <a:ext uri="{FF2B5EF4-FFF2-40B4-BE49-F238E27FC236}">
                <a16:creationId xmlns:a16="http://schemas.microsoft.com/office/drawing/2014/main" id="{6A9CBAEA-9501-BC99-EFAF-6798FF5E7F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338" y="357188"/>
            <a:ext cx="7110412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2800">
                <a:solidFill>
                  <a:srgbClr val="FAFD00"/>
                </a:solidFill>
                <a:latin typeface="Times" panose="020F07020304040A0204" pitchFamily="34" charset="0"/>
              </a:rPr>
              <a:t>                            </a:t>
            </a:r>
          </a:p>
        </p:txBody>
      </p:sp>
      <p:sp>
        <p:nvSpPr>
          <p:cNvPr id="457731" name="Rectangle 3">
            <a:extLst>
              <a:ext uri="{FF2B5EF4-FFF2-40B4-BE49-F238E27FC236}">
                <a16:creationId xmlns:a16="http://schemas.microsoft.com/office/drawing/2014/main" id="{5B82627F-688C-CB85-9400-DF0E9AD0B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7363" y="938213"/>
            <a:ext cx="6580187" cy="1063625"/>
          </a:xfrm>
          <a:prstGeom prst="rect">
            <a:avLst/>
          </a:prstGeom>
          <a:noFill/>
          <a:ln>
            <a:noFill/>
          </a:ln>
          <a:effectLst>
            <a:outerShdw dist="102391" dir="178469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ru-RU" altLang="en-US" sz="3200">
                <a:solidFill>
                  <a:schemeClr val="tx1"/>
                </a:solidFill>
                <a:latin typeface="Times" panose="020F07020304040A0204" pitchFamily="34" charset="0"/>
              </a:rPr>
              <a:t>Иеремия</a:t>
            </a:r>
            <a:r>
              <a:rPr lang="en-US" altLang="en-US" sz="3200">
                <a:solidFill>
                  <a:schemeClr val="tx1"/>
                </a:solidFill>
                <a:latin typeface="Times" panose="020F07020304040A0204" pitchFamily="34" charset="0"/>
              </a:rPr>
              <a:t> 31</a:t>
            </a:r>
          </a:p>
          <a:p>
            <a:pPr algn="ctr"/>
            <a:r>
              <a:rPr lang="ru-RU" altLang="en-US" sz="3200">
                <a:solidFill>
                  <a:schemeClr val="folHlink"/>
                </a:solidFill>
                <a:latin typeface="Times" panose="020F07020304040A0204" pitchFamily="34" charset="0"/>
              </a:rPr>
              <a:t>НОВЫЙ ЗАВЕТ</a:t>
            </a:r>
            <a:endParaRPr lang="en-US" altLang="en-US" sz="3200">
              <a:solidFill>
                <a:schemeClr val="tx2"/>
              </a:solidFill>
              <a:latin typeface="Times" panose="020F07020304040A0204" pitchFamily="34" charset="0"/>
            </a:endParaRPr>
          </a:p>
        </p:txBody>
      </p:sp>
      <p:sp>
        <p:nvSpPr>
          <p:cNvPr id="457732" name="Rectangle 4">
            <a:extLst>
              <a:ext uri="{FF2B5EF4-FFF2-40B4-BE49-F238E27FC236}">
                <a16:creationId xmlns:a16="http://schemas.microsoft.com/office/drawing/2014/main" id="{C4DEDC37-BCF6-B1EE-CECD-1123620E27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300" y="2725738"/>
            <a:ext cx="7397750" cy="252571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3600" baseline="30000">
                <a:solidFill>
                  <a:schemeClr val="tx1"/>
                </a:solidFill>
                <a:latin typeface="Times" panose="020F07020304040A0204" pitchFamily="34" charset="0"/>
              </a:rPr>
              <a:t>31</a:t>
            </a:r>
            <a:r>
              <a:rPr lang="en-US" altLang="en-US" sz="3200">
                <a:solidFill>
                  <a:schemeClr val="tx1"/>
                </a:solidFill>
                <a:latin typeface="Times" panose="020F07020304040A0204" pitchFamily="34" charset="0"/>
              </a:rPr>
              <a:t> </a:t>
            </a:r>
            <a:r>
              <a:rPr lang="ru-RU" altLang="en-US" sz="3200">
                <a:solidFill>
                  <a:schemeClr val="tx1"/>
                </a:solidFill>
                <a:latin typeface="Times" panose="020F07020304040A0204" pitchFamily="34" charset="0"/>
              </a:rPr>
              <a:t>Вот наступают дни</a:t>
            </a:r>
            <a:r>
              <a:rPr lang="en-US" altLang="en-US" sz="3200">
                <a:solidFill>
                  <a:schemeClr val="tx1"/>
                </a:solidFill>
                <a:latin typeface="Times" panose="020F07020304040A0204" pitchFamily="34" charset="0"/>
              </a:rPr>
              <a:t>,</a:t>
            </a:r>
            <a:r>
              <a:rPr lang="ru-RU" altLang="en-US" sz="3200">
                <a:solidFill>
                  <a:schemeClr val="tx1"/>
                </a:solidFill>
                <a:latin typeface="Times" panose="020F07020304040A0204" pitchFamily="34" charset="0"/>
              </a:rPr>
              <a:t> говорит Господь</a:t>
            </a:r>
            <a:r>
              <a:rPr lang="en-US" altLang="en-US" sz="3200">
                <a:solidFill>
                  <a:schemeClr val="tx1"/>
                </a:solidFill>
                <a:latin typeface="Times" panose="020F07020304040A0204" pitchFamily="34" charset="0"/>
              </a:rPr>
              <a:t>, </a:t>
            </a:r>
            <a:r>
              <a:rPr lang="ru-RU" altLang="en-US" sz="3200">
                <a:solidFill>
                  <a:schemeClr val="tx1"/>
                </a:solidFill>
                <a:latin typeface="Times" panose="020F07020304040A0204" pitchFamily="34" charset="0"/>
              </a:rPr>
              <a:t>когда Я заключу</a:t>
            </a:r>
            <a:r>
              <a:rPr lang="en-US" altLang="en-US" sz="3200">
                <a:solidFill>
                  <a:schemeClr val="tx1"/>
                </a:solidFill>
                <a:latin typeface="Times" panose="020F07020304040A0204" pitchFamily="34" charset="0"/>
              </a:rPr>
              <a:t> </a:t>
            </a:r>
            <a:r>
              <a:rPr lang="ru-RU" altLang="en-US" sz="3200">
                <a:solidFill>
                  <a:schemeClr val="tx1"/>
                </a:solidFill>
                <a:latin typeface="Times" panose="020F07020304040A0204" pitchFamily="34" charset="0"/>
              </a:rPr>
              <a:t>с</a:t>
            </a:r>
            <a:r>
              <a:rPr lang="en-US" altLang="en-US" sz="3200">
                <a:solidFill>
                  <a:schemeClr val="tx1"/>
                </a:solidFill>
                <a:latin typeface="Times" panose="020F07020304040A0204" pitchFamily="34" charset="0"/>
              </a:rPr>
              <a:t> </a:t>
            </a:r>
            <a:r>
              <a:rPr lang="ru-RU" altLang="en-US" sz="3200">
                <a:solidFill>
                  <a:schemeClr val="folHlink"/>
                </a:solidFill>
                <a:latin typeface="Times" panose="020F07020304040A0204" pitchFamily="34" charset="0"/>
              </a:rPr>
              <a:t>домом Израиля </a:t>
            </a:r>
            <a:r>
              <a:rPr lang="ru-RU" altLang="en-US" sz="3200">
                <a:solidFill>
                  <a:schemeClr val="tx1"/>
                </a:solidFill>
                <a:latin typeface="Times" panose="020F07020304040A0204" pitchFamily="34" charset="0"/>
              </a:rPr>
              <a:t>и с</a:t>
            </a:r>
            <a:r>
              <a:rPr lang="en-US" altLang="en-US" sz="3200">
                <a:solidFill>
                  <a:schemeClr val="tx1"/>
                </a:solidFill>
                <a:latin typeface="Times" panose="020F07020304040A0204" pitchFamily="34" charset="0"/>
              </a:rPr>
              <a:t> </a:t>
            </a:r>
            <a:r>
              <a:rPr lang="ru-RU" altLang="en-US" sz="3200">
                <a:solidFill>
                  <a:schemeClr val="folHlink"/>
                </a:solidFill>
                <a:latin typeface="Times" panose="020F07020304040A0204" pitchFamily="34" charset="0"/>
              </a:rPr>
              <a:t>домом Иуды</a:t>
            </a:r>
            <a:r>
              <a:rPr lang="en-US" altLang="en-US" sz="3200">
                <a:solidFill>
                  <a:schemeClr val="folHlink"/>
                </a:solidFill>
                <a:latin typeface="Times" panose="020F07020304040A0204" pitchFamily="34" charset="0"/>
              </a:rPr>
              <a:t> </a:t>
            </a:r>
            <a:endParaRPr lang="ru-RU" altLang="en-US" sz="3200">
              <a:solidFill>
                <a:schemeClr val="folHlink"/>
              </a:solidFill>
              <a:latin typeface="Times" panose="020F07020304040A0204" pitchFamily="34" charset="0"/>
            </a:endParaRPr>
          </a:p>
          <a:p>
            <a:r>
              <a:rPr lang="ru-RU" altLang="en-US" sz="3200">
                <a:solidFill>
                  <a:srgbClr val="EEFF4B"/>
                </a:solidFill>
                <a:latin typeface="Times" panose="020F07020304040A0204" pitchFamily="34" charset="0"/>
              </a:rPr>
              <a:t>новый завет.</a:t>
            </a:r>
            <a:endParaRPr lang="en-US" altLang="en-US" sz="3200">
              <a:solidFill>
                <a:schemeClr val="folHlink"/>
              </a:solidFill>
              <a:latin typeface="Times" panose="020F07020304040A0204" pitchFamily="34" charset="0"/>
            </a:endParaRPr>
          </a:p>
          <a:p>
            <a:endParaRPr lang="en-US" altLang="en-US" sz="32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457761" name="Text Box 33">
            <a:extLst>
              <a:ext uri="{FF2B5EF4-FFF2-40B4-BE49-F238E27FC236}">
                <a16:creationId xmlns:a16="http://schemas.microsoft.com/office/drawing/2014/main" id="{B5F7CD9D-3700-6AF9-C1CF-65410890E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475" y="5105400"/>
            <a:ext cx="7340600" cy="7016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4000">
                <a:solidFill>
                  <a:srgbClr val="FFFF00"/>
                </a:solidFill>
              </a:rPr>
              <a:t>   ОБЕЩАНИЕ МЕССИИ</a:t>
            </a:r>
            <a:r>
              <a:rPr lang="en-US" altLang="en-US" sz="4000">
                <a:solidFill>
                  <a:srgbClr val="FFFF00"/>
                </a:solidFill>
              </a:rPr>
              <a:t>!</a:t>
            </a:r>
          </a:p>
        </p:txBody>
      </p:sp>
      <p:sp>
        <p:nvSpPr>
          <p:cNvPr id="457764" name="Rectangle 36">
            <a:extLst>
              <a:ext uri="{FF2B5EF4-FFF2-40B4-BE49-F238E27FC236}">
                <a16:creationId xmlns:a16="http://schemas.microsoft.com/office/drawing/2014/main" id="{F62B02AD-032F-4D17-D4B3-8B25460BDF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2825" y="3690938"/>
            <a:ext cx="4886325" cy="57626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3200">
                <a:solidFill>
                  <a:srgbClr val="0F90C7"/>
                </a:solidFill>
                <a:latin typeface="Times" panose="020F07020304040A0204" pitchFamily="34" charset="0"/>
              </a:rPr>
              <a:t>Израиля и с домом Иуды</a:t>
            </a:r>
            <a:endParaRPr lang="en-US" altLang="en-US" sz="3200">
              <a:solidFill>
                <a:srgbClr val="0F90C7"/>
              </a:solidFill>
              <a:latin typeface="Times" panose="020F07020304040A0204" pitchFamily="34" charset="0"/>
            </a:endParaRPr>
          </a:p>
        </p:txBody>
      </p:sp>
      <p:sp>
        <p:nvSpPr>
          <p:cNvPr id="457836" name="Text Box 108">
            <a:extLst>
              <a:ext uri="{FF2B5EF4-FFF2-40B4-BE49-F238E27FC236}">
                <a16:creationId xmlns:a16="http://schemas.microsoft.com/office/drawing/2014/main" id="{892CF3E7-58D8-F34E-410B-285FFA741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57837" name="Text Box 109">
            <a:extLst>
              <a:ext uri="{FF2B5EF4-FFF2-40B4-BE49-F238E27FC236}">
                <a16:creationId xmlns:a16="http://schemas.microsoft.com/office/drawing/2014/main" id="{4491FBA6-E870-6789-B0C2-5C91EB4BA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0913" y="64436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</a:rPr>
              <a:t>3</a:t>
            </a:r>
            <a:endParaRPr lang="en-US" altLang="en-US" b="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457735" name="Oval 7">
            <a:extLst>
              <a:ext uri="{FF2B5EF4-FFF2-40B4-BE49-F238E27FC236}">
                <a16:creationId xmlns:a16="http://schemas.microsoft.com/office/drawing/2014/main" id="{051A629C-D4A5-7E5F-41C7-0F83F55C0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988" y="4270375"/>
            <a:ext cx="3001962" cy="569913"/>
          </a:xfrm>
          <a:prstGeom prst="ellipse">
            <a:avLst/>
          </a:prstGeom>
          <a:noFill/>
          <a:ln w="50800">
            <a:solidFill>
              <a:srgbClr val="FAFD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57838" name="Group 110">
            <a:extLst>
              <a:ext uri="{FF2B5EF4-FFF2-40B4-BE49-F238E27FC236}">
                <a16:creationId xmlns:a16="http://schemas.microsoft.com/office/drawing/2014/main" id="{9D013793-AE6E-D38C-4967-17E517D6861A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sp>
          <p:nvSpPr>
            <p:cNvPr id="457839" name="Freeform 111">
              <a:extLst>
                <a:ext uri="{FF2B5EF4-FFF2-40B4-BE49-F238E27FC236}">
                  <a16:creationId xmlns:a16="http://schemas.microsoft.com/office/drawing/2014/main" id="{40284241-7BA7-7BDC-5DFF-5BFEDB884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9" y="22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7840" name="AutoShape 112">
              <a:extLst>
                <a:ext uri="{FF2B5EF4-FFF2-40B4-BE49-F238E27FC236}">
                  <a16:creationId xmlns:a16="http://schemas.microsoft.com/office/drawing/2014/main" id="{CEF6BFBF-EA38-0049-ACA0-63ED648F4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172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841" name="Rectangle 113">
              <a:extLst>
                <a:ext uri="{FF2B5EF4-FFF2-40B4-BE49-F238E27FC236}">
                  <a16:creationId xmlns:a16="http://schemas.microsoft.com/office/drawing/2014/main" id="{B7FF6EE6-8DE9-15EB-6578-104F6F386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7" y="2273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842" name="Line 114">
              <a:extLst>
                <a:ext uri="{FF2B5EF4-FFF2-40B4-BE49-F238E27FC236}">
                  <a16:creationId xmlns:a16="http://schemas.microsoft.com/office/drawing/2014/main" id="{579601F7-BBF5-6E8F-A719-3CBC22423D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37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843" name="Rectangle 115">
              <a:extLst>
                <a:ext uri="{FF2B5EF4-FFF2-40B4-BE49-F238E27FC236}">
                  <a16:creationId xmlns:a16="http://schemas.microsoft.com/office/drawing/2014/main" id="{A40B7507-75D1-9D8A-0FDF-366BE12122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1" y="2240"/>
              <a:ext cx="22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844" name="Rectangle 116">
              <a:extLst>
                <a:ext uri="{FF2B5EF4-FFF2-40B4-BE49-F238E27FC236}">
                  <a16:creationId xmlns:a16="http://schemas.microsoft.com/office/drawing/2014/main" id="{15A85DCE-D87D-3110-97FD-F70841B2C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4" y="2226"/>
              <a:ext cx="232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845" name="Line 117">
              <a:extLst>
                <a:ext uri="{FF2B5EF4-FFF2-40B4-BE49-F238E27FC236}">
                  <a16:creationId xmlns:a16="http://schemas.microsoft.com/office/drawing/2014/main" id="{339FE077-E482-CE81-16F8-2CF60D8400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48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846" name="Line 118">
              <a:extLst>
                <a:ext uri="{FF2B5EF4-FFF2-40B4-BE49-F238E27FC236}">
                  <a16:creationId xmlns:a16="http://schemas.microsoft.com/office/drawing/2014/main" id="{A8972EB6-1E92-FE84-FD3D-B49E1527E2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60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847" name="Line 119">
              <a:extLst>
                <a:ext uri="{FF2B5EF4-FFF2-40B4-BE49-F238E27FC236}">
                  <a16:creationId xmlns:a16="http://schemas.microsoft.com/office/drawing/2014/main" id="{8796E5AA-BD66-E246-56BC-729AA21BD0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71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848" name="Line 120">
              <a:extLst>
                <a:ext uri="{FF2B5EF4-FFF2-40B4-BE49-F238E27FC236}">
                  <a16:creationId xmlns:a16="http://schemas.microsoft.com/office/drawing/2014/main" id="{F65E7A57-777B-896F-21CF-EDA56BE701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5" y="304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849" name="Line 121">
              <a:extLst>
                <a:ext uri="{FF2B5EF4-FFF2-40B4-BE49-F238E27FC236}">
                  <a16:creationId xmlns:a16="http://schemas.microsoft.com/office/drawing/2014/main" id="{10D43F42-862C-AC93-2AD4-5F66DD698D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816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850" name="Line 122">
              <a:extLst>
                <a:ext uri="{FF2B5EF4-FFF2-40B4-BE49-F238E27FC236}">
                  <a16:creationId xmlns:a16="http://schemas.microsoft.com/office/drawing/2014/main" id="{4EDC5A07-7EC3-10AA-81D0-7FE9D6BE95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315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851" name="Line 123">
              <a:extLst>
                <a:ext uri="{FF2B5EF4-FFF2-40B4-BE49-F238E27FC236}">
                  <a16:creationId xmlns:a16="http://schemas.microsoft.com/office/drawing/2014/main" id="{281AC5DC-4845-6CD0-B14F-BF687A901D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3264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852" name="Line 124">
              <a:extLst>
                <a:ext uri="{FF2B5EF4-FFF2-40B4-BE49-F238E27FC236}">
                  <a16:creationId xmlns:a16="http://schemas.microsoft.com/office/drawing/2014/main" id="{5B51A357-2003-430C-5874-CC7FC0FB78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92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853" name="Line 125">
              <a:extLst>
                <a:ext uri="{FF2B5EF4-FFF2-40B4-BE49-F238E27FC236}">
                  <a16:creationId xmlns:a16="http://schemas.microsoft.com/office/drawing/2014/main" id="{080E6D35-4511-7CF8-0A8B-19A00FD2D0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59" y="2540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854" name="Line 126">
              <a:extLst>
                <a:ext uri="{FF2B5EF4-FFF2-40B4-BE49-F238E27FC236}">
                  <a16:creationId xmlns:a16="http://schemas.microsoft.com/office/drawing/2014/main" id="{D5BF0FB4-04C9-70C4-B113-A6ACA1DE73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51" y="2496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855" name="Rectangle 127">
              <a:extLst>
                <a:ext uri="{FF2B5EF4-FFF2-40B4-BE49-F238E27FC236}">
                  <a16:creationId xmlns:a16="http://schemas.microsoft.com/office/drawing/2014/main" id="{1F1D2759-B1A0-6D15-8817-7683C8FB26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1" y="2165"/>
              <a:ext cx="5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Chicago" charset="0"/>
                </a:rPr>
                <a:t>ЦАРСТВО</a:t>
              </a:r>
              <a:endParaRPr lang="en-US" altLang="en-US" sz="900">
                <a:solidFill>
                  <a:srgbClr val="000000"/>
                </a:solidFill>
                <a:latin typeface="Chicago" charset="0"/>
              </a:endParaRPr>
            </a:p>
          </p:txBody>
        </p:sp>
      </p:grpSp>
      <p:sp>
        <p:nvSpPr>
          <p:cNvPr id="457856" name="Rectangle 128">
            <a:extLst>
              <a:ext uri="{FF2B5EF4-FFF2-40B4-BE49-F238E27FC236}">
                <a16:creationId xmlns:a16="http://schemas.microsoft.com/office/drawing/2014/main" id="{EE782262-F434-B395-A452-99DA66304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8163" y="3598863"/>
            <a:ext cx="63023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С</a:t>
            </a:r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Д</a:t>
            </a:r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С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457857" name="Rectangle 129">
            <a:extLst>
              <a:ext uri="{FF2B5EF4-FFF2-40B4-BE49-F238E27FC236}">
                <a16:creationId xmlns:a16="http://schemas.microsoft.com/office/drawing/2014/main" id="{35E05E7C-1D4E-DAED-D1F3-8238147D01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175" y="3741738"/>
            <a:ext cx="9667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РАЗДЕЛЕНИЕ</a:t>
            </a:r>
            <a:endParaRPr lang="en-US" altLang="en-US" sz="9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457858" name="Rectangle 130">
            <a:extLst>
              <a:ext uri="{FF2B5EF4-FFF2-40B4-BE49-F238E27FC236}">
                <a16:creationId xmlns:a16="http://schemas.microsoft.com/office/drawing/2014/main" id="{E1F4D4E5-7C9E-FF78-69CA-B8CF4B4FF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0" y="3973513"/>
            <a:ext cx="839788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Север       Юг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457859" name="Rectangle 131">
            <a:extLst>
              <a:ext uri="{FF2B5EF4-FFF2-40B4-BE49-F238E27FC236}">
                <a16:creationId xmlns:a16="http://schemas.microsoft.com/office/drawing/2014/main" id="{15BA0BD1-AEAF-8B73-014A-16CA035D65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2588" y="4483100"/>
            <a:ext cx="855662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      ПРОРОКИ</a:t>
            </a:r>
            <a:endParaRPr lang="en-US" altLang="en-US" sz="8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457861" name="Rectangle 133">
            <a:extLst>
              <a:ext uri="{FF2B5EF4-FFF2-40B4-BE49-F238E27FC236}">
                <a16:creationId xmlns:a16="http://schemas.microsoft.com/office/drawing/2014/main" id="{064434C1-C9E3-A8C9-1D84-11A746025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175" y="4151313"/>
            <a:ext cx="66516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1A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Израиль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457862" name="Rectangle 134">
            <a:extLst>
              <a:ext uri="{FF2B5EF4-FFF2-40B4-BE49-F238E27FC236}">
                <a16:creationId xmlns:a16="http://schemas.microsoft.com/office/drawing/2014/main" id="{74BFACA1-37BD-C967-6FEE-7785ACF50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3275" y="4151313"/>
            <a:ext cx="56991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1A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  Иудея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457863" name="Rectangle 135">
            <a:extLst>
              <a:ext uri="{FF2B5EF4-FFF2-40B4-BE49-F238E27FC236}">
                <a16:creationId xmlns:a16="http://schemas.microsoft.com/office/drawing/2014/main" id="{B57B4ABF-A3F6-D11C-3952-63381D557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4188" y="4318000"/>
            <a:ext cx="7524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10              2</a:t>
            </a:r>
          </a:p>
        </p:txBody>
      </p:sp>
      <p:sp>
        <p:nvSpPr>
          <p:cNvPr id="457864" name="Rectangle 136">
            <a:extLst>
              <a:ext uri="{FF2B5EF4-FFF2-40B4-BE49-F238E27FC236}">
                <a16:creationId xmlns:a16="http://schemas.microsoft.com/office/drawing/2014/main" id="{B508992C-17F1-EA74-94DF-61BC3E06F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0538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44</a:t>
            </a:r>
          </a:p>
        </p:txBody>
      </p:sp>
      <p:sp>
        <p:nvSpPr>
          <p:cNvPr id="457866" name="Text Box 138">
            <a:extLst>
              <a:ext uri="{FF2B5EF4-FFF2-40B4-BE49-F238E27FC236}">
                <a16:creationId xmlns:a16="http://schemas.microsoft.com/office/drawing/2014/main" id="{8FD3B069-8962-1060-BEE6-E92AD4544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7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57867" name="Rectangle 139">
            <a:extLst>
              <a:ext uri="{FF2B5EF4-FFF2-40B4-BE49-F238E27FC236}">
                <a16:creationId xmlns:a16="http://schemas.microsoft.com/office/drawing/2014/main" id="{591F41A9-5504-904B-D0E1-C702136BF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3438" y="3224213"/>
            <a:ext cx="1824037" cy="57626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3200">
                <a:solidFill>
                  <a:srgbClr val="0F90C7"/>
                </a:solidFill>
                <a:latin typeface="Times" panose="020F07020304040A0204" pitchFamily="34" charset="0"/>
              </a:rPr>
              <a:t>с домом</a:t>
            </a:r>
            <a:endParaRPr lang="en-US" altLang="en-US" sz="3200">
              <a:solidFill>
                <a:srgbClr val="0F90C7"/>
              </a:solidFill>
              <a:latin typeface="Times" panose="020F07020304040A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7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7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7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7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7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7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7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7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7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7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7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7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7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7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7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7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761" grpId="0" autoUpdateAnimBg="0"/>
      <p:bldP spid="457764" grpId="0" autoUpdateAnimBg="0"/>
      <p:bldP spid="457867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655" name="Group 39">
            <a:extLst>
              <a:ext uri="{FF2B5EF4-FFF2-40B4-BE49-F238E27FC236}">
                <a16:creationId xmlns:a16="http://schemas.microsoft.com/office/drawing/2014/main" id="{B173BAA9-C7FC-966D-440B-7CCA7F16018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623656" name="Rectangle 40">
              <a:extLst>
                <a:ext uri="{FF2B5EF4-FFF2-40B4-BE49-F238E27FC236}">
                  <a16:creationId xmlns:a16="http://schemas.microsoft.com/office/drawing/2014/main" id="{86F72191-2DEE-DE9A-A19E-5FCDE8EB76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3657" name="Rectangle 41">
              <a:extLst>
                <a:ext uri="{FF2B5EF4-FFF2-40B4-BE49-F238E27FC236}">
                  <a16:creationId xmlns:a16="http://schemas.microsoft.com/office/drawing/2014/main" id="{EA57BF13-C3DF-0FA5-A80A-10CE25014A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3658" name="Rectangle 42">
              <a:extLst>
                <a:ext uri="{FF2B5EF4-FFF2-40B4-BE49-F238E27FC236}">
                  <a16:creationId xmlns:a16="http://schemas.microsoft.com/office/drawing/2014/main" id="{EEB7CB8D-0447-15DD-1D35-CD09FA22F9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23659" name="Group 43">
            <a:extLst>
              <a:ext uri="{FF2B5EF4-FFF2-40B4-BE49-F238E27FC236}">
                <a16:creationId xmlns:a16="http://schemas.microsoft.com/office/drawing/2014/main" id="{E5FA39B3-8C1C-485C-7916-C9998FBEDACB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623660" name="Rectangle 44">
              <a:extLst>
                <a:ext uri="{FF2B5EF4-FFF2-40B4-BE49-F238E27FC236}">
                  <a16:creationId xmlns:a16="http://schemas.microsoft.com/office/drawing/2014/main" id="{C8A5646F-3899-17B5-189D-2E94F59436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3661" name="Rectangle 45">
              <a:extLst>
                <a:ext uri="{FF2B5EF4-FFF2-40B4-BE49-F238E27FC236}">
                  <a16:creationId xmlns:a16="http://schemas.microsoft.com/office/drawing/2014/main" id="{FEEBD1E6-38D9-CA80-45DA-D58FC62BF7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3662" name="Rectangle 46">
              <a:extLst>
                <a:ext uri="{FF2B5EF4-FFF2-40B4-BE49-F238E27FC236}">
                  <a16:creationId xmlns:a16="http://schemas.microsoft.com/office/drawing/2014/main" id="{B74E6690-EA3A-4FB9-3E94-6DD5CF24E2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23618" name="Rectangle 2">
            <a:extLst>
              <a:ext uri="{FF2B5EF4-FFF2-40B4-BE49-F238E27FC236}">
                <a16:creationId xmlns:a16="http://schemas.microsoft.com/office/drawing/2014/main" id="{172BCB88-1C79-A244-9EC3-650A133FA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23619" name="Group 3">
            <a:extLst>
              <a:ext uri="{FF2B5EF4-FFF2-40B4-BE49-F238E27FC236}">
                <a16:creationId xmlns:a16="http://schemas.microsoft.com/office/drawing/2014/main" id="{B4656164-5524-60BB-BB67-2D8983355F77}"/>
              </a:ext>
            </a:extLst>
          </p:cNvPr>
          <p:cNvGrpSpPr>
            <a:grpSpLocks/>
          </p:cNvGrpSpPr>
          <p:nvPr/>
        </p:nvGrpSpPr>
        <p:grpSpPr bwMode="auto">
          <a:xfrm>
            <a:off x="1785938" y="2208213"/>
            <a:ext cx="5519737" cy="981075"/>
            <a:chOff x="1125" y="1391"/>
            <a:chExt cx="3477" cy="618"/>
          </a:xfrm>
        </p:grpSpPr>
        <p:sp>
          <p:nvSpPr>
            <p:cNvPr id="623620" name="Line 4">
              <a:extLst>
                <a:ext uri="{FF2B5EF4-FFF2-40B4-BE49-F238E27FC236}">
                  <a16:creationId xmlns:a16="http://schemas.microsoft.com/office/drawing/2014/main" id="{2A15DC90-E8E3-7C92-B300-D9F20D71FD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8" y="1391"/>
              <a:ext cx="1" cy="497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3621" name="Line 5">
              <a:extLst>
                <a:ext uri="{FF2B5EF4-FFF2-40B4-BE49-F238E27FC236}">
                  <a16:creationId xmlns:a16="http://schemas.microsoft.com/office/drawing/2014/main" id="{E6ACC4E0-2F71-36DC-BD64-45079C3614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5" y="1906"/>
              <a:ext cx="3477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3622" name="Line 6">
              <a:extLst>
                <a:ext uri="{FF2B5EF4-FFF2-40B4-BE49-F238E27FC236}">
                  <a16:creationId xmlns:a16="http://schemas.microsoft.com/office/drawing/2014/main" id="{349DAE4F-FD7E-413D-195F-942988EBB1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87" y="1913"/>
              <a:ext cx="0" cy="8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3623" name="Line 7">
              <a:extLst>
                <a:ext uri="{FF2B5EF4-FFF2-40B4-BE49-F238E27FC236}">
                  <a16:creationId xmlns:a16="http://schemas.microsoft.com/office/drawing/2014/main" id="{2C3056E9-FCB4-7CF5-0430-799F864E31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9" y="1923"/>
              <a:ext cx="0" cy="8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3624" name="Line 8">
              <a:extLst>
                <a:ext uri="{FF2B5EF4-FFF2-40B4-BE49-F238E27FC236}">
                  <a16:creationId xmlns:a16="http://schemas.microsoft.com/office/drawing/2014/main" id="{558F1918-A5EE-B9EE-94CF-7B627CBBE8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0" y="1912"/>
              <a:ext cx="0" cy="8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23625" name="Rectangle 9">
            <a:extLst>
              <a:ext uri="{FF2B5EF4-FFF2-40B4-BE49-F238E27FC236}">
                <a16:creationId xmlns:a16="http://schemas.microsoft.com/office/drawing/2014/main" id="{51220B69-DC28-3399-17CD-FFC511124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3468688"/>
            <a:ext cx="7840663" cy="2432050"/>
          </a:xfrm>
          <a:prstGeom prst="rect">
            <a:avLst/>
          </a:prstGeom>
          <a:gradFill rotWithShape="1">
            <a:gsLst>
              <a:gs pos="0">
                <a:srgbClr val="33CC33">
                  <a:gamma/>
                  <a:shade val="0"/>
                  <a:invGamma/>
                </a:srgbClr>
              </a:gs>
              <a:gs pos="50000">
                <a:srgbClr val="33CC33"/>
              </a:gs>
              <a:gs pos="100000">
                <a:srgbClr val="33CC33">
                  <a:gamma/>
                  <a:shade val="0"/>
                  <a:invGamma/>
                </a:srgbClr>
              </a:gs>
            </a:gsLst>
            <a:lin ang="5400000" scaled="1"/>
          </a:gradFill>
          <a:ln w="50800">
            <a:solidFill>
              <a:srgbClr val="FAFD00"/>
            </a:solidFill>
            <a:miter lim="800000"/>
            <a:headEnd/>
            <a:tailEnd/>
          </a:ln>
          <a:effectLst>
            <a:outerShdw dist="125724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23626" name="Text Box 10">
            <a:extLst>
              <a:ext uri="{FF2B5EF4-FFF2-40B4-BE49-F238E27FC236}">
                <a16:creationId xmlns:a16="http://schemas.microsoft.com/office/drawing/2014/main" id="{FB02EFA7-B391-FF56-B7BB-6B14C3252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23627" name="Rectangle 11">
            <a:extLst>
              <a:ext uri="{FF2B5EF4-FFF2-40B4-BE49-F238E27FC236}">
                <a16:creationId xmlns:a16="http://schemas.microsoft.com/office/drawing/2014/main" id="{6997D7BE-B53B-0A31-BB0B-90B0921B7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45</a:t>
            </a:r>
          </a:p>
        </p:txBody>
      </p:sp>
      <p:sp>
        <p:nvSpPr>
          <p:cNvPr id="623628" name="Text Box 12">
            <a:extLst>
              <a:ext uri="{FF2B5EF4-FFF2-40B4-BE49-F238E27FC236}">
                <a16:creationId xmlns:a16="http://schemas.microsoft.com/office/drawing/2014/main" id="{493AB6B8-2EFF-DA43-288A-654CB41F3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  <p:sp>
        <p:nvSpPr>
          <p:cNvPr id="623629" name="Rectangle 13">
            <a:extLst>
              <a:ext uri="{FF2B5EF4-FFF2-40B4-BE49-F238E27FC236}">
                <a16:creationId xmlns:a16="http://schemas.microsoft.com/office/drawing/2014/main" id="{EA36C7D3-B712-20ED-8BF3-CF089335A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6788" y="5138738"/>
            <a:ext cx="2363787" cy="515937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Иер.</a:t>
            </a:r>
            <a:r>
              <a:rPr lang="en-US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 31: 31-33</a:t>
            </a:r>
          </a:p>
        </p:txBody>
      </p:sp>
      <p:sp>
        <p:nvSpPr>
          <p:cNvPr id="623630" name="Rectangle 14">
            <a:extLst>
              <a:ext uri="{FF2B5EF4-FFF2-40B4-BE49-F238E27FC236}">
                <a16:creationId xmlns:a16="http://schemas.microsoft.com/office/drawing/2014/main" id="{05083602-6760-EE90-7A47-21CD80611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" y="4471988"/>
            <a:ext cx="7743825" cy="6985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3200">
                <a:solidFill>
                  <a:srgbClr val="FAFD00"/>
                </a:solidFill>
                <a:latin typeface="Arial" panose="020B0604020202020204" pitchFamily="34" charset="0"/>
              </a:rPr>
              <a:t>Земельный</a:t>
            </a:r>
            <a:r>
              <a:rPr lang="en-US" altLang="en-US" sz="4000">
                <a:solidFill>
                  <a:srgbClr val="FAFD00"/>
                </a:solidFill>
                <a:latin typeface="Arial" panose="020B0604020202020204" pitchFamily="34" charset="0"/>
              </a:rPr>
              <a:t>  </a:t>
            </a:r>
            <a:r>
              <a:rPr lang="ru-RU" altLang="en-US" sz="4000">
                <a:solidFill>
                  <a:srgbClr val="FAFD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4000">
                <a:solidFill>
                  <a:srgbClr val="FAFD00"/>
                </a:solidFill>
                <a:latin typeface="Arial" panose="020B0604020202020204" pitchFamily="34" charset="0"/>
              </a:rPr>
              <a:t> </a:t>
            </a:r>
            <a:r>
              <a:rPr lang="ru-RU" altLang="en-US" sz="3200">
                <a:solidFill>
                  <a:srgbClr val="FAFD00"/>
                </a:solidFill>
                <a:latin typeface="Arial" panose="020B0604020202020204" pitchFamily="34" charset="0"/>
              </a:rPr>
              <a:t>Давидов</a:t>
            </a:r>
            <a:r>
              <a:rPr lang="en-US" altLang="en-US" sz="4000">
                <a:solidFill>
                  <a:srgbClr val="FAFD00"/>
                </a:solidFill>
                <a:latin typeface="Arial" panose="020B0604020202020204" pitchFamily="34" charset="0"/>
              </a:rPr>
              <a:t>       </a:t>
            </a:r>
            <a:r>
              <a:rPr lang="ru-RU" altLang="en-US" sz="3200">
                <a:solidFill>
                  <a:srgbClr val="FAFD00"/>
                </a:solidFill>
                <a:latin typeface="Arial" panose="020B0604020202020204" pitchFamily="34" charset="0"/>
              </a:rPr>
              <a:t>Новый</a:t>
            </a:r>
            <a:endParaRPr lang="en-US" altLang="en-US" sz="3200">
              <a:solidFill>
                <a:srgbClr val="FAFD00"/>
              </a:solidFill>
              <a:latin typeface="Arial" panose="020B0604020202020204" pitchFamily="34" charset="0"/>
            </a:endParaRPr>
          </a:p>
        </p:txBody>
      </p:sp>
      <p:sp>
        <p:nvSpPr>
          <p:cNvPr id="623631" name="Text Box 15">
            <a:extLst>
              <a:ext uri="{FF2B5EF4-FFF2-40B4-BE49-F238E27FC236}">
                <a16:creationId xmlns:a16="http://schemas.microsoft.com/office/drawing/2014/main" id="{12565AF2-28C3-39FB-CA57-D62086DD4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" y="661988"/>
            <a:ext cx="7264400" cy="1311275"/>
          </a:xfrm>
          <a:prstGeom prst="rect">
            <a:avLst/>
          </a:prstGeom>
          <a:noFill/>
          <a:ln>
            <a:noFill/>
          </a:ln>
          <a:effectLst>
            <a:outerShdw dist="125724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en-US" sz="4000">
                <a:solidFill>
                  <a:srgbClr val="FAFD00"/>
                </a:solidFill>
                <a:latin typeface="Times" panose="020F07020304040A0204" pitchFamily="34" charset="0"/>
              </a:rPr>
              <a:t>Авраамов Завет</a:t>
            </a:r>
            <a:endParaRPr lang="en-US" altLang="en-US" sz="4000">
              <a:solidFill>
                <a:srgbClr val="FAFD00"/>
              </a:solidFill>
              <a:latin typeface="Times" panose="020F07020304040A0204" pitchFamily="34" charset="0"/>
            </a:endParaRPr>
          </a:p>
          <a:p>
            <a:pPr algn="ctr"/>
            <a:r>
              <a:rPr lang="ru-RU" altLang="en-US" sz="4000" i="1">
                <a:solidFill>
                  <a:srgbClr val="00FF00"/>
                </a:solidFill>
                <a:latin typeface="Times" panose="020F07020304040A0204" pitchFamily="34" charset="0"/>
              </a:rPr>
              <a:t>Быт</a:t>
            </a:r>
            <a:r>
              <a:rPr lang="en-US" altLang="en-US" sz="4000" i="1">
                <a:solidFill>
                  <a:srgbClr val="00FF00"/>
                </a:solidFill>
                <a:latin typeface="Times" panose="020F07020304040A0204" pitchFamily="34" charset="0"/>
              </a:rPr>
              <a:t>. 12: 1-3</a:t>
            </a:r>
            <a:endParaRPr lang="en-US" altLang="en-US" sz="4000">
              <a:latin typeface="Times" panose="020F07020304040A0204" pitchFamily="34" charset="0"/>
            </a:endParaRPr>
          </a:p>
        </p:txBody>
      </p:sp>
      <p:sp>
        <p:nvSpPr>
          <p:cNvPr id="623632" name="Rectangle 16">
            <a:extLst>
              <a:ext uri="{FF2B5EF4-FFF2-40B4-BE49-F238E27FC236}">
                <a16:creationId xmlns:a16="http://schemas.microsoft.com/office/drawing/2014/main" id="{6CF39F79-AFDC-5647-99A7-B2DF44E5A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4725" y="3463925"/>
            <a:ext cx="2479675" cy="9429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00FF00"/>
                </a:solidFill>
                <a:latin typeface="Times" panose="020F07020304040A0204" pitchFamily="34" charset="0"/>
              </a:rPr>
              <a:t>БЛАГОСЛО</a:t>
            </a:r>
            <a:r>
              <a:rPr lang="en-US" altLang="en-US" sz="2800">
                <a:solidFill>
                  <a:srgbClr val="00FF00"/>
                </a:solidFill>
                <a:latin typeface="Times" panose="020F07020304040A0204" pitchFamily="34" charset="0"/>
              </a:rPr>
              <a:t>-</a:t>
            </a:r>
          </a:p>
          <a:p>
            <a:r>
              <a:rPr lang="en-US" altLang="en-US" sz="2800">
                <a:solidFill>
                  <a:srgbClr val="00FF00"/>
                </a:solidFill>
                <a:latin typeface="Times" panose="020F07020304040A0204" pitchFamily="34" charset="0"/>
              </a:rPr>
              <a:t>    </a:t>
            </a:r>
            <a:r>
              <a:rPr lang="ru-RU" altLang="en-US" sz="2800">
                <a:solidFill>
                  <a:srgbClr val="00FF00"/>
                </a:solidFill>
                <a:latin typeface="Times" panose="020F07020304040A0204" pitchFamily="34" charset="0"/>
              </a:rPr>
              <a:t>ВЕНИЕ</a:t>
            </a:r>
            <a:endParaRPr lang="en-US" altLang="en-US" sz="2800">
              <a:solidFill>
                <a:srgbClr val="00FF00"/>
              </a:solidFill>
              <a:latin typeface="Times" panose="020F07020304040A0204" pitchFamily="34" charset="0"/>
            </a:endParaRPr>
          </a:p>
        </p:txBody>
      </p:sp>
      <p:sp>
        <p:nvSpPr>
          <p:cNvPr id="623633" name="Rectangle 17">
            <a:extLst>
              <a:ext uri="{FF2B5EF4-FFF2-40B4-BE49-F238E27FC236}">
                <a16:creationId xmlns:a16="http://schemas.microsoft.com/office/drawing/2014/main" id="{463AD62F-D639-37C5-22DF-2D8B411AE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4063" y="5103813"/>
            <a:ext cx="2473325" cy="515937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  2 </a:t>
            </a:r>
            <a:r>
              <a:rPr lang="ru-RU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Цар.</a:t>
            </a:r>
            <a:r>
              <a:rPr lang="en-US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 7: 4-16</a:t>
            </a:r>
          </a:p>
        </p:txBody>
      </p:sp>
      <p:sp>
        <p:nvSpPr>
          <p:cNvPr id="623634" name="Rectangle 18">
            <a:extLst>
              <a:ext uri="{FF2B5EF4-FFF2-40B4-BE49-F238E27FC236}">
                <a16:creationId xmlns:a16="http://schemas.microsoft.com/office/drawing/2014/main" id="{42F76ECC-F5F2-303E-A72D-5DCF4346E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21275"/>
            <a:ext cx="2443163" cy="515938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Втор.</a:t>
            </a:r>
            <a:r>
              <a:rPr lang="en-US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 30: 1-10</a:t>
            </a:r>
          </a:p>
        </p:txBody>
      </p:sp>
      <p:sp>
        <p:nvSpPr>
          <p:cNvPr id="623635" name="Rectangle 19">
            <a:extLst>
              <a:ext uri="{FF2B5EF4-FFF2-40B4-BE49-F238E27FC236}">
                <a16:creationId xmlns:a16="http://schemas.microsoft.com/office/drawing/2014/main" id="{52FDC0BB-E7D2-D722-7D07-FE30FE56C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1088" y="3675063"/>
            <a:ext cx="4997450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00FF00"/>
                </a:solidFill>
                <a:latin typeface="Times" panose="020F07020304040A0204" pitchFamily="34" charset="0"/>
              </a:rPr>
              <a:t>ЗЕМЛЯ</a:t>
            </a:r>
            <a:r>
              <a:rPr lang="en-US" altLang="en-US" sz="2800">
                <a:solidFill>
                  <a:srgbClr val="00FF00"/>
                </a:solidFill>
                <a:latin typeface="Times" panose="020F07020304040A0204" pitchFamily="34" charset="0"/>
              </a:rPr>
              <a:t>   </a:t>
            </a:r>
            <a:r>
              <a:rPr lang="ru-RU" altLang="en-US" sz="2800">
                <a:solidFill>
                  <a:srgbClr val="00FF00"/>
                </a:solidFill>
                <a:latin typeface="Times" panose="020F07020304040A0204" pitchFamily="34" charset="0"/>
              </a:rPr>
              <a:t>       </a:t>
            </a:r>
            <a:r>
              <a:rPr lang="en-US" altLang="en-US" sz="2800">
                <a:solidFill>
                  <a:srgbClr val="00FF00"/>
                </a:solidFill>
                <a:latin typeface="Times" panose="020F07020304040A0204" pitchFamily="34" charset="0"/>
              </a:rPr>
              <a:t> </a:t>
            </a:r>
            <a:r>
              <a:rPr lang="ru-RU" altLang="en-US" sz="2800">
                <a:solidFill>
                  <a:srgbClr val="00FF00"/>
                </a:solidFill>
                <a:latin typeface="Times" panose="020F07020304040A0204" pitchFamily="34" charset="0"/>
              </a:rPr>
              <a:t>ПОТОМСТВО</a:t>
            </a:r>
            <a:endParaRPr lang="en-US" altLang="en-US" sz="2800">
              <a:solidFill>
                <a:srgbClr val="00FF00"/>
              </a:solidFill>
              <a:latin typeface="Times" panose="020F07020304040A0204" pitchFamily="34" charset="0"/>
            </a:endParaRPr>
          </a:p>
        </p:txBody>
      </p:sp>
      <p:sp>
        <p:nvSpPr>
          <p:cNvPr id="623637" name="AutoShape 21">
            <a:extLst>
              <a:ext uri="{FF2B5EF4-FFF2-40B4-BE49-F238E27FC236}">
                <a16:creationId xmlns:a16="http://schemas.microsoft.com/office/drawing/2014/main" id="{850FD049-08AF-81DC-E4CE-C3EB5524D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413" y="3494088"/>
            <a:ext cx="2651125" cy="879475"/>
          </a:xfrm>
          <a:prstGeom prst="roundRect">
            <a:avLst>
              <a:gd name="adj" fmla="val 16667"/>
            </a:avLst>
          </a:prstGeom>
          <a:noFill/>
          <a:ln w="101600">
            <a:solidFill>
              <a:srgbClr val="00CCFF"/>
            </a:solidFill>
            <a:round/>
            <a:headEnd/>
            <a:tailEnd/>
          </a:ln>
          <a:effectLst>
            <a:outerShdw dist="99190" dir="301166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3640" name="AutoShape 24">
            <a:extLst>
              <a:ext uri="{FF2B5EF4-FFF2-40B4-BE49-F238E27FC236}">
                <a16:creationId xmlns:a16="http://schemas.microsoft.com/office/drawing/2014/main" id="{E97DC352-FA1E-6756-79CB-DA4FA66DE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3492500"/>
            <a:ext cx="5299075" cy="879475"/>
          </a:xfrm>
          <a:prstGeom prst="roundRect">
            <a:avLst>
              <a:gd name="adj" fmla="val 16667"/>
            </a:avLst>
          </a:prstGeom>
          <a:noFill/>
          <a:ln w="101600">
            <a:solidFill>
              <a:srgbClr val="00CCFF"/>
            </a:solidFill>
            <a:round/>
            <a:headEnd/>
            <a:tailEnd/>
          </a:ln>
          <a:effectLst>
            <a:outerShdw dist="99190" dir="301166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3643" name="AutoShape 27">
            <a:extLst>
              <a:ext uri="{FF2B5EF4-FFF2-40B4-BE49-F238E27FC236}">
                <a16:creationId xmlns:a16="http://schemas.microsoft.com/office/drawing/2014/main" id="{52DC9B62-97ED-4A4C-B94B-266D0859E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063" y="3459163"/>
            <a:ext cx="7861300" cy="879475"/>
          </a:xfrm>
          <a:prstGeom prst="roundRect">
            <a:avLst>
              <a:gd name="adj" fmla="val 16667"/>
            </a:avLst>
          </a:prstGeom>
          <a:noFill/>
          <a:ln w="101600">
            <a:solidFill>
              <a:srgbClr val="00CCFF"/>
            </a:solidFill>
            <a:round/>
            <a:headEnd/>
            <a:tailEnd/>
          </a:ln>
          <a:effectLst>
            <a:outerShdw dist="99190" dir="301166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23653" name="Group 37">
            <a:extLst>
              <a:ext uri="{FF2B5EF4-FFF2-40B4-BE49-F238E27FC236}">
                <a16:creationId xmlns:a16="http://schemas.microsoft.com/office/drawing/2014/main" id="{2798A2A2-FB4F-C7DF-44FA-BE5757386AA6}"/>
              </a:ext>
            </a:extLst>
          </p:cNvPr>
          <p:cNvGrpSpPr>
            <a:grpSpLocks/>
          </p:cNvGrpSpPr>
          <p:nvPr/>
        </p:nvGrpSpPr>
        <p:grpSpPr bwMode="auto">
          <a:xfrm>
            <a:off x="2244725" y="471488"/>
            <a:ext cx="4619625" cy="1835150"/>
            <a:chOff x="1414" y="297"/>
            <a:chExt cx="2910" cy="1156"/>
          </a:xfrm>
        </p:grpSpPr>
        <p:sp>
          <p:nvSpPr>
            <p:cNvPr id="623647" name="AutoShape 31">
              <a:extLst>
                <a:ext uri="{FF2B5EF4-FFF2-40B4-BE49-F238E27FC236}">
                  <a16:creationId xmlns:a16="http://schemas.microsoft.com/office/drawing/2014/main" id="{9043C400-C2C1-D27D-3CAA-9BC0718EE1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4" y="387"/>
              <a:ext cx="2632" cy="979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rgbClr val="00CCFF"/>
              </a:solidFill>
              <a:round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3648" name="AutoShape 32">
              <a:extLst>
                <a:ext uri="{FF2B5EF4-FFF2-40B4-BE49-F238E27FC236}">
                  <a16:creationId xmlns:a16="http://schemas.microsoft.com/office/drawing/2014/main" id="{883F8AE7-CAD3-8FC0-2C21-73546450D3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4" y="297"/>
              <a:ext cx="2910" cy="1156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chemeClr val="tx1"/>
              </a:solidFill>
              <a:round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23649" name="AutoShape 33">
            <a:extLst>
              <a:ext uri="{FF2B5EF4-FFF2-40B4-BE49-F238E27FC236}">
                <a16:creationId xmlns:a16="http://schemas.microsoft.com/office/drawing/2014/main" id="{43BCB4A6-6FE6-1CAF-8FAC-BAABAE518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025" y="3500438"/>
            <a:ext cx="2651125" cy="2357437"/>
          </a:xfrm>
          <a:prstGeom prst="roundRect">
            <a:avLst>
              <a:gd name="adj" fmla="val 16667"/>
            </a:avLst>
          </a:prstGeom>
          <a:noFill/>
          <a:ln w="101600">
            <a:solidFill>
              <a:srgbClr val="00CCFF"/>
            </a:solidFill>
            <a:round/>
            <a:headEnd/>
            <a:tailEnd/>
          </a:ln>
          <a:effectLst>
            <a:outerShdw dist="99190" dir="301166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3650" name="AutoShape 34">
            <a:extLst>
              <a:ext uri="{FF2B5EF4-FFF2-40B4-BE49-F238E27FC236}">
                <a16:creationId xmlns:a16="http://schemas.microsoft.com/office/drawing/2014/main" id="{F9655C8D-949A-A867-C05C-B3A178151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325" y="3473450"/>
            <a:ext cx="2651125" cy="2357438"/>
          </a:xfrm>
          <a:prstGeom prst="roundRect">
            <a:avLst>
              <a:gd name="adj" fmla="val 16667"/>
            </a:avLst>
          </a:prstGeom>
          <a:noFill/>
          <a:ln w="101600">
            <a:solidFill>
              <a:srgbClr val="00CCFF"/>
            </a:solidFill>
            <a:round/>
            <a:headEnd/>
            <a:tailEnd/>
          </a:ln>
          <a:effectLst>
            <a:outerShdw dist="99190" dir="301166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3651" name="AutoShape 35">
            <a:extLst>
              <a:ext uri="{FF2B5EF4-FFF2-40B4-BE49-F238E27FC236}">
                <a16:creationId xmlns:a16="http://schemas.microsoft.com/office/drawing/2014/main" id="{4A983C57-CE83-83A7-177A-A38A400A9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7088" y="3490913"/>
            <a:ext cx="2582862" cy="2357437"/>
          </a:xfrm>
          <a:prstGeom prst="roundRect">
            <a:avLst>
              <a:gd name="adj" fmla="val 16667"/>
            </a:avLst>
          </a:prstGeom>
          <a:noFill/>
          <a:ln w="101600">
            <a:solidFill>
              <a:srgbClr val="00CCFF"/>
            </a:solidFill>
            <a:round/>
            <a:headEnd/>
            <a:tailEnd/>
          </a:ln>
          <a:effectLst>
            <a:outerShdw dist="99190" dir="301166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3652" name="AutoShape 36">
            <a:extLst>
              <a:ext uri="{FF2B5EF4-FFF2-40B4-BE49-F238E27FC236}">
                <a16:creationId xmlns:a16="http://schemas.microsoft.com/office/drawing/2014/main" id="{AF088558-C5E3-2C6E-092C-F30AD7C43608}"/>
              </a:ext>
            </a:extLst>
          </p:cNvPr>
          <p:cNvSpPr>
            <a:spLocks noChangeArrowheads="1"/>
          </p:cNvSpPr>
          <p:nvPr/>
        </p:nvSpPr>
        <p:spPr bwMode="auto">
          <a:xfrm rot="-9443151">
            <a:off x="7431088" y="2319338"/>
            <a:ext cx="730250" cy="1328737"/>
          </a:xfrm>
          <a:prstGeom prst="upArrow">
            <a:avLst>
              <a:gd name="adj1" fmla="val 50000"/>
              <a:gd name="adj2" fmla="val 45489"/>
            </a:avLst>
          </a:prstGeom>
          <a:solidFill>
            <a:schemeClr val="tx1"/>
          </a:solidFill>
          <a:ln w="12700">
            <a:miter lim="800000"/>
            <a:headEnd/>
            <a:tailEnd/>
          </a:ln>
          <a:effectLst/>
          <a:scene3d>
            <a:camera prst="legacyPerspectiveTop">
              <a:rot lat="0" lon="150000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5A0C7"/>
            </a:extrusionClr>
            <a:contourClr>
              <a:schemeClr val="tx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23654" name="Text Box 38">
            <a:extLst>
              <a:ext uri="{FF2B5EF4-FFF2-40B4-BE49-F238E27FC236}">
                <a16:creationId xmlns:a16="http://schemas.microsoft.com/office/drawing/2014/main" id="{D5BD1864-86B3-7EE7-2B53-ABA227FAB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438" y="64436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</a:rPr>
              <a:t>5</a:t>
            </a:r>
            <a:endParaRPr lang="en-US" altLang="en-US" b="0">
              <a:solidFill>
                <a:srgbClr val="FFA27C"/>
              </a:solidFill>
              <a:latin typeface="B VAG Rounded Bold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3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23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23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3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23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623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3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23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623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3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23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23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23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23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23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>
            <a:extLst>
              <a:ext uri="{FF2B5EF4-FFF2-40B4-BE49-F238E27FC236}">
                <a16:creationId xmlns:a16="http://schemas.microsoft.com/office/drawing/2014/main" id="{5588526F-7865-6051-BB02-171043663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43" name="AutoShape 3">
            <a:extLst>
              <a:ext uri="{FF2B5EF4-FFF2-40B4-BE49-F238E27FC236}">
                <a16:creationId xmlns:a16="http://schemas.microsoft.com/office/drawing/2014/main" id="{F2571F30-3692-E1D0-37E9-B73051DAB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44" name="Rectangle 4">
            <a:extLst>
              <a:ext uri="{FF2B5EF4-FFF2-40B4-BE49-F238E27FC236}">
                <a16:creationId xmlns:a16="http://schemas.microsoft.com/office/drawing/2014/main" id="{70579436-9F27-4D5D-DA4D-0D96CFD879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45" name="Rectangle 5">
            <a:extLst>
              <a:ext uri="{FF2B5EF4-FFF2-40B4-BE49-F238E27FC236}">
                <a16:creationId xmlns:a16="http://schemas.microsoft.com/office/drawing/2014/main" id="{CBA0CBC0-B133-AACF-C0F6-025D89FFB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879475"/>
            <a:ext cx="17764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 </a:t>
            </a:r>
            <a:r>
              <a:rPr lang="ru-RU" altLang="en-US" sz="2400">
                <a:solidFill>
                  <a:schemeClr val="accent2"/>
                </a:solidFill>
                <a:latin typeface="Times" panose="020F07020304040A0204" pitchFamily="34" charset="0"/>
              </a:rPr>
              <a:t>ЦАРСТВО</a:t>
            </a:r>
            <a:endParaRPr lang="en-US" altLang="en-US" sz="2400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  <p:sp>
        <p:nvSpPr>
          <p:cNvPr id="727046" name="Rectangle 6">
            <a:extLst>
              <a:ext uri="{FF2B5EF4-FFF2-40B4-BE49-F238E27FC236}">
                <a16:creationId xmlns:a16="http://schemas.microsoft.com/office/drawing/2014/main" id="{E1117C6B-39E2-D644-56CF-B35C346D9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47" name="Rectangle 7">
            <a:extLst>
              <a:ext uri="{FF2B5EF4-FFF2-40B4-BE49-F238E27FC236}">
                <a16:creationId xmlns:a16="http://schemas.microsoft.com/office/drawing/2014/main" id="{82D08FE3-F80D-3AC0-D3E9-4AC5DE3D0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313" y="928688"/>
            <a:ext cx="1938337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>
                <a:solidFill>
                  <a:srgbClr val="FAFD00"/>
                </a:solidFill>
                <a:latin typeface="Times" panose="020F07020304040A0204" pitchFamily="34" charset="0"/>
              </a:rPr>
              <a:t>ок</a:t>
            </a:r>
            <a:r>
              <a:rPr lang="en-US" altLang="en-US">
                <a:solidFill>
                  <a:srgbClr val="FAFD00"/>
                </a:solidFill>
                <a:latin typeface="Times" panose="020F07020304040A0204" pitchFamily="34" charset="0"/>
              </a:rPr>
              <a:t>. 1000 </a:t>
            </a:r>
            <a:r>
              <a:rPr lang="ru-RU" altLang="en-US">
                <a:solidFill>
                  <a:srgbClr val="FAFD00"/>
                </a:solidFill>
                <a:latin typeface="Times" panose="020F07020304040A0204" pitchFamily="34" charset="0"/>
              </a:rPr>
              <a:t>до Р</a:t>
            </a:r>
            <a:r>
              <a:rPr lang="en-US" altLang="en-US">
                <a:solidFill>
                  <a:srgbClr val="FAFD00"/>
                </a:solidFill>
                <a:latin typeface="Times" panose="020F07020304040A0204" pitchFamily="34" charset="0"/>
              </a:rPr>
              <a:t>.</a:t>
            </a:r>
            <a:r>
              <a:rPr lang="ru-RU" altLang="en-US">
                <a:solidFill>
                  <a:srgbClr val="FAFD00"/>
                </a:solidFill>
                <a:latin typeface="Times" panose="020F07020304040A0204" pitchFamily="34" charset="0"/>
              </a:rPr>
              <a:t>Х</a:t>
            </a:r>
            <a:r>
              <a:rPr lang="en-US" altLang="en-US">
                <a:solidFill>
                  <a:srgbClr val="FAFD00"/>
                </a:solidFill>
                <a:latin typeface="Times" panose="020F07020304040A0204" pitchFamily="34" charset="0"/>
              </a:rPr>
              <a:t>.</a:t>
            </a:r>
          </a:p>
        </p:txBody>
      </p:sp>
      <p:sp>
        <p:nvSpPr>
          <p:cNvPr id="727048" name="Rectangle 8">
            <a:extLst>
              <a:ext uri="{FF2B5EF4-FFF2-40B4-BE49-F238E27FC236}">
                <a16:creationId xmlns:a16="http://schemas.microsoft.com/office/drawing/2014/main" id="{ACBADBD2-BFA4-FD55-357F-B3E4D15DD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49" name="Rectangle 9">
            <a:extLst>
              <a:ext uri="{FF2B5EF4-FFF2-40B4-BE49-F238E27FC236}">
                <a16:creationId xmlns:a16="http://schemas.microsoft.com/office/drawing/2014/main" id="{E9965CEE-1333-3ABF-BAB4-7297934AF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513" y="1387475"/>
            <a:ext cx="15335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С</a:t>
            </a:r>
            <a:r>
              <a:rPr lang="en-US" altLang="en-US" sz="2800">
                <a:solidFill>
                  <a:schemeClr val="bg2"/>
                </a:solidFill>
                <a:latin typeface="Times" panose="020F07020304040A0204" pitchFamily="34" charset="0"/>
              </a:rPr>
              <a:t> - </a:t>
            </a:r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Д</a:t>
            </a:r>
            <a:r>
              <a:rPr lang="en-US" altLang="en-US" sz="2800">
                <a:solidFill>
                  <a:schemeClr val="bg2"/>
                </a:solidFill>
                <a:latin typeface="Times" panose="020F07020304040A0204" pitchFamily="34" charset="0"/>
              </a:rPr>
              <a:t> - </a:t>
            </a:r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С</a:t>
            </a:r>
            <a:endParaRPr lang="en-US" altLang="en-US" sz="28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727050" name="Rectangle 10">
            <a:extLst>
              <a:ext uri="{FF2B5EF4-FFF2-40B4-BE49-F238E27FC236}">
                <a16:creationId xmlns:a16="http://schemas.microsoft.com/office/drawing/2014/main" id="{5F38BE54-C006-6B5D-CA59-3178DA0207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3313" y="3216275"/>
            <a:ext cx="18700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bg2"/>
                </a:solidFill>
                <a:latin typeface="Times" panose="020F07020304040A0204" pitchFamily="34" charset="0"/>
              </a:rPr>
              <a:t>10             2</a:t>
            </a:r>
          </a:p>
        </p:txBody>
      </p:sp>
      <p:sp>
        <p:nvSpPr>
          <p:cNvPr id="727051" name="Rectangle 11">
            <a:extLst>
              <a:ext uri="{FF2B5EF4-FFF2-40B4-BE49-F238E27FC236}">
                <a16:creationId xmlns:a16="http://schemas.microsoft.com/office/drawing/2014/main" id="{D84C03EB-60B8-64A0-588B-CA2D49F86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52" name="Rectangle 12">
            <a:extLst>
              <a:ext uri="{FF2B5EF4-FFF2-40B4-BE49-F238E27FC236}">
                <a16:creationId xmlns:a16="http://schemas.microsoft.com/office/drawing/2014/main" id="{98EE64FF-3CE0-A89F-A972-7DCDBE7709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2246313"/>
            <a:ext cx="389890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  СЕВЕР       ЮГ</a:t>
            </a:r>
            <a:endParaRPr lang="en-US" altLang="en-US" sz="28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727053" name="Rectangle 13">
            <a:extLst>
              <a:ext uri="{FF2B5EF4-FFF2-40B4-BE49-F238E27FC236}">
                <a16:creationId xmlns:a16="http://schemas.microsoft.com/office/drawing/2014/main" id="{6B479C59-5288-C07F-08B1-A6B7F6EB6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2746375"/>
            <a:ext cx="276066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>
                <a:solidFill>
                  <a:schemeClr val="bg2"/>
                </a:solidFill>
                <a:latin typeface="Times" panose="020F07020304040A0204" pitchFamily="34" charset="0"/>
              </a:rPr>
              <a:t> ИЗРАИЛЬ      ИУДЕЯ</a:t>
            </a:r>
            <a:endParaRPr lang="en-US" altLang="en-US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727054" name="Rectangle 14">
            <a:extLst>
              <a:ext uri="{FF2B5EF4-FFF2-40B4-BE49-F238E27FC236}">
                <a16:creationId xmlns:a16="http://schemas.microsoft.com/office/drawing/2014/main" id="{E8EA8407-60AB-57B1-0FA5-0931AE5BA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55" name="Line 15">
            <a:extLst>
              <a:ext uri="{FF2B5EF4-FFF2-40B4-BE49-F238E27FC236}">
                <a16:creationId xmlns:a16="http://schemas.microsoft.com/office/drawing/2014/main" id="{B563FB00-8993-8715-DBDB-F27E025D51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56" name="Line 16">
            <a:extLst>
              <a:ext uri="{FF2B5EF4-FFF2-40B4-BE49-F238E27FC236}">
                <a16:creationId xmlns:a16="http://schemas.microsoft.com/office/drawing/2014/main" id="{5D690BB4-4919-10F2-5E14-0F36B4BB4BF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57" name="Line 17">
            <a:extLst>
              <a:ext uri="{FF2B5EF4-FFF2-40B4-BE49-F238E27FC236}">
                <a16:creationId xmlns:a16="http://schemas.microsoft.com/office/drawing/2014/main" id="{176D6695-C36C-DBBE-DD1C-3A55D03993E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58" name="Line 18">
            <a:extLst>
              <a:ext uri="{FF2B5EF4-FFF2-40B4-BE49-F238E27FC236}">
                <a16:creationId xmlns:a16="http://schemas.microsoft.com/office/drawing/2014/main" id="{C098DF3C-2936-69B2-A4C4-A49DAA43D35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59" name="Line 19">
            <a:extLst>
              <a:ext uri="{FF2B5EF4-FFF2-40B4-BE49-F238E27FC236}">
                <a16:creationId xmlns:a16="http://schemas.microsoft.com/office/drawing/2014/main" id="{9CB90172-4DF2-1536-6294-4AEB5497CF2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60" name="Line 20">
            <a:extLst>
              <a:ext uri="{FF2B5EF4-FFF2-40B4-BE49-F238E27FC236}">
                <a16:creationId xmlns:a16="http://schemas.microsoft.com/office/drawing/2014/main" id="{11007B4D-9A7E-31B1-9AE6-6C35A1F4C0E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61" name="Line 21">
            <a:extLst>
              <a:ext uri="{FF2B5EF4-FFF2-40B4-BE49-F238E27FC236}">
                <a16:creationId xmlns:a16="http://schemas.microsoft.com/office/drawing/2014/main" id="{1DE7B653-D970-CACC-4DA4-B8619FBA4498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62" name="Line 22">
            <a:extLst>
              <a:ext uri="{FF2B5EF4-FFF2-40B4-BE49-F238E27FC236}">
                <a16:creationId xmlns:a16="http://schemas.microsoft.com/office/drawing/2014/main" id="{6D2AEFE6-AF36-9B34-6205-EEE408B6ED1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63" name="Line 23">
            <a:extLst>
              <a:ext uri="{FF2B5EF4-FFF2-40B4-BE49-F238E27FC236}">
                <a16:creationId xmlns:a16="http://schemas.microsoft.com/office/drawing/2014/main" id="{99F73208-B3F7-CB07-87CA-E607F73D405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64" name="Rectangle 24">
            <a:extLst>
              <a:ext uri="{FF2B5EF4-FFF2-40B4-BE49-F238E27FC236}">
                <a16:creationId xmlns:a16="http://schemas.microsoft.com/office/drawing/2014/main" id="{D22E1F64-7B60-8FCC-62E6-53CEFFC01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65" name="Rectangle 25">
            <a:extLst>
              <a:ext uri="{FF2B5EF4-FFF2-40B4-BE49-F238E27FC236}">
                <a16:creationId xmlns:a16="http://schemas.microsoft.com/office/drawing/2014/main" id="{0D6D7BBD-56D7-20BA-1C9E-1B1F582E5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66" name="Rectangle 26">
            <a:extLst>
              <a:ext uri="{FF2B5EF4-FFF2-40B4-BE49-F238E27FC236}">
                <a16:creationId xmlns:a16="http://schemas.microsoft.com/office/drawing/2014/main" id="{E70990A9-34BB-9AA6-AB4E-5A5615605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67" name="Rectangle 27">
            <a:extLst>
              <a:ext uri="{FF2B5EF4-FFF2-40B4-BE49-F238E27FC236}">
                <a16:creationId xmlns:a16="http://schemas.microsoft.com/office/drawing/2014/main" id="{11D8B6F4-5B68-4B53-F797-91B92B6EB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68" name="Rectangle 28">
            <a:extLst>
              <a:ext uri="{FF2B5EF4-FFF2-40B4-BE49-F238E27FC236}">
                <a16:creationId xmlns:a16="http://schemas.microsoft.com/office/drawing/2014/main" id="{F415135F-F076-BE41-E1C4-48219D9A44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3413" y="1781175"/>
            <a:ext cx="30210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rPr>
              <a:t>&lt;</a:t>
            </a:r>
            <a:r>
              <a:rPr lang="ru-RU" altLang="en-US" sz="2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rPr>
              <a:t>РАЗДЕЛЕНИЕ</a:t>
            </a:r>
            <a:r>
              <a:rPr lang="en-US" altLang="en-US" sz="2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rPr>
              <a:t>&gt;</a:t>
            </a:r>
          </a:p>
        </p:txBody>
      </p:sp>
      <p:sp>
        <p:nvSpPr>
          <p:cNvPr id="727069" name="Line 29">
            <a:extLst>
              <a:ext uri="{FF2B5EF4-FFF2-40B4-BE49-F238E27FC236}">
                <a16:creationId xmlns:a16="http://schemas.microsoft.com/office/drawing/2014/main" id="{0919923B-5B78-7DA0-62F6-E266577C4DF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70" name="Line 30">
            <a:extLst>
              <a:ext uri="{FF2B5EF4-FFF2-40B4-BE49-F238E27FC236}">
                <a16:creationId xmlns:a16="http://schemas.microsoft.com/office/drawing/2014/main" id="{3E0B5988-6582-0EDF-802A-06865019ECDF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2800" y="2298700"/>
            <a:ext cx="0" cy="33274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71" name="Rectangle 31">
            <a:extLst>
              <a:ext uri="{FF2B5EF4-FFF2-40B4-BE49-F238E27FC236}">
                <a16:creationId xmlns:a16="http://schemas.microsoft.com/office/drawing/2014/main" id="{639CDD5F-3EE0-35CE-ABE7-B3C840E13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8813" y="3635375"/>
            <a:ext cx="23685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rPr>
              <a:t>     ПРОРОКИ</a:t>
            </a:r>
            <a:endParaRPr lang="en-US" altLang="en-US" sz="2800" i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anose="020F07020304040A0204" pitchFamily="34" charset="0"/>
            </a:endParaRPr>
          </a:p>
        </p:txBody>
      </p:sp>
      <p:sp>
        <p:nvSpPr>
          <p:cNvPr id="727075" name="Text Box 35">
            <a:extLst>
              <a:ext uri="{FF2B5EF4-FFF2-40B4-BE49-F238E27FC236}">
                <a16:creationId xmlns:a16="http://schemas.microsoft.com/office/drawing/2014/main" id="{32B46841-B58C-19FC-BFF5-956B03916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175" y="15875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tx1"/>
                </a:solidFill>
              </a:rPr>
              <a:t>4</a:t>
            </a:r>
            <a:r>
              <a:rPr lang="en-US" altLang="en-US" sz="1600">
                <a:solidFill>
                  <a:schemeClr val="tx1"/>
                </a:solidFill>
              </a:rPr>
              <a:t> </a:t>
            </a:r>
            <a:r>
              <a:rPr lang="ru-RU" altLang="en-US" sz="1600">
                <a:solidFill>
                  <a:schemeClr val="tx1"/>
                </a:solidFill>
              </a:rPr>
              <a:t>Цар.</a:t>
            </a:r>
            <a:r>
              <a:rPr lang="en-US" altLang="en-US" sz="1600">
                <a:solidFill>
                  <a:schemeClr val="tx1"/>
                </a:solidFill>
              </a:rPr>
              <a:t> 17:6</a:t>
            </a:r>
          </a:p>
        </p:txBody>
      </p:sp>
      <p:sp>
        <p:nvSpPr>
          <p:cNvPr id="727076" name="Text Box 36">
            <a:extLst>
              <a:ext uri="{FF2B5EF4-FFF2-40B4-BE49-F238E27FC236}">
                <a16:creationId xmlns:a16="http://schemas.microsoft.com/office/drawing/2014/main" id="{25ADD074-9523-ECB0-078F-A63DECAD4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727077" name="Rectangle 37">
            <a:extLst>
              <a:ext uri="{FF2B5EF4-FFF2-40B4-BE49-F238E27FC236}">
                <a16:creationId xmlns:a16="http://schemas.microsoft.com/office/drawing/2014/main" id="{29FA8079-C87C-2FEE-0957-6CCF9F389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0538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46</a:t>
            </a:r>
          </a:p>
        </p:txBody>
      </p:sp>
      <p:grpSp>
        <p:nvGrpSpPr>
          <p:cNvPr id="727078" name="Group 38">
            <a:extLst>
              <a:ext uri="{FF2B5EF4-FFF2-40B4-BE49-F238E27FC236}">
                <a16:creationId xmlns:a16="http://schemas.microsoft.com/office/drawing/2014/main" id="{0B0FBD97-1384-11C8-4A22-CADE0F3255AE}"/>
              </a:ext>
            </a:extLst>
          </p:cNvPr>
          <p:cNvGrpSpPr>
            <a:grpSpLocks/>
          </p:cNvGrpSpPr>
          <p:nvPr/>
        </p:nvGrpSpPr>
        <p:grpSpPr bwMode="auto">
          <a:xfrm>
            <a:off x="6126163" y="1157288"/>
            <a:ext cx="1289050" cy="1435100"/>
            <a:chOff x="3835" y="2033"/>
            <a:chExt cx="812" cy="904"/>
          </a:xfrm>
        </p:grpSpPr>
        <p:grpSp>
          <p:nvGrpSpPr>
            <p:cNvPr id="727079" name="Group 39">
              <a:extLst>
                <a:ext uri="{FF2B5EF4-FFF2-40B4-BE49-F238E27FC236}">
                  <a16:creationId xmlns:a16="http://schemas.microsoft.com/office/drawing/2014/main" id="{1F969C90-8E9D-780B-F041-390FA6A352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35" y="2033"/>
              <a:ext cx="812" cy="904"/>
              <a:chOff x="2707" y="548"/>
              <a:chExt cx="2950" cy="2769"/>
            </a:xfrm>
          </p:grpSpPr>
          <p:grpSp>
            <p:nvGrpSpPr>
              <p:cNvPr id="727080" name="Group 40">
                <a:extLst>
                  <a:ext uri="{FF2B5EF4-FFF2-40B4-BE49-F238E27FC236}">
                    <a16:creationId xmlns:a16="http://schemas.microsoft.com/office/drawing/2014/main" id="{C6A403A0-E68E-9EC0-7A4E-36D9C0FFAC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727081" name="Freeform 41">
                  <a:extLst>
                    <a:ext uri="{FF2B5EF4-FFF2-40B4-BE49-F238E27FC236}">
                      <a16:creationId xmlns:a16="http://schemas.microsoft.com/office/drawing/2014/main" id="{6B9C3093-46CE-A3F7-45A6-F009070C35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082" name="Freeform 42">
                  <a:extLst>
                    <a:ext uri="{FF2B5EF4-FFF2-40B4-BE49-F238E27FC236}">
                      <a16:creationId xmlns:a16="http://schemas.microsoft.com/office/drawing/2014/main" id="{4031077A-766F-F853-FF3D-61C222B90A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727083" name="Picture 43">
                <a:extLst>
                  <a:ext uri="{FF2B5EF4-FFF2-40B4-BE49-F238E27FC236}">
                    <a16:creationId xmlns:a16="http://schemas.microsoft.com/office/drawing/2014/main" id="{FE9E3DBE-A54E-A9D5-54F5-EF31D2458817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727084" name="Freeform 44">
              <a:extLst>
                <a:ext uri="{FF2B5EF4-FFF2-40B4-BE49-F238E27FC236}">
                  <a16:creationId xmlns:a16="http://schemas.microsoft.com/office/drawing/2014/main" id="{85537310-085F-3DE7-C0C9-51482A80D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0" y="2672"/>
              <a:ext cx="30" cy="101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085" name="Freeform 45">
              <a:extLst>
                <a:ext uri="{FF2B5EF4-FFF2-40B4-BE49-F238E27FC236}">
                  <a16:creationId xmlns:a16="http://schemas.microsoft.com/office/drawing/2014/main" id="{B9FF02A1-BE54-0744-245E-765BCDA5E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8" y="2651"/>
              <a:ext cx="42" cy="107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086" name="Freeform 46">
              <a:extLst>
                <a:ext uri="{FF2B5EF4-FFF2-40B4-BE49-F238E27FC236}">
                  <a16:creationId xmlns:a16="http://schemas.microsoft.com/office/drawing/2014/main" id="{4FD104B7-0ABB-7B0F-B36B-ECDC6B91E9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" y="2166"/>
              <a:ext cx="28" cy="144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087" name="Freeform 47">
              <a:extLst>
                <a:ext uri="{FF2B5EF4-FFF2-40B4-BE49-F238E27FC236}">
                  <a16:creationId xmlns:a16="http://schemas.microsoft.com/office/drawing/2014/main" id="{1C724CFF-C3E8-709E-B763-F1E38D802C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4" y="2137"/>
              <a:ext cx="43" cy="117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27088" name="Rectangle 48">
            <a:extLst>
              <a:ext uri="{FF2B5EF4-FFF2-40B4-BE49-F238E27FC236}">
                <a16:creationId xmlns:a16="http://schemas.microsoft.com/office/drawing/2014/main" id="{CD03CA93-E19A-22A5-B329-442651DDF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3638" y="4314825"/>
            <a:ext cx="1611312" cy="9429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800" i="1">
                <a:solidFill>
                  <a:schemeClr val="tx1"/>
                </a:solidFill>
                <a:latin typeface="Helvetica" pitchFamily="2" charset="0"/>
              </a:rPr>
              <a:t>Иер.</a:t>
            </a:r>
            <a:r>
              <a:rPr lang="en-US" altLang="en-US" sz="2800" i="1">
                <a:solidFill>
                  <a:schemeClr val="tx1"/>
                </a:solidFill>
                <a:latin typeface="Helvetica" pitchFamily="2" charset="0"/>
              </a:rPr>
              <a:t> 31:       31-33</a:t>
            </a:r>
          </a:p>
        </p:txBody>
      </p:sp>
      <p:sp>
        <p:nvSpPr>
          <p:cNvPr id="727089" name="Rectangle 49">
            <a:extLst>
              <a:ext uri="{FF2B5EF4-FFF2-40B4-BE49-F238E27FC236}">
                <a16:creationId xmlns:a16="http://schemas.microsoft.com/office/drawing/2014/main" id="{077073C3-073A-AE84-8D99-79FFE3EEBB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8075" y="2247900"/>
            <a:ext cx="2576513" cy="9429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 i="1">
                <a:solidFill>
                  <a:schemeClr val="tx1"/>
                </a:solidFill>
                <a:latin typeface="Helvetica" pitchFamily="2" charset="0"/>
              </a:rPr>
              <a:t>2 </a:t>
            </a:r>
            <a:r>
              <a:rPr lang="ru-RU" altLang="en-US" sz="2800" i="1">
                <a:solidFill>
                  <a:schemeClr val="tx1"/>
                </a:solidFill>
                <a:latin typeface="Helvetica" pitchFamily="2" charset="0"/>
              </a:rPr>
              <a:t>Цар.</a:t>
            </a:r>
            <a:r>
              <a:rPr lang="en-US" altLang="en-US" sz="2800" i="1">
                <a:solidFill>
                  <a:schemeClr val="tx1"/>
                </a:solidFill>
                <a:latin typeface="Helvetica" pitchFamily="2" charset="0"/>
              </a:rPr>
              <a:t> 7: 4-16</a:t>
            </a:r>
          </a:p>
          <a:p>
            <a:r>
              <a:rPr lang="en-US" altLang="en-US" sz="2800" i="1">
                <a:solidFill>
                  <a:schemeClr val="tx1"/>
                </a:solidFill>
                <a:latin typeface="Helvetica" pitchFamily="2" charset="0"/>
              </a:rPr>
              <a:t>1 </a:t>
            </a:r>
            <a:r>
              <a:rPr lang="ru-RU" altLang="en-US" sz="2800" i="1">
                <a:solidFill>
                  <a:schemeClr val="tx1"/>
                </a:solidFill>
                <a:latin typeface="Helvetica" pitchFamily="2" charset="0"/>
              </a:rPr>
              <a:t>Пар.</a:t>
            </a:r>
            <a:r>
              <a:rPr lang="en-US" altLang="en-US" sz="2800" i="1">
                <a:solidFill>
                  <a:schemeClr val="tx1"/>
                </a:solidFill>
                <a:latin typeface="Helvetica" pitchFamily="2" charset="0"/>
              </a:rPr>
              <a:t> 17:3-15</a:t>
            </a:r>
          </a:p>
        </p:txBody>
      </p:sp>
      <p:sp>
        <p:nvSpPr>
          <p:cNvPr id="727090" name="Freeform 50">
            <a:extLst>
              <a:ext uri="{FF2B5EF4-FFF2-40B4-BE49-F238E27FC236}">
                <a16:creationId xmlns:a16="http://schemas.microsoft.com/office/drawing/2014/main" id="{92D913D7-5A73-66C1-DF60-FEBCCC5C4EA2}"/>
              </a:ext>
            </a:extLst>
          </p:cNvPr>
          <p:cNvSpPr>
            <a:spLocks/>
          </p:cNvSpPr>
          <p:nvPr/>
        </p:nvSpPr>
        <p:spPr bwMode="auto">
          <a:xfrm>
            <a:off x="6308725" y="4243388"/>
            <a:ext cx="39688" cy="142875"/>
          </a:xfrm>
          <a:custGeom>
            <a:avLst/>
            <a:gdLst>
              <a:gd name="T0" fmla="*/ 72 w 85"/>
              <a:gd name="T1" fmla="*/ 153 h 318"/>
              <a:gd name="T2" fmla="*/ 64 w 85"/>
              <a:gd name="T3" fmla="*/ 69 h 318"/>
              <a:gd name="T4" fmla="*/ 47 w 85"/>
              <a:gd name="T5" fmla="*/ 43 h 318"/>
              <a:gd name="T6" fmla="*/ 55 w 85"/>
              <a:gd name="T7" fmla="*/ 69 h 318"/>
              <a:gd name="T8" fmla="*/ 64 w 85"/>
              <a:gd name="T9" fmla="*/ 27 h 318"/>
              <a:gd name="T10" fmla="*/ 38 w 85"/>
              <a:gd name="T11" fmla="*/ 10 h 318"/>
              <a:gd name="T12" fmla="*/ 38 w 85"/>
              <a:gd name="T13" fmla="*/ 43 h 318"/>
              <a:gd name="T14" fmla="*/ 47 w 85"/>
              <a:gd name="T15" fmla="*/ 187 h 318"/>
              <a:gd name="T16" fmla="*/ 30 w 85"/>
              <a:gd name="T17" fmla="*/ 161 h 318"/>
              <a:gd name="T18" fmla="*/ 38 w 85"/>
              <a:gd name="T19" fmla="*/ 128 h 318"/>
              <a:gd name="T20" fmla="*/ 47 w 85"/>
              <a:gd name="T21" fmla="*/ 161 h 318"/>
              <a:gd name="T22" fmla="*/ 38 w 85"/>
              <a:gd name="T23" fmla="*/ 102 h 318"/>
              <a:gd name="T24" fmla="*/ 47 w 85"/>
              <a:gd name="T25" fmla="*/ 153 h 318"/>
              <a:gd name="T26" fmla="*/ 38 w 85"/>
              <a:gd name="T27" fmla="*/ 119 h 318"/>
              <a:gd name="T28" fmla="*/ 47 w 85"/>
              <a:gd name="T29" fmla="*/ 144 h 318"/>
              <a:gd name="T30" fmla="*/ 55 w 85"/>
              <a:gd name="T31" fmla="*/ 170 h 318"/>
              <a:gd name="T32" fmla="*/ 72 w 85"/>
              <a:gd name="T33" fmla="*/ 203 h 318"/>
              <a:gd name="T34" fmla="*/ 80 w 85"/>
              <a:gd name="T35" fmla="*/ 229 h 318"/>
              <a:gd name="T36" fmla="*/ 72 w 85"/>
              <a:gd name="T37" fmla="*/ 279 h 318"/>
              <a:gd name="T38" fmla="*/ 64 w 85"/>
              <a:gd name="T39" fmla="*/ 271 h 318"/>
              <a:gd name="T40" fmla="*/ 55 w 85"/>
              <a:gd name="T41" fmla="*/ 313 h 318"/>
              <a:gd name="T42" fmla="*/ 38 w 85"/>
              <a:gd name="T43" fmla="*/ 288 h 318"/>
              <a:gd name="T44" fmla="*/ 30 w 85"/>
              <a:gd name="T45" fmla="*/ 203 h 318"/>
              <a:gd name="T46" fmla="*/ 22 w 85"/>
              <a:gd name="T47" fmla="*/ 246 h 318"/>
              <a:gd name="T48" fmla="*/ 5 w 85"/>
              <a:gd name="T49" fmla="*/ 212 h 318"/>
              <a:gd name="T50" fmla="*/ 38 w 85"/>
              <a:gd name="T51" fmla="*/ 144 h 318"/>
              <a:gd name="T52" fmla="*/ 64 w 85"/>
              <a:gd name="T53" fmla="*/ 170 h 318"/>
              <a:gd name="T54" fmla="*/ 72 w 85"/>
              <a:gd name="T55" fmla="*/ 220 h 318"/>
              <a:gd name="T56" fmla="*/ 64 w 85"/>
              <a:gd name="T57" fmla="*/ 187 h 318"/>
              <a:gd name="T58" fmla="*/ 64 w 85"/>
              <a:gd name="T59" fmla="*/ 10 h 318"/>
              <a:gd name="T60" fmla="*/ 47 w 85"/>
              <a:gd name="T61" fmla="*/ 35 h 318"/>
              <a:gd name="T62" fmla="*/ 22 w 85"/>
              <a:gd name="T63" fmla="*/ 43 h 318"/>
              <a:gd name="T64" fmla="*/ 38 w 85"/>
              <a:gd name="T65" fmla="*/ 94 h 318"/>
              <a:gd name="T66" fmla="*/ 55 w 85"/>
              <a:gd name="T67" fmla="*/ 136 h 318"/>
              <a:gd name="T68" fmla="*/ 72 w 85"/>
              <a:gd name="T69" fmla="*/ 153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5" h="318">
                <a:moveTo>
                  <a:pt x="72" y="153"/>
                </a:moveTo>
                <a:cubicBezTo>
                  <a:pt x="69" y="125"/>
                  <a:pt x="70" y="96"/>
                  <a:pt x="64" y="69"/>
                </a:cubicBezTo>
                <a:cubicBezTo>
                  <a:pt x="61" y="58"/>
                  <a:pt x="57" y="43"/>
                  <a:pt x="47" y="43"/>
                </a:cubicBezTo>
                <a:cubicBezTo>
                  <a:pt x="37" y="43"/>
                  <a:pt x="55" y="69"/>
                  <a:pt x="55" y="69"/>
                </a:cubicBezTo>
                <a:cubicBezTo>
                  <a:pt x="58" y="55"/>
                  <a:pt x="67" y="40"/>
                  <a:pt x="64" y="27"/>
                </a:cubicBezTo>
                <a:cubicBezTo>
                  <a:pt x="61" y="17"/>
                  <a:pt x="41" y="0"/>
                  <a:pt x="38" y="10"/>
                </a:cubicBezTo>
                <a:cubicBezTo>
                  <a:pt x="30" y="27"/>
                  <a:pt x="61" y="111"/>
                  <a:pt x="38" y="43"/>
                </a:cubicBezTo>
                <a:cubicBezTo>
                  <a:pt x="46" y="96"/>
                  <a:pt x="56" y="134"/>
                  <a:pt x="47" y="187"/>
                </a:cubicBezTo>
                <a:cubicBezTo>
                  <a:pt x="41" y="178"/>
                  <a:pt x="31" y="171"/>
                  <a:pt x="30" y="161"/>
                </a:cubicBezTo>
                <a:cubicBezTo>
                  <a:pt x="28" y="149"/>
                  <a:pt x="26" y="128"/>
                  <a:pt x="38" y="128"/>
                </a:cubicBezTo>
                <a:cubicBezTo>
                  <a:pt x="49" y="128"/>
                  <a:pt x="47" y="172"/>
                  <a:pt x="47" y="161"/>
                </a:cubicBezTo>
                <a:cubicBezTo>
                  <a:pt x="47" y="141"/>
                  <a:pt x="38" y="121"/>
                  <a:pt x="38" y="102"/>
                </a:cubicBezTo>
                <a:cubicBezTo>
                  <a:pt x="38" y="84"/>
                  <a:pt x="47" y="135"/>
                  <a:pt x="47" y="153"/>
                </a:cubicBezTo>
                <a:cubicBezTo>
                  <a:pt x="47" y="164"/>
                  <a:pt x="38" y="130"/>
                  <a:pt x="38" y="119"/>
                </a:cubicBezTo>
                <a:cubicBezTo>
                  <a:pt x="38" y="110"/>
                  <a:pt x="44" y="135"/>
                  <a:pt x="47" y="144"/>
                </a:cubicBezTo>
                <a:cubicBezTo>
                  <a:pt x="49" y="152"/>
                  <a:pt x="52" y="161"/>
                  <a:pt x="55" y="170"/>
                </a:cubicBezTo>
                <a:cubicBezTo>
                  <a:pt x="73" y="83"/>
                  <a:pt x="55" y="148"/>
                  <a:pt x="72" y="203"/>
                </a:cubicBezTo>
                <a:cubicBezTo>
                  <a:pt x="74" y="211"/>
                  <a:pt x="77" y="220"/>
                  <a:pt x="80" y="229"/>
                </a:cubicBezTo>
                <a:cubicBezTo>
                  <a:pt x="77" y="245"/>
                  <a:pt x="85" y="269"/>
                  <a:pt x="72" y="279"/>
                </a:cubicBezTo>
                <a:cubicBezTo>
                  <a:pt x="66" y="282"/>
                  <a:pt x="39" y="202"/>
                  <a:pt x="64" y="271"/>
                </a:cubicBezTo>
                <a:cubicBezTo>
                  <a:pt x="61" y="285"/>
                  <a:pt x="66" y="305"/>
                  <a:pt x="55" y="313"/>
                </a:cubicBezTo>
                <a:cubicBezTo>
                  <a:pt x="46" y="318"/>
                  <a:pt x="40" y="297"/>
                  <a:pt x="38" y="288"/>
                </a:cubicBezTo>
                <a:cubicBezTo>
                  <a:pt x="31" y="260"/>
                  <a:pt x="32" y="231"/>
                  <a:pt x="30" y="203"/>
                </a:cubicBezTo>
                <a:cubicBezTo>
                  <a:pt x="27" y="217"/>
                  <a:pt x="35" y="241"/>
                  <a:pt x="22" y="246"/>
                </a:cubicBezTo>
                <a:cubicBezTo>
                  <a:pt x="10" y="250"/>
                  <a:pt x="6" y="224"/>
                  <a:pt x="5" y="212"/>
                </a:cubicBezTo>
                <a:cubicBezTo>
                  <a:pt x="0" y="173"/>
                  <a:pt x="15" y="167"/>
                  <a:pt x="38" y="144"/>
                </a:cubicBezTo>
                <a:cubicBezTo>
                  <a:pt x="46" y="152"/>
                  <a:pt x="58" y="158"/>
                  <a:pt x="64" y="170"/>
                </a:cubicBezTo>
                <a:cubicBezTo>
                  <a:pt x="70" y="185"/>
                  <a:pt x="72" y="203"/>
                  <a:pt x="72" y="220"/>
                </a:cubicBezTo>
                <a:cubicBezTo>
                  <a:pt x="72" y="231"/>
                  <a:pt x="66" y="198"/>
                  <a:pt x="64" y="187"/>
                </a:cubicBezTo>
                <a:cubicBezTo>
                  <a:pt x="78" y="124"/>
                  <a:pt x="84" y="73"/>
                  <a:pt x="64" y="10"/>
                </a:cubicBezTo>
                <a:cubicBezTo>
                  <a:pt x="58" y="18"/>
                  <a:pt x="54" y="28"/>
                  <a:pt x="47" y="35"/>
                </a:cubicBezTo>
                <a:cubicBezTo>
                  <a:pt x="40" y="40"/>
                  <a:pt x="23" y="34"/>
                  <a:pt x="22" y="43"/>
                </a:cubicBezTo>
                <a:cubicBezTo>
                  <a:pt x="19" y="60"/>
                  <a:pt x="38" y="94"/>
                  <a:pt x="38" y="94"/>
                </a:cubicBezTo>
                <a:cubicBezTo>
                  <a:pt x="57" y="39"/>
                  <a:pt x="38" y="80"/>
                  <a:pt x="55" y="136"/>
                </a:cubicBezTo>
                <a:cubicBezTo>
                  <a:pt x="57" y="143"/>
                  <a:pt x="66" y="147"/>
                  <a:pt x="72" y="153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27091" name="Group 51">
            <a:extLst>
              <a:ext uri="{FF2B5EF4-FFF2-40B4-BE49-F238E27FC236}">
                <a16:creationId xmlns:a16="http://schemas.microsoft.com/office/drawing/2014/main" id="{EAD0620E-B155-787E-E0F7-0B58F5C6852F}"/>
              </a:ext>
            </a:extLst>
          </p:cNvPr>
          <p:cNvGrpSpPr>
            <a:grpSpLocks/>
          </p:cNvGrpSpPr>
          <p:nvPr/>
        </p:nvGrpSpPr>
        <p:grpSpPr bwMode="auto">
          <a:xfrm>
            <a:off x="6088063" y="3227388"/>
            <a:ext cx="1289050" cy="1435100"/>
            <a:chOff x="2707" y="548"/>
            <a:chExt cx="2950" cy="2769"/>
          </a:xfrm>
        </p:grpSpPr>
        <p:grpSp>
          <p:nvGrpSpPr>
            <p:cNvPr id="727092" name="Group 52">
              <a:extLst>
                <a:ext uri="{FF2B5EF4-FFF2-40B4-BE49-F238E27FC236}">
                  <a16:creationId xmlns:a16="http://schemas.microsoft.com/office/drawing/2014/main" id="{2AEA2813-57A7-0B9B-64D6-82A3DEBB3A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0" y="1046"/>
              <a:ext cx="2105" cy="1421"/>
              <a:chOff x="578" y="2316"/>
              <a:chExt cx="2105" cy="1421"/>
            </a:xfrm>
          </p:grpSpPr>
          <p:sp>
            <p:nvSpPr>
              <p:cNvPr id="727093" name="Freeform 53">
                <a:extLst>
                  <a:ext uri="{FF2B5EF4-FFF2-40B4-BE49-F238E27FC236}">
                    <a16:creationId xmlns:a16="http://schemas.microsoft.com/office/drawing/2014/main" id="{E7868470-1269-C996-3355-FBCB36563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094" name="Freeform 54">
                <a:extLst>
                  <a:ext uri="{FF2B5EF4-FFF2-40B4-BE49-F238E27FC236}">
                    <a16:creationId xmlns:a16="http://schemas.microsoft.com/office/drawing/2014/main" id="{01DD9D3F-2755-9269-3688-96165B4FA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727095" name="Picture 55">
              <a:extLst>
                <a:ext uri="{FF2B5EF4-FFF2-40B4-BE49-F238E27FC236}">
                  <a16:creationId xmlns:a16="http://schemas.microsoft.com/office/drawing/2014/main" id="{A0E52C35-EB04-84EC-293B-52B6C876940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7" y="548"/>
              <a:ext cx="2950" cy="27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E844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27096" name="Freeform 56">
            <a:extLst>
              <a:ext uri="{FF2B5EF4-FFF2-40B4-BE49-F238E27FC236}">
                <a16:creationId xmlns:a16="http://schemas.microsoft.com/office/drawing/2014/main" id="{F1097D4B-1ABC-B7E7-67D4-986A137FD185}"/>
              </a:ext>
            </a:extLst>
          </p:cNvPr>
          <p:cNvSpPr>
            <a:spLocks/>
          </p:cNvSpPr>
          <p:nvPr/>
        </p:nvSpPr>
        <p:spPr bwMode="auto">
          <a:xfrm>
            <a:off x="6318250" y="4241800"/>
            <a:ext cx="47625" cy="160338"/>
          </a:xfrm>
          <a:custGeom>
            <a:avLst/>
            <a:gdLst>
              <a:gd name="T0" fmla="*/ 1 w 105"/>
              <a:gd name="T1" fmla="*/ 0 h 354"/>
              <a:gd name="T2" fmla="*/ 92 w 105"/>
              <a:gd name="T3" fmla="*/ 5 h 354"/>
              <a:gd name="T4" fmla="*/ 73 w 105"/>
              <a:gd name="T5" fmla="*/ 29 h 354"/>
              <a:gd name="T6" fmla="*/ 84 w 105"/>
              <a:gd name="T7" fmla="*/ 61 h 354"/>
              <a:gd name="T8" fmla="*/ 84 w 105"/>
              <a:gd name="T9" fmla="*/ 146 h 354"/>
              <a:gd name="T10" fmla="*/ 97 w 105"/>
              <a:gd name="T11" fmla="*/ 168 h 354"/>
              <a:gd name="T12" fmla="*/ 97 w 105"/>
              <a:gd name="T13" fmla="*/ 240 h 354"/>
              <a:gd name="T14" fmla="*/ 84 w 105"/>
              <a:gd name="T15" fmla="*/ 336 h 354"/>
              <a:gd name="T16" fmla="*/ 68 w 105"/>
              <a:gd name="T17" fmla="*/ 354 h 354"/>
              <a:gd name="T18" fmla="*/ 14 w 105"/>
              <a:gd name="T19" fmla="*/ 320 h 354"/>
              <a:gd name="T20" fmla="*/ 12 w 105"/>
              <a:gd name="T21" fmla="*/ 282 h 354"/>
              <a:gd name="T22" fmla="*/ 14 w 105"/>
              <a:gd name="T23" fmla="*/ 245 h 354"/>
              <a:gd name="T24" fmla="*/ 9 w 105"/>
              <a:gd name="T25" fmla="*/ 98 h 354"/>
              <a:gd name="T26" fmla="*/ 20 w 105"/>
              <a:gd name="T27" fmla="*/ 45 h 354"/>
              <a:gd name="T28" fmla="*/ 6 w 105"/>
              <a:gd name="T29" fmla="*/ 13 h 354"/>
              <a:gd name="T30" fmla="*/ 1 w 105"/>
              <a:gd name="T31" fmla="*/ 0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5" h="354">
                <a:moveTo>
                  <a:pt x="1" y="0"/>
                </a:moveTo>
                <a:cubicBezTo>
                  <a:pt x="19" y="11"/>
                  <a:pt x="67" y="3"/>
                  <a:pt x="92" y="5"/>
                </a:cubicBezTo>
                <a:cubicBezTo>
                  <a:pt x="87" y="16"/>
                  <a:pt x="83" y="22"/>
                  <a:pt x="73" y="29"/>
                </a:cubicBezTo>
                <a:cubicBezTo>
                  <a:pt x="76" y="39"/>
                  <a:pt x="80" y="50"/>
                  <a:pt x="84" y="61"/>
                </a:cubicBezTo>
                <a:cubicBezTo>
                  <a:pt x="80" y="89"/>
                  <a:pt x="73" y="118"/>
                  <a:pt x="84" y="146"/>
                </a:cubicBezTo>
                <a:cubicBezTo>
                  <a:pt x="86" y="158"/>
                  <a:pt x="89" y="158"/>
                  <a:pt x="97" y="168"/>
                </a:cubicBezTo>
                <a:cubicBezTo>
                  <a:pt x="101" y="194"/>
                  <a:pt x="99" y="212"/>
                  <a:pt x="97" y="240"/>
                </a:cubicBezTo>
                <a:cubicBezTo>
                  <a:pt x="103" y="261"/>
                  <a:pt x="105" y="319"/>
                  <a:pt x="84" y="336"/>
                </a:cubicBezTo>
                <a:cubicBezTo>
                  <a:pt x="80" y="347"/>
                  <a:pt x="79" y="351"/>
                  <a:pt x="68" y="354"/>
                </a:cubicBezTo>
                <a:cubicBezTo>
                  <a:pt x="38" y="351"/>
                  <a:pt x="24" y="348"/>
                  <a:pt x="14" y="320"/>
                </a:cubicBezTo>
                <a:cubicBezTo>
                  <a:pt x="12" y="307"/>
                  <a:pt x="7" y="294"/>
                  <a:pt x="12" y="282"/>
                </a:cubicBezTo>
                <a:cubicBezTo>
                  <a:pt x="7" y="269"/>
                  <a:pt x="10" y="257"/>
                  <a:pt x="14" y="245"/>
                </a:cubicBezTo>
                <a:cubicBezTo>
                  <a:pt x="2" y="199"/>
                  <a:pt x="13" y="146"/>
                  <a:pt x="9" y="98"/>
                </a:cubicBezTo>
                <a:cubicBezTo>
                  <a:pt x="11" y="79"/>
                  <a:pt x="13" y="62"/>
                  <a:pt x="20" y="45"/>
                </a:cubicBezTo>
                <a:cubicBezTo>
                  <a:pt x="17" y="29"/>
                  <a:pt x="20" y="18"/>
                  <a:pt x="6" y="13"/>
                </a:cubicBezTo>
                <a:cubicBezTo>
                  <a:pt x="0" y="3"/>
                  <a:pt x="1" y="8"/>
                  <a:pt x="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97" name="Freeform 57">
            <a:extLst>
              <a:ext uri="{FF2B5EF4-FFF2-40B4-BE49-F238E27FC236}">
                <a16:creationId xmlns:a16="http://schemas.microsoft.com/office/drawing/2014/main" id="{87936943-4274-2229-30D0-5D47F5DEE494}"/>
              </a:ext>
            </a:extLst>
          </p:cNvPr>
          <p:cNvSpPr>
            <a:spLocks/>
          </p:cNvSpPr>
          <p:nvPr/>
        </p:nvSpPr>
        <p:spPr bwMode="auto">
          <a:xfrm>
            <a:off x="6918325" y="4208463"/>
            <a:ext cx="66675" cy="169862"/>
          </a:xfrm>
          <a:custGeom>
            <a:avLst/>
            <a:gdLst>
              <a:gd name="T0" fmla="*/ 141 w 149"/>
              <a:gd name="T1" fmla="*/ 20 h 376"/>
              <a:gd name="T2" fmla="*/ 133 w 149"/>
              <a:gd name="T3" fmla="*/ 103 h 376"/>
              <a:gd name="T4" fmla="*/ 125 w 149"/>
              <a:gd name="T5" fmla="*/ 130 h 376"/>
              <a:gd name="T6" fmla="*/ 122 w 149"/>
              <a:gd name="T7" fmla="*/ 140 h 376"/>
              <a:gd name="T8" fmla="*/ 104 w 149"/>
              <a:gd name="T9" fmla="*/ 244 h 376"/>
              <a:gd name="T10" fmla="*/ 82 w 149"/>
              <a:gd name="T11" fmla="*/ 314 h 376"/>
              <a:gd name="T12" fmla="*/ 66 w 149"/>
              <a:gd name="T13" fmla="*/ 362 h 376"/>
              <a:gd name="T14" fmla="*/ 56 w 149"/>
              <a:gd name="T15" fmla="*/ 364 h 376"/>
              <a:gd name="T16" fmla="*/ 18 w 149"/>
              <a:gd name="T17" fmla="*/ 370 h 376"/>
              <a:gd name="T18" fmla="*/ 2 w 149"/>
              <a:gd name="T19" fmla="*/ 351 h 376"/>
              <a:gd name="T20" fmla="*/ 5 w 149"/>
              <a:gd name="T21" fmla="*/ 316 h 376"/>
              <a:gd name="T22" fmla="*/ 8 w 149"/>
              <a:gd name="T23" fmla="*/ 220 h 376"/>
              <a:gd name="T24" fmla="*/ 21 w 149"/>
              <a:gd name="T25" fmla="*/ 199 h 376"/>
              <a:gd name="T26" fmla="*/ 34 w 149"/>
              <a:gd name="T27" fmla="*/ 106 h 376"/>
              <a:gd name="T28" fmla="*/ 42 w 149"/>
              <a:gd name="T29" fmla="*/ 74 h 376"/>
              <a:gd name="T30" fmla="*/ 80 w 149"/>
              <a:gd name="T31" fmla="*/ 18 h 376"/>
              <a:gd name="T32" fmla="*/ 122 w 149"/>
              <a:gd name="T33" fmla="*/ 18 h 376"/>
              <a:gd name="T34" fmla="*/ 141 w 149"/>
              <a:gd name="T35" fmla="*/ 20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9" h="376">
                <a:moveTo>
                  <a:pt x="141" y="20"/>
                </a:moveTo>
                <a:cubicBezTo>
                  <a:pt x="135" y="47"/>
                  <a:pt x="136" y="74"/>
                  <a:pt x="133" y="103"/>
                </a:cubicBezTo>
                <a:cubicBezTo>
                  <a:pt x="131" y="112"/>
                  <a:pt x="127" y="120"/>
                  <a:pt x="125" y="130"/>
                </a:cubicBezTo>
                <a:cubicBezTo>
                  <a:pt x="124" y="133"/>
                  <a:pt x="122" y="140"/>
                  <a:pt x="122" y="140"/>
                </a:cubicBezTo>
                <a:cubicBezTo>
                  <a:pt x="126" y="171"/>
                  <a:pt x="121" y="215"/>
                  <a:pt x="104" y="244"/>
                </a:cubicBezTo>
                <a:cubicBezTo>
                  <a:pt x="98" y="263"/>
                  <a:pt x="102" y="306"/>
                  <a:pt x="82" y="314"/>
                </a:cubicBezTo>
                <a:cubicBezTo>
                  <a:pt x="78" y="326"/>
                  <a:pt x="66" y="361"/>
                  <a:pt x="66" y="362"/>
                </a:cubicBezTo>
                <a:cubicBezTo>
                  <a:pt x="62" y="362"/>
                  <a:pt x="59" y="363"/>
                  <a:pt x="56" y="364"/>
                </a:cubicBezTo>
                <a:cubicBezTo>
                  <a:pt x="43" y="376"/>
                  <a:pt x="36" y="371"/>
                  <a:pt x="18" y="370"/>
                </a:cubicBezTo>
                <a:cubicBezTo>
                  <a:pt x="12" y="363"/>
                  <a:pt x="8" y="356"/>
                  <a:pt x="2" y="351"/>
                </a:cubicBezTo>
                <a:cubicBezTo>
                  <a:pt x="0" y="336"/>
                  <a:pt x="0" y="329"/>
                  <a:pt x="5" y="316"/>
                </a:cubicBezTo>
                <a:cubicBezTo>
                  <a:pt x="7" y="287"/>
                  <a:pt x="1" y="247"/>
                  <a:pt x="8" y="220"/>
                </a:cubicBezTo>
                <a:cubicBezTo>
                  <a:pt x="9" y="211"/>
                  <a:pt x="21" y="199"/>
                  <a:pt x="21" y="199"/>
                </a:cubicBezTo>
                <a:cubicBezTo>
                  <a:pt x="22" y="168"/>
                  <a:pt x="17" y="133"/>
                  <a:pt x="34" y="106"/>
                </a:cubicBezTo>
                <a:cubicBezTo>
                  <a:pt x="36" y="95"/>
                  <a:pt x="42" y="74"/>
                  <a:pt x="42" y="74"/>
                </a:cubicBezTo>
                <a:cubicBezTo>
                  <a:pt x="45" y="3"/>
                  <a:pt x="33" y="0"/>
                  <a:pt x="80" y="18"/>
                </a:cubicBezTo>
                <a:cubicBezTo>
                  <a:pt x="108" y="14"/>
                  <a:pt x="99" y="13"/>
                  <a:pt x="122" y="18"/>
                </a:cubicBezTo>
                <a:cubicBezTo>
                  <a:pt x="144" y="22"/>
                  <a:pt x="149" y="28"/>
                  <a:pt x="141" y="2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98" name="Freeform 58">
            <a:extLst>
              <a:ext uri="{FF2B5EF4-FFF2-40B4-BE49-F238E27FC236}">
                <a16:creationId xmlns:a16="http://schemas.microsoft.com/office/drawing/2014/main" id="{84F4D2C5-7643-EA19-301F-7B1DECBEB2F8}"/>
              </a:ext>
            </a:extLst>
          </p:cNvPr>
          <p:cNvSpPr>
            <a:spLocks/>
          </p:cNvSpPr>
          <p:nvPr/>
        </p:nvSpPr>
        <p:spPr bwMode="auto">
          <a:xfrm>
            <a:off x="6388100" y="3438525"/>
            <a:ext cx="44450" cy="228600"/>
          </a:xfrm>
          <a:custGeom>
            <a:avLst/>
            <a:gdLst>
              <a:gd name="T0" fmla="*/ 26 w 96"/>
              <a:gd name="T1" fmla="*/ 486 h 504"/>
              <a:gd name="T2" fmla="*/ 61 w 96"/>
              <a:gd name="T3" fmla="*/ 494 h 504"/>
              <a:gd name="T4" fmla="*/ 72 w 96"/>
              <a:gd name="T5" fmla="*/ 451 h 504"/>
              <a:gd name="T6" fmla="*/ 72 w 96"/>
              <a:gd name="T7" fmla="*/ 323 h 504"/>
              <a:gd name="T8" fmla="*/ 88 w 96"/>
              <a:gd name="T9" fmla="*/ 214 h 504"/>
              <a:gd name="T10" fmla="*/ 96 w 96"/>
              <a:gd name="T11" fmla="*/ 174 h 504"/>
              <a:gd name="T12" fmla="*/ 88 w 96"/>
              <a:gd name="T13" fmla="*/ 51 h 504"/>
              <a:gd name="T14" fmla="*/ 77 w 96"/>
              <a:gd name="T15" fmla="*/ 6 h 504"/>
              <a:gd name="T16" fmla="*/ 29 w 96"/>
              <a:gd name="T17" fmla="*/ 25 h 504"/>
              <a:gd name="T18" fmla="*/ 26 w 96"/>
              <a:gd name="T19" fmla="*/ 121 h 504"/>
              <a:gd name="T20" fmla="*/ 32 w 96"/>
              <a:gd name="T21" fmla="*/ 363 h 504"/>
              <a:gd name="T22" fmla="*/ 40 w 96"/>
              <a:gd name="T23" fmla="*/ 406 h 504"/>
              <a:gd name="T24" fmla="*/ 24 w 96"/>
              <a:gd name="T25" fmla="*/ 473 h 504"/>
              <a:gd name="T26" fmla="*/ 26 w 96"/>
              <a:gd name="T27" fmla="*/ 486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6" h="504">
                <a:moveTo>
                  <a:pt x="26" y="486"/>
                </a:moveTo>
                <a:cubicBezTo>
                  <a:pt x="50" y="492"/>
                  <a:pt x="38" y="489"/>
                  <a:pt x="61" y="494"/>
                </a:cubicBezTo>
                <a:cubicBezTo>
                  <a:pt x="69" y="480"/>
                  <a:pt x="66" y="465"/>
                  <a:pt x="72" y="451"/>
                </a:cubicBezTo>
                <a:cubicBezTo>
                  <a:pt x="77" y="408"/>
                  <a:pt x="82" y="366"/>
                  <a:pt x="72" y="323"/>
                </a:cubicBezTo>
                <a:cubicBezTo>
                  <a:pt x="73" y="288"/>
                  <a:pt x="75" y="247"/>
                  <a:pt x="88" y="214"/>
                </a:cubicBezTo>
                <a:cubicBezTo>
                  <a:pt x="93" y="179"/>
                  <a:pt x="89" y="192"/>
                  <a:pt x="96" y="174"/>
                </a:cubicBezTo>
                <a:cubicBezTo>
                  <a:pt x="94" y="116"/>
                  <a:pt x="92" y="96"/>
                  <a:pt x="88" y="51"/>
                </a:cubicBezTo>
                <a:cubicBezTo>
                  <a:pt x="90" y="21"/>
                  <a:pt x="89" y="26"/>
                  <a:pt x="77" y="6"/>
                </a:cubicBezTo>
                <a:cubicBezTo>
                  <a:pt x="43" y="8"/>
                  <a:pt x="39" y="0"/>
                  <a:pt x="29" y="25"/>
                </a:cubicBezTo>
                <a:cubicBezTo>
                  <a:pt x="31" y="56"/>
                  <a:pt x="37" y="90"/>
                  <a:pt x="26" y="121"/>
                </a:cubicBezTo>
                <a:cubicBezTo>
                  <a:pt x="49" y="199"/>
                  <a:pt x="0" y="279"/>
                  <a:pt x="32" y="363"/>
                </a:cubicBezTo>
                <a:cubicBezTo>
                  <a:pt x="33" y="379"/>
                  <a:pt x="34" y="390"/>
                  <a:pt x="40" y="406"/>
                </a:cubicBezTo>
                <a:cubicBezTo>
                  <a:pt x="34" y="428"/>
                  <a:pt x="29" y="450"/>
                  <a:pt x="24" y="473"/>
                </a:cubicBezTo>
                <a:cubicBezTo>
                  <a:pt x="25" y="479"/>
                  <a:pt x="44" y="504"/>
                  <a:pt x="26" y="48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99" name="Freeform 59">
            <a:extLst>
              <a:ext uri="{FF2B5EF4-FFF2-40B4-BE49-F238E27FC236}">
                <a16:creationId xmlns:a16="http://schemas.microsoft.com/office/drawing/2014/main" id="{7E9867D4-1F56-1AE9-8A88-6D1AB14C3FC7}"/>
              </a:ext>
            </a:extLst>
          </p:cNvPr>
          <p:cNvSpPr>
            <a:spLocks/>
          </p:cNvSpPr>
          <p:nvPr/>
        </p:nvSpPr>
        <p:spPr bwMode="auto">
          <a:xfrm>
            <a:off x="7102475" y="3392488"/>
            <a:ext cx="68263" cy="185737"/>
          </a:xfrm>
          <a:custGeom>
            <a:avLst/>
            <a:gdLst>
              <a:gd name="T0" fmla="*/ 5 w 150"/>
              <a:gd name="T1" fmla="*/ 381 h 410"/>
              <a:gd name="T2" fmla="*/ 40 w 150"/>
              <a:gd name="T3" fmla="*/ 410 h 410"/>
              <a:gd name="T4" fmla="*/ 80 w 150"/>
              <a:gd name="T5" fmla="*/ 402 h 410"/>
              <a:gd name="T6" fmla="*/ 93 w 150"/>
              <a:gd name="T7" fmla="*/ 362 h 410"/>
              <a:gd name="T8" fmla="*/ 114 w 150"/>
              <a:gd name="T9" fmla="*/ 280 h 410"/>
              <a:gd name="T10" fmla="*/ 128 w 150"/>
              <a:gd name="T11" fmla="*/ 216 h 410"/>
              <a:gd name="T12" fmla="*/ 136 w 150"/>
              <a:gd name="T13" fmla="*/ 192 h 410"/>
              <a:gd name="T14" fmla="*/ 138 w 150"/>
              <a:gd name="T15" fmla="*/ 117 h 410"/>
              <a:gd name="T16" fmla="*/ 144 w 150"/>
              <a:gd name="T17" fmla="*/ 101 h 410"/>
              <a:gd name="T18" fmla="*/ 146 w 150"/>
              <a:gd name="T19" fmla="*/ 48 h 410"/>
              <a:gd name="T20" fmla="*/ 130 w 150"/>
              <a:gd name="T21" fmla="*/ 0 h 410"/>
              <a:gd name="T22" fmla="*/ 93 w 150"/>
              <a:gd name="T23" fmla="*/ 13 h 410"/>
              <a:gd name="T24" fmla="*/ 77 w 150"/>
              <a:gd name="T25" fmla="*/ 53 h 410"/>
              <a:gd name="T26" fmla="*/ 66 w 150"/>
              <a:gd name="T27" fmla="*/ 138 h 410"/>
              <a:gd name="T28" fmla="*/ 58 w 150"/>
              <a:gd name="T29" fmla="*/ 162 h 410"/>
              <a:gd name="T30" fmla="*/ 42 w 150"/>
              <a:gd name="T31" fmla="*/ 216 h 410"/>
              <a:gd name="T32" fmla="*/ 40 w 150"/>
              <a:gd name="T33" fmla="*/ 226 h 410"/>
              <a:gd name="T34" fmla="*/ 34 w 150"/>
              <a:gd name="T35" fmla="*/ 232 h 410"/>
              <a:gd name="T36" fmla="*/ 32 w 150"/>
              <a:gd name="T37" fmla="*/ 250 h 410"/>
              <a:gd name="T38" fmla="*/ 29 w 150"/>
              <a:gd name="T39" fmla="*/ 258 h 410"/>
              <a:gd name="T40" fmla="*/ 16 w 150"/>
              <a:gd name="T41" fmla="*/ 349 h 410"/>
              <a:gd name="T42" fmla="*/ 10 w 150"/>
              <a:gd name="T43" fmla="*/ 381 h 410"/>
              <a:gd name="T44" fmla="*/ 2 w 150"/>
              <a:gd name="T45" fmla="*/ 386 h 410"/>
              <a:gd name="T46" fmla="*/ 5 w 150"/>
              <a:gd name="T47" fmla="*/ 381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50" h="410">
                <a:moveTo>
                  <a:pt x="5" y="381"/>
                </a:moveTo>
                <a:cubicBezTo>
                  <a:pt x="18" y="394"/>
                  <a:pt x="19" y="403"/>
                  <a:pt x="40" y="410"/>
                </a:cubicBezTo>
                <a:cubicBezTo>
                  <a:pt x="55" y="408"/>
                  <a:pt x="66" y="407"/>
                  <a:pt x="80" y="402"/>
                </a:cubicBezTo>
                <a:cubicBezTo>
                  <a:pt x="98" y="383"/>
                  <a:pt x="80" y="405"/>
                  <a:pt x="93" y="362"/>
                </a:cubicBezTo>
                <a:cubicBezTo>
                  <a:pt x="101" y="335"/>
                  <a:pt x="109" y="307"/>
                  <a:pt x="114" y="280"/>
                </a:cubicBezTo>
                <a:cubicBezTo>
                  <a:pt x="111" y="260"/>
                  <a:pt x="115" y="232"/>
                  <a:pt x="128" y="216"/>
                </a:cubicBezTo>
                <a:cubicBezTo>
                  <a:pt x="130" y="207"/>
                  <a:pt x="136" y="192"/>
                  <a:pt x="136" y="192"/>
                </a:cubicBezTo>
                <a:cubicBezTo>
                  <a:pt x="136" y="167"/>
                  <a:pt x="135" y="141"/>
                  <a:pt x="138" y="117"/>
                </a:cubicBezTo>
                <a:cubicBezTo>
                  <a:pt x="138" y="111"/>
                  <a:pt x="144" y="101"/>
                  <a:pt x="144" y="101"/>
                </a:cubicBezTo>
                <a:cubicBezTo>
                  <a:pt x="144" y="86"/>
                  <a:pt x="150" y="63"/>
                  <a:pt x="146" y="48"/>
                </a:cubicBezTo>
                <a:cubicBezTo>
                  <a:pt x="144" y="30"/>
                  <a:pt x="144" y="11"/>
                  <a:pt x="130" y="0"/>
                </a:cubicBezTo>
                <a:cubicBezTo>
                  <a:pt x="117" y="6"/>
                  <a:pt x="105" y="7"/>
                  <a:pt x="93" y="13"/>
                </a:cubicBezTo>
                <a:cubicBezTo>
                  <a:pt x="84" y="27"/>
                  <a:pt x="91" y="38"/>
                  <a:pt x="77" y="53"/>
                </a:cubicBezTo>
                <a:cubicBezTo>
                  <a:pt x="83" y="77"/>
                  <a:pt x="81" y="118"/>
                  <a:pt x="66" y="138"/>
                </a:cubicBezTo>
                <a:cubicBezTo>
                  <a:pt x="63" y="146"/>
                  <a:pt x="59" y="153"/>
                  <a:pt x="58" y="162"/>
                </a:cubicBezTo>
                <a:cubicBezTo>
                  <a:pt x="53" y="185"/>
                  <a:pt x="58" y="199"/>
                  <a:pt x="42" y="216"/>
                </a:cubicBezTo>
                <a:cubicBezTo>
                  <a:pt x="41" y="219"/>
                  <a:pt x="41" y="222"/>
                  <a:pt x="40" y="226"/>
                </a:cubicBezTo>
                <a:cubicBezTo>
                  <a:pt x="38" y="228"/>
                  <a:pt x="34" y="229"/>
                  <a:pt x="34" y="232"/>
                </a:cubicBezTo>
                <a:cubicBezTo>
                  <a:pt x="32" y="237"/>
                  <a:pt x="33" y="244"/>
                  <a:pt x="32" y="250"/>
                </a:cubicBezTo>
                <a:cubicBezTo>
                  <a:pt x="31" y="252"/>
                  <a:pt x="30" y="255"/>
                  <a:pt x="29" y="258"/>
                </a:cubicBezTo>
                <a:cubicBezTo>
                  <a:pt x="26" y="290"/>
                  <a:pt x="20" y="317"/>
                  <a:pt x="16" y="349"/>
                </a:cubicBezTo>
                <a:cubicBezTo>
                  <a:pt x="14" y="359"/>
                  <a:pt x="17" y="372"/>
                  <a:pt x="10" y="381"/>
                </a:cubicBezTo>
                <a:cubicBezTo>
                  <a:pt x="7" y="383"/>
                  <a:pt x="5" y="386"/>
                  <a:pt x="2" y="386"/>
                </a:cubicBezTo>
                <a:cubicBezTo>
                  <a:pt x="0" y="386"/>
                  <a:pt x="4" y="382"/>
                  <a:pt x="5" y="38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00" name="Text Box 60">
            <a:extLst>
              <a:ext uri="{FF2B5EF4-FFF2-40B4-BE49-F238E27FC236}">
                <a16:creationId xmlns:a16="http://schemas.microsoft.com/office/drawing/2014/main" id="{723D4461-161F-4A08-3BBD-A89529943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8" y="1376363"/>
            <a:ext cx="863600" cy="7016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4000" b="0" i="1">
                <a:solidFill>
                  <a:schemeClr val="tx1"/>
                </a:solidFill>
                <a:latin typeface="Kosher-Normal" charset="0"/>
              </a:rPr>
              <a:t>ДЗ</a:t>
            </a:r>
            <a:endParaRPr lang="en-US" altLang="en-US" sz="4000" b="0" i="1">
              <a:solidFill>
                <a:schemeClr val="tx1"/>
              </a:solidFill>
              <a:latin typeface="Kosher-Normal" charset="0"/>
            </a:endParaRPr>
          </a:p>
        </p:txBody>
      </p:sp>
      <p:sp>
        <p:nvSpPr>
          <p:cNvPr id="727101" name="Text Box 61">
            <a:extLst>
              <a:ext uri="{FF2B5EF4-FFF2-40B4-BE49-F238E27FC236}">
                <a16:creationId xmlns:a16="http://schemas.microsoft.com/office/drawing/2014/main" id="{B8EA5338-5EA6-E739-41BB-FE6C3F24A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4913" y="3449638"/>
            <a:ext cx="863600" cy="7016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4000" b="0" i="1">
                <a:solidFill>
                  <a:schemeClr val="tx1"/>
                </a:solidFill>
                <a:latin typeface="Kosher-Normal" charset="0"/>
              </a:rPr>
              <a:t>НЗ</a:t>
            </a:r>
            <a:endParaRPr lang="en-US" altLang="en-US" sz="4000" b="0" i="1">
              <a:solidFill>
                <a:schemeClr val="tx1"/>
              </a:solidFill>
              <a:latin typeface="Kosher-Normal" charset="0"/>
            </a:endParaRPr>
          </a:p>
        </p:txBody>
      </p:sp>
      <p:sp>
        <p:nvSpPr>
          <p:cNvPr id="727102" name="Text Box 62">
            <a:extLst>
              <a:ext uri="{FF2B5EF4-FFF2-40B4-BE49-F238E27FC236}">
                <a16:creationId xmlns:a16="http://schemas.microsoft.com/office/drawing/2014/main" id="{84A3B57C-7F59-326F-D89F-1218F7DC3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7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727103" name="Group 63">
            <a:extLst>
              <a:ext uri="{FF2B5EF4-FFF2-40B4-BE49-F238E27FC236}">
                <a16:creationId xmlns:a16="http://schemas.microsoft.com/office/drawing/2014/main" id="{139741B1-BB4B-0BBD-FF3F-763641BDD5F6}"/>
              </a:ext>
            </a:extLst>
          </p:cNvPr>
          <p:cNvGrpSpPr>
            <a:grpSpLocks/>
          </p:cNvGrpSpPr>
          <p:nvPr/>
        </p:nvGrpSpPr>
        <p:grpSpPr bwMode="auto">
          <a:xfrm>
            <a:off x="7972425" y="3436938"/>
            <a:ext cx="1027113" cy="1843087"/>
            <a:chOff x="5022" y="2165"/>
            <a:chExt cx="647" cy="1161"/>
          </a:xfrm>
        </p:grpSpPr>
        <p:sp>
          <p:nvSpPr>
            <p:cNvPr id="727104" name="Freeform 64">
              <a:extLst>
                <a:ext uri="{FF2B5EF4-FFF2-40B4-BE49-F238E27FC236}">
                  <a16:creationId xmlns:a16="http://schemas.microsoft.com/office/drawing/2014/main" id="{CAC271B6-B466-5B09-CE3C-FEDDF123D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9" y="22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105" name="AutoShape 65">
              <a:extLst>
                <a:ext uri="{FF2B5EF4-FFF2-40B4-BE49-F238E27FC236}">
                  <a16:creationId xmlns:a16="http://schemas.microsoft.com/office/drawing/2014/main" id="{F37D5614-B3D6-063F-F7E3-011C5EB1F5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172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06" name="Rectangle 66">
              <a:extLst>
                <a:ext uri="{FF2B5EF4-FFF2-40B4-BE49-F238E27FC236}">
                  <a16:creationId xmlns:a16="http://schemas.microsoft.com/office/drawing/2014/main" id="{0C38547C-A69B-23EF-319B-694A4EA955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7" y="2273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07" name="Line 67">
              <a:extLst>
                <a:ext uri="{FF2B5EF4-FFF2-40B4-BE49-F238E27FC236}">
                  <a16:creationId xmlns:a16="http://schemas.microsoft.com/office/drawing/2014/main" id="{807D9B2D-C66B-1A4D-5DD4-E1F7EBE4DF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37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08" name="Rectangle 68">
              <a:extLst>
                <a:ext uri="{FF2B5EF4-FFF2-40B4-BE49-F238E27FC236}">
                  <a16:creationId xmlns:a16="http://schemas.microsoft.com/office/drawing/2014/main" id="{41CF3C7F-03A7-47AF-5A6A-2604893C7A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1" y="2240"/>
              <a:ext cx="22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09" name="Rectangle 69">
              <a:extLst>
                <a:ext uri="{FF2B5EF4-FFF2-40B4-BE49-F238E27FC236}">
                  <a16:creationId xmlns:a16="http://schemas.microsoft.com/office/drawing/2014/main" id="{8009FE79-1106-4B42-DACD-EBBC9F194F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6" y="2226"/>
              <a:ext cx="232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10" name="Line 70">
              <a:extLst>
                <a:ext uri="{FF2B5EF4-FFF2-40B4-BE49-F238E27FC236}">
                  <a16:creationId xmlns:a16="http://schemas.microsoft.com/office/drawing/2014/main" id="{3B1B0E49-1F91-DC1A-9152-3D1DB7CB0C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48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11" name="Line 71">
              <a:extLst>
                <a:ext uri="{FF2B5EF4-FFF2-40B4-BE49-F238E27FC236}">
                  <a16:creationId xmlns:a16="http://schemas.microsoft.com/office/drawing/2014/main" id="{9612B0FF-8020-4B35-D6FC-0E263D4715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60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12" name="Line 72">
              <a:extLst>
                <a:ext uri="{FF2B5EF4-FFF2-40B4-BE49-F238E27FC236}">
                  <a16:creationId xmlns:a16="http://schemas.microsoft.com/office/drawing/2014/main" id="{CD7B2812-F07C-8E76-C39C-60BF53F10F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71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13" name="Line 73">
              <a:extLst>
                <a:ext uri="{FF2B5EF4-FFF2-40B4-BE49-F238E27FC236}">
                  <a16:creationId xmlns:a16="http://schemas.microsoft.com/office/drawing/2014/main" id="{55F903F6-DA4B-D56D-3E36-D9997013C8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5" y="304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14" name="Line 74">
              <a:extLst>
                <a:ext uri="{FF2B5EF4-FFF2-40B4-BE49-F238E27FC236}">
                  <a16:creationId xmlns:a16="http://schemas.microsoft.com/office/drawing/2014/main" id="{ED10F92B-1E25-6D20-D6C3-31EFBA9B1D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816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15" name="Line 75">
              <a:extLst>
                <a:ext uri="{FF2B5EF4-FFF2-40B4-BE49-F238E27FC236}">
                  <a16:creationId xmlns:a16="http://schemas.microsoft.com/office/drawing/2014/main" id="{4BE627DC-A827-E57D-51E2-5365B1597E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315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16" name="Line 76">
              <a:extLst>
                <a:ext uri="{FF2B5EF4-FFF2-40B4-BE49-F238E27FC236}">
                  <a16:creationId xmlns:a16="http://schemas.microsoft.com/office/drawing/2014/main" id="{141C3A10-0E1B-95D3-2DBF-DDDBEC7FE3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3264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17" name="Line 77">
              <a:extLst>
                <a:ext uri="{FF2B5EF4-FFF2-40B4-BE49-F238E27FC236}">
                  <a16:creationId xmlns:a16="http://schemas.microsoft.com/office/drawing/2014/main" id="{35323077-4E3E-04CC-850B-031E57B64C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92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18" name="Line 78">
              <a:extLst>
                <a:ext uri="{FF2B5EF4-FFF2-40B4-BE49-F238E27FC236}">
                  <a16:creationId xmlns:a16="http://schemas.microsoft.com/office/drawing/2014/main" id="{949B4D64-6DCB-3C42-4E2A-0002623C64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59" y="2540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19" name="Line 79">
              <a:extLst>
                <a:ext uri="{FF2B5EF4-FFF2-40B4-BE49-F238E27FC236}">
                  <a16:creationId xmlns:a16="http://schemas.microsoft.com/office/drawing/2014/main" id="{4DAD7673-28A5-C680-4ED1-B2B34D7BC9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51" y="2496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20" name="Rectangle 80">
              <a:extLst>
                <a:ext uri="{FF2B5EF4-FFF2-40B4-BE49-F238E27FC236}">
                  <a16:creationId xmlns:a16="http://schemas.microsoft.com/office/drawing/2014/main" id="{F6ADD73B-0456-3257-1676-489E62D469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5" y="2165"/>
              <a:ext cx="5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Chicago" charset="0"/>
                </a:rPr>
                <a:t>ЦАРСТВО</a:t>
              </a:r>
              <a:endParaRPr lang="en-US" altLang="en-US" sz="9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727121" name="Rectangle 81">
              <a:extLst>
                <a:ext uri="{FF2B5EF4-FFF2-40B4-BE49-F238E27FC236}">
                  <a16:creationId xmlns:a16="http://schemas.microsoft.com/office/drawing/2014/main" id="{133F26EC-7F47-F9C7-7515-744E706AF5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39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</a:t>
              </a:r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Д</a:t>
              </a:r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727122" name="Rectangle 82">
              <a:extLst>
                <a:ext uri="{FF2B5EF4-FFF2-40B4-BE49-F238E27FC236}">
                  <a16:creationId xmlns:a16="http://schemas.microsoft.com/office/drawing/2014/main" id="{68A83069-4E54-04FD-701F-A33503623F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5" y="2365"/>
              <a:ext cx="60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pitchFamily="2" charset="0"/>
                </a:rPr>
                <a:t>РАЗДЕЛЕНИЕ</a:t>
              </a:r>
              <a:endParaRPr lang="en-US" altLang="en-U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727123" name="Rectangle 83">
              <a:extLst>
                <a:ext uri="{FF2B5EF4-FFF2-40B4-BE49-F238E27FC236}">
                  <a16:creationId xmlns:a16="http://schemas.microsoft.com/office/drawing/2014/main" id="{F3F071FE-528D-619F-57FF-C53FAA143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0" y="2503"/>
              <a:ext cx="52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 Север      Юг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727124" name="Rectangle 84">
              <a:extLst>
                <a:ext uri="{FF2B5EF4-FFF2-40B4-BE49-F238E27FC236}">
                  <a16:creationId xmlns:a16="http://schemas.microsoft.com/office/drawing/2014/main" id="{B1DF24B2-6014-59B4-B394-4C1827CAD3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1" y="2824"/>
              <a:ext cx="52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8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pitchFamily="2" charset="0"/>
                </a:rPr>
                <a:t>     ПРОРОКИ</a:t>
              </a:r>
              <a:endParaRPr lang="en-US" altLang="en-US" sz="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727125" name="Rectangle 85">
              <a:extLst>
                <a:ext uri="{FF2B5EF4-FFF2-40B4-BE49-F238E27FC236}">
                  <a16:creationId xmlns:a16="http://schemas.microsoft.com/office/drawing/2014/main" id="{104F92ED-9002-7A6F-7FB1-2574D14F56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7" y="3048"/>
              <a:ext cx="38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 200        </a:t>
              </a:r>
            </a:p>
          </p:txBody>
        </p:sp>
        <p:sp>
          <p:nvSpPr>
            <p:cNvPr id="727126" name="Rectangle 86">
              <a:extLst>
                <a:ext uri="{FF2B5EF4-FFF2-40B4-BE49-F238E27FC236}">
                  <a16:creationId xmlns:a16="http://schemas.microsoft.com/office/drawing/2014/main" id="{D21B375F-F798-1E5A-0A91-1EA946C59B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2" y="3152"/>
              <a:ext cx="3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Ассирия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727127" name="Rectangle 87">
              <a:extLst>
                <a:ext uri="{FF2B5EF4-FFF2-40B4-BE49-F238E27FC236}">
                  <a16:creationId xmlns:a16="http://schemas.microsoft.com/office/drawing/2014/main" id="{C789DE68-CA3E-EF03-958D-668833EE43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4" y="2943"/>
              <a:ext cx="56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  20- </a:t>
              </a:r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И</a:t>
              </a:r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       20-</a:t>
              </a:r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Р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727128" name="Rectangle 88">
              <a:extLst>
                <a:ext uri="{FF2B5EF4-FFF2-40B4-BE49-F238E27FC236}">
                  <a16:creationId xmlns:a16="http://schemas.microsoft.com/office/drawing/2014/main" id="{61BBBB33-2CA7-AA62-829E-F85561A38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2" y="2615"/>
              <a:ext cx="41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Израиль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727129" name="Rectangle 89">
              <a:extLst>
                <a:ext uri="{FF2B5EF4-FFF2-40B4-BE49-F238E27FC236}">
                  <a16:creationId xmlns:a16="http://schemas.microsoft.com/office/drawing/2014/main" id="{7F02C795-F0AE-3BBF-4AD6-8FEF9F0BC9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6" y="2615"/>
              <a:ext cx="35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  </a:t>
              </a:r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Иуда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727130" name="Rectangle 90">
              <a:extLst>
                <a:ext uri="{FF2B5EF4-FFF2-40B4-BE49-F238E27FC236}">
                  <a16:creationId xmlns:a16="http://schemas.microsoft.com/office/drawing/2014/main" id="{9F99F73D-8E2E-DBE2-1802-526D46F3E4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" y="2720"/>
              <a:ext cx="47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10              2</a:t>
              </a:r>
            </a:p>
          </p:txBody>
        </p:sp>
        <p:sp>
          <p:nvSpPr>
            <p:cNvPr id="727131" name="Rectangle 91">
              <a:extLst>
                <a:ext uri="{FF2B5EF4-FFF2-40B4-BE49-F238E27FC236}">
                  <a16:creationId xmlns:a16="http://schemas.microsoft.com/office/drawing/2014/main" id="{0A1CDF32-58C1-F329-03AB-2C3F421B19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4" y="3146"/>
              <a:ext cx="13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 </a:t>
              </a:r>
            </a:p>
          </p:txBody>
        </p:sp>
        <p:sp>
          <p:nvSpPr>
            <p:cNvPr id="727132" name="Rectangle 92">
              <a:extLst>
                <a:ext uri="{FF2B5EF4-FFF2-40B4-BE49-F238E27FC236}">
                  <a16:creationId xmlns:a16="http://schemas.microsoft.com/office/drawing/2014/main" id="{1FCBACA7-1F67-56CD-A815-9B355D1D05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8" y="3047"/>
              <a:ext cx="13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 </a:t>
              </a:r>
            </a:p>
          </p:txBody>
        </p:sp>
      </p:grpSp>
      <p:sp>
        <p:nvSpPr>
          <p:cNvPr id="727135" name="Rectangle 95">
            <a:extLst>
              <a:ext uri="{FF2B5EF4-FFF2-40B4-BE49-F238E27FC236}">
                <a16:creationId xmlns:a16="http://schemas.microsoft.com/office/drawing/2014/main" id="{C4B82412-3B54-64DE-640B-AAFF2A508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9613" y="4130675"/>
            <a:ext cx="26019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   20-</a:t>
            </a:r>
            <a:r>
              <a:rPr lang="ru-RU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И</a:t>
            </a:r>
            <a:r>
              <a:rPr lang="en-US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        20-</a:t>
            </a:r>
            <a:r>
              <a:rPr lang="ru-RU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Р</a:t>
            </a:r>
            <a:endParaRPr lang="en-US" altLang="en-US" sz="2800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  <p:grpSp>
        <p:nvGrpSpPr>
          <p:cNvPr id="727136" name="Group 96">
            <a:extLst>
              <a:ext uri="{FF2B5EF4-FFF2-40B4-BE49-F238E27FC236}">
                <a16:creationId xmlns:a16="http://schemas.microsoft.com/office/drawing/2014/main" id="{9FBBAF79-83ED-9773-88DB-AFB29E38DE66}"/>
              </a:ext>
            </a:extLst>
          </p:cNvPr>
          <p:cNvGrpSpPr>
            <a:grpSpLocks/>
          </p:cNvGrpSpPr>
          <p:nvPr/>
        </p:nvGrpSpPr>
        <p:grpSpPr bwMode="auto">
          <a:xfrm>
            <a:off x="1254125" y="4632325"/>
            <a:ext cx="6692900" cy="541338"/>
            <a:chOff x="790" y="2909"/>
            <a:chExt cx="4216" cy="341"/>
          </a:xfrm>
        </p:grpSpPr>
        <p:sp>
          <p:nvSpPr>
            <p:cNvPr id="727137" name="Rectangle 97">
              <a:extLst>
                <a:ext uri="{FF2B5EF4-FFF2-40B4-BE49-F238E27FC236}">
                  <a16:creationId xmlns:a16="http://schemas.microsoft.com/office/drawing/2014/main" id="{3091D52A-4C0C-5613-5EF1-6ACDF2CD82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916"/>
              <a:ext cx="1887" cy="334"/>
            </a:xfrm>
            <a:prstGeom prst="rect">
              <a:avLst/>
            </a:prstGeom>
            <a:gradFill rotWithShape="1">
              <a:gsLst>
                <a:gs pos="0">
                  <a:schemeClr val="tx1">
                    <a:gamma/>
                    <a:shade val="46275"/>
                    <a:invGamma/>
                  </a:schemeClr>
                </a:gs>
                <a:gs pos="50000">
                  <a:schemeClr val="tx1"/>
                </a:gs>
                <a:gs pos="100000">
                  <a:schemeClr val="tx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r>
                <a:rPr lang="ru-RU" altLang="en-US" sz="2400">
                  <a:solidFill>
                    <a:srgbClr val="A8001C"/>
                  </a:solidFill>
                </a:rPr>
                <a:t>Север</a:t>
              </a:r>
              <a:r>
                <a:rPr lang="en-US" altLang="en-US" sz="2400">
                  <a:solidFill>
                    <a:srgbClr val="A8001C"/>
                  </a:solidFill>
                </a:rPr>
                <a:t>: </a:t>
              </a:r>
              <a:r>
                <a:rPr lang="ru-RU" altLang="en-US" sz="2400">
                  <a:solidFill>
                    <a:srgbClr val="A8001C"/>
                  </a:solidFill>
                </a:rPr>
                <a:t>Иеровоам</a:t>
              </a:r>
              <a:endParaRPr lang="en-US" altLang="en-US" sz="2800">
                <a:solidFill>
                  <a:srgbClr val="A8001C"/>
                </a:solidFill>
              </a:endParaRPr>
            </a:p>
          </p:txBody>
        </p:sp>
        <p:sp>
          <p:nvSpPr>
            <p:cNvPr id="727138" name="Rectangle 98">
              <a:extLst>
                <a:ext uri="{FF2B5EF4-FFF2-40B4-BE49-F238E27FC236}">
                  <a16:creationId xmlns:a16="http://schemas.microsoft.com/office/drawing/2014/main" id="{8F6466AB-32EC-FCD5-4C8B-340F2791CE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9" y="2909"/>
              <a:ext cx="1887" cy="334"/>
            </a:xfrm>
            <a:prstGeom prst="rect">
              <a:avLst/>
            </a:prstGeom>
            <a:gradFill rotWithShape="1">
              <a:gsLst>
                <a:gs pos="0">
                  <a:schemeClr val="tx1">
                    <a:gamma/>
                    <a:shade val="46275"/>
                    <a:invGamma/>
                  </a:schemeClr>
                </a:gs>
                <a:gs pos="50000">
                  <a:schemeClr val="tx1"/>
                </a:gs>
                <a:gs pos="100000">
                  <a:schemeClr val="tx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r>
                <a:rPr lang="en-US" altLang="en-US" sz="2400">
                  <a:solidFill>
                    <a:srgbClr val="A8001C"/>
                  </a:solidFill>
                </a:rPr>
                <a:t>   </a:t>
              </a:r>
              <a:r>
                <a:rPr lang="ru-RU" altLang="en-US" sz="2400">
                  <a:solidFill>
                    <a:srgbClr val="A8001C"/>
                  </a:solidFill>
                </a:rPr>
                <a:t>Юг</a:t>
              </a:r>
              <a:r>
                <a:rPr lang="en-US" altLang="en-US" sz="2400">
                  <a:solidFill>
                    <a:srgbClr val="A8001C"/>
                  </a:solidFill>
                </a:rPr>
                <a:t>: </a:t>
              </a:r>
              <a:r>
                <a:rPr lang="ru-RU" altLang="en-US" sz="2400">
                  <a:solidFill>
                    <a:srgbClr val="A8001C"/>
                  </a:solidFill>
                </a:rPr>
                <a:t>Ровоам</a:t>
              </a:r>
              <a:endParaRPr lang="en-US" altLang="en-US" sz="2800">
                <a:solidFill>
                  <a:srgbClr val="A8001C"/>
                </a:solidFill>
              </a:endParaRPr>
            </a:p>
          </p:txBody>
        </p:sp>
      </p:grpSp>
      <p:grpSp>
        <p:nvGrpSpPr>
          <p:cNvPr id="727139" name="Group 99">
            <a:extLst>
              <a:ext uri="{FF2B5EF4-FFF2-40B4-BE49-F238E27FC236}">
                <a16:creationId xmlns:a16="http://schemas.microsoft.com/office/drawing/2014/main" id="{BFC827D8-7750-7628-E452-286F77A2BD7E}"/>
              </a:ext>
            </a:extLst>
          </p:cNvPr>
          <p:cNvGrpSpPr>
            <a:grpSpLocks/>
          </p:cNvGrpSpPr>
          <p:nvPr/>
        </p:nvGrpSpPr>
        <p:grpSpPr bwMode="auto">
          <a:xfrm>
            <a:off x="820738" y="5365750"/>
            <a:ext cx="8118475" cy="895350"/>
            <a:chOff x="517" y="3380"/>
            <a:chExt cx="5114" cy="564"/>
          </a:xfrm>
        </p:grpSpPr>
        <p:sp>
          <p:nvSpPr>
            <p:cNvPr id="727140" name="Rectangle 100">
              <a:extLst>
                <a:ext uri="{FF2B5EF4-FFF2-40B4-BE49-F238E27FC236}">
                  <a16:creationId xmlns:a16="http://schemas.microsoft.com/office/drawing/2014/main" id="{4BBC4C73-DAD4-8AF7-FB99-718B3A4329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" y="3380"/>
              <a:ext cx="2012" cy="564"/>
            </a:xfrm>
            <a:prstGeom prst="rect">
              <a:avLst/>
            </a:prstGeom>
            <a:gradFill rotWithShape="1">
              <a:gsLst>
                <a:gs pos="0">
                  <a:schemeClr val="tx1">
                    <a:gamma/>
                    <a:shade val="46275"/>
                    <a:invGamma/>
                  </a:schemeClr>
                </a:gs>
                <a:gs pos="50000">
                  <a:schemeClr val="tx1"/>
                </a:gs>
                <a:gs pos="100000">
                  <a:schemeClr val="tx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ru-RU" altLang="en-US" sz="2400">
                  <a:solidFill>
                    <a:srgbClr val="A8001C"/>
                  </a:solidFill>
                </a:rPr>
                <a:t>ХОРОШИХ ЦАРЕЙ   НЕТ</a:t>
              </a:r>
              <a:endParaRPr lang="en-US" altLang="en-US" sz="2800">
                <a:solidFill>
                  <a:srgbClr val="A8001C"/>
                </a:solidFill>
              </a:endParaRPr>
            </a:p>
          </p:txBody>
        </p:sp>
        <p:sp>
          <p:nvSpPr>
            <p:cNvPr id="727141" name="Rectangle 101">
              <a:extLst>
                <a:ext uri="{FF2B5EF4-FFF2-40B4-BE49-F238E27FC236}">
                  <a16:creationId xmlns:a16="http://schemas.microsoft.com/office/drawing/2014/main" id="{578722A8-549C-7692-C636-D7FC008CB2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6" y="3380"/>
              <a:ext cx="2275" cy="564"/>
            </a:xfrm>
            <a:prstGeom prst="rect">
              <a:avLst/>
            </a:prstGeom>
            <a:gradFill rotWithShape="1">
              <a:gsLst>
                <a:gs pos="0">
                  <a:schemeClr val="tx1">
                    <a:gamma/>
                    <a:shade val="46275"/>
                    <a:invGamma/>
                  </a:schemeClr>
                </a:gs>
                <a:gs pos="50000">
                  <a:schemeClr val="tx1"/>
                </a:gs>
                <a:gs pos="100000">
                  <a:schemeClr val="tx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ru-RU" altLang="en-US" sz="2400" u="sng">
                  <a:solidFill>
                    <a:srgbClr val="A8001C"/>
                  </a:solidFill>
                </a:rPr>
                <a:t>НЕКОТОРЫЕ</a:t>
              </a:r>
              <a:r>
                <a:rPr lang="ru-RU" altLang="en-US" sz="2400">
                  <a:solidFill>
                    <a:srgbClr val="A8001C"/>
                  </a:solidFill>
                </a:rPr>
                <a:t> ЦАРИ ХОРОШИЕ</a:t>
              </a:r>
              <a:endParaRPr lang="en-US" altLang="en-US" sz="2800">
                <a:solidFill>
                  <a:srgbClr val="A8001C"/>
                </a:solidFill>
              </a:endParaRPr>
            </a:p>
          </p:txBody>
        </p:sp>
      </p:grpSp>
      <p:sp>
        <p:nvSpPr>
          <p:cNvPr id="727142" name="Text Box 102">
            <a:extLst>
              <a:ext uri="{FF2B5EF4-FFF2-40B4-BE49-F238E27FC236}">
                <a16:creationId xmlns:a16="http://schemas.microsoft.com/office/drawing/2014/main" id="{B2DA8DC3-7969-B6CE-5542-060A2573E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438" y="64436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</a:rPr>
              <a:t>3</a:t>
            </a:r>
            <a:endParaRPr lang="en-US" altLang="en-US" b="0">
              <a:solidFill>
                <a:srgbClr val="FFA27C"/>
              </a:solidFill>
              <a:latin typeface="B VAG Rounded Bold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7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7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27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27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27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27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27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27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35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6" name="Rectangle 2">
            <a:extLst>
              <a:ext uri="{FF2B5EF4-FFF2-40B4-BE49-F238E27FC236}">
                <a16:creationId xmlns:a16="http://schemas.microsoft.com/office/drawing/2014/main" id="{95B4B1EB-9BE0-0E97-3517-0F6776DB9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28067" name="AutoShape 3">
            <a:extLst>
              <a:ext uri="{FF2B5EF4-FFF2-40B4-BE49-F238E27FC236}">
                <a16:creationId xmlns:a16="http://schemas.microsoft.com/office/drawing/2014/main" id="{B8CB22F0-CAD3-E498-E55D-1A8648069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8068" name="Rectangle 4">
            <a:extLst>
              <a:ext uri="{FF2B5EF4-FFF2-40B4-BE49-F238E27FC236}">
                <a16:creationId xmlns:a16="http://schemas.microsoft.com/office/drawing/2014/main" id="{064AE5AF-A275-7353-7205-0F3292601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8069" name="Rectangle 5">
            <a:extLst>
              <a:ext uri="{FF2B5EF4-FFF2-40B4-BE49-F238E27FC236}">
                <a16:creationId xmlns:a16="http://schemas.microsoft.com/office/drawing/2014/main" id="{BD1DFBF7-D791-910E-966C-1CA182EB1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879475"/>
            <a:ext cx="17764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 </a:t>
            </a:r>
            <a:r>
              <a:rPr lang="ru-RU" altLang="en-US" sz="2400">
                <a:solidFill>
                  <a:schemeClr val="accent2"/>
                </a:solidFill>
                <a:latin typeface="Times" panose="020F07020304040A0204" pitchFamily="34" charset="0"/>
              </a:rPr>
              <a:t>ЦАРСТВО</a:t>
            </a:r>
            <a:endParaRPr lang="en-US" altLang="en-US" sz="2400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  <p:sp>
        <p:nvSpPr>
          <p:cNvPr id="728070" name="Rectangle 6">
            <a:extLst>
              <a:ext uri="{FF2B5EF4-FFF2-40B4-BE49-F238E27FC236}">
                <a16:creationId xmlns:a16="http://schemas.microsoft.com/office/drawing/2014/main" id="{AB42DD59-DCF9-3F6C-07A1-6CA72CA9C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8071" name="Rectangle 7">
            <a:extLst>
              <a:ext uri="{FF2B5EF4-FFF2-40B4-BE49-F238E27FC236}">
                <a16:creationId xmlns:a16="http://schemas.microsoft.com/office/drawing/2014/main" id="{596E0EE5-59C7-2213-B816-4FE43D832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313" y="928688"/>
            <a:ext cx="1938337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>
                <a:solidFill>
                  <a:srgbClr val="FAFD00"/>
                </a:solidFill>
                <a:latin typeface="Times" panose="020F07020304040A0204" pitchFamily="34" charset="0"/>
              </a:rPr>
              <a:t>ок</a:t>
            </a:r>
            <a:r>
              <a:rPr lang="en-US" altLang="en-US">
                <a:solidFill>
                  <a:srgbClr val="FAFD00"/>
                </a:solidFill>
                <a:latin typeface="Times" panose="020F07020304040A0204" pitchFamily="34" charset="0"/>
              </a:rPr>
              <a:t>. 1000 </a:t>
            </a:r>
            <a:r>
              <a:rPr lang="ru-RU" altLang="en-US">
                <a:solidFill>
                  <a:srgbClr val="FAFD00"/>
                </a:solidFill>
                <a:latin typeface="Times" panose="020F07020304040A0204" pitchFamily="34" charset="0"/>
              </a:rPr>
              <a:t>до Р</a:t>
            </a:r>
            <a:r>
              <a:rPr lang="en-US" altLang="en-US">
                <a:solidFill>
                  <a:srgbClr val="FAFD00"/>
                </a:solidFill>
                <a:latin typeface="Times" panose="020F07020304040A0204" pitchFamily="34" charset="0"/>
              </a:rPr>
              <a:t>.</a:t>
            </a:r>
            <a:r>
              <a:rPr lang="ru-RU" altLang="en-US">
                <a:solidFill>
                  <a:srgbClr val="FAFD00"/>
                </a:solidFill>
                <a:latin typeface="Times" panose="020F07020304040A0204" pitchFamily="34" charset="0"/>
              </a:rPr>
              <a:t>Х</a:t>
            </a:r>
            <a:r>
              <a:rPr lang="en-US" altLang="en-US">
                <a:solidFill>
                  <a:srgbClr val="FAFD00"/>
                </a:solidFill>
                <a:latin typeface="Times" panose="020F07020304040A0204" pitchFamily="34" charset="0"/>
              </a:rPr>
              <a:t>.</a:t>
            </a:r>
          </a:p>
        </p:txBody>
      </p:sp>
      <p:sp>
        <p:nvSpPr>
          <p:cNvPr id="728072" name="Rectangle 8">
            <a:extLst>
              <a:ext uri="{FF2B5EF4-FFF2-40B4-BE49-F238E27FC236}">
                <a16:creationId xmlns:a16="http://schemas.microsoft.com/office/drawing/2014/main" id="{7E5FE5B8-3F0F-F8DD-91B0-4210E677F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8073" name="Rectangle 9">
            <a:extLst>
              <a:ext uri="{FF2B5EF4-FFF2-40B4-BE49-F238E27FC236}">
                <a16:creationId xmlns:a16="http://schemas.microsoft.com/office/drawing/2014/main" id="{2A06585F-77B4-6643-F609-22130A7DC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513" y="1387475"/>
            <a:ext cx="15335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С</a:t>
            </a:r>
            <a:r>
              <a:rPr lang="en-US" altLang="en-US" sz="2800">
                <a:solidFill>
                  <a:schemeClr val="bg2"/>
                </a:solidFill>
                <a:latin typeface="Times" panose="020F07020304040A0204" pitchFamily="34" charset="0"/>
              </a:rPr>
              <a:t> - </a:t>
            </a:r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Д</a:t>
            </a:r>
            <a:r>
              <a:rPr lang="en-US" altLang="en-US" sz="2800">
                <a:solidFill>
                  <a:schemeClr val="bg2"/>
                </a:solidFill>
                <a:latin typeface="Times" panose="020F07020304040A0204" pitchFamily="34" charset="0"/>
              </a:rPr>
              <a:t> - </a:t>
            </a:r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С</a:t>
            </a:r>
            <a:endParaRPr lang="en-US" altLang="en-US" sz="28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728074" name="Rectangle 10">
            <a:extLst>
              <a:ext uri="{FF2B5EF4-FFF2-40B4-BE49-F238E27FC236}">
                <a16:creationId xmlns:a16="http://schemas.microsoft.com/office/drawing/2014/main" id="{74C3DE90-E48A-A8F8-C3FB-3F429ADC5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3313" y="3216275"/>
            <a:ext cx="18700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bg2"/>
                </a:solidFill>
                <a:latin typeface="Times" panose="020F07020304040A0204" pitchFamily="34" charset="0"/>
              </a:rPr>
              <a:t>10             2</a:t>
            </a:r>
          </a:p>
        </p:txBody>
      </p:sp>
      <p:sp>
        <p:nvSpPr>
          <p:cNvPr id="728075" name="Rectangle 11">
            <a:extLst>
              <a:ext uri="{FF2B5EF4-FFF2-40B4-BE49-F238E27FC236}">
                <a16:creationId xmlns:a16="http://schemas.microsoft.com/office/drawing/2014/main" id="{C46ADAF3-54EA-8224-F964-3526144E0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8076" name="Rectangle 12">
            <a:extLst>
              <a:ext uri="{FF2B5EF4-FFF2-40B4-BE49-F238E27FC236}">
                <a16:creationId xmlns:a16="http://schemas.microsoft.com/office/drawing/2014/main" id="{E9A63276-6F01-CC0F-7674-70826D12B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2246313"/>
            <a:ext cx="389890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  СЕВЕР       ЮГ</a:t>
            </a:r>
            <a:endParaRPr lang="en-US" altLang="en-US" sz="28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728077" name="Rectangle 13">
            <a:extLst>
              <a:ext uri="{FF2B5EF4-FFF2-40B4-BE49-F238E27FC236}">
                <a16:creationId xmlns:a16="http://schemas.microsoft.com/office/drawing/2014/main" id="{F63909BE-837A-B5FA-5E6A-1FF90EF919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2746375"/>
            <a:ext cx="276066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>
                <a:solidFill>
                  <a:schemeClr val="bg2"/>
                </a:solidFill>
                <a:latin typeface="Times" panose="020F07020304040A0204" pitchFamily="34" charset="0"/>
              </a:rPr>
              <a:t> ИЗРАИЛЬ      ИУДЕЯ</a:t>
            </a:r>
            <a:endParaRPr lang="en-US" altLang="en-US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728078" name="Rectangle 14">
            <a:extLst>
              <a:ext uri="{FF2B5EF4-FFF2-40B4-BE49-F238E27FC236}">
                <a16:creationId xmlns:a16="http://schemas.microsoft.com/office/drawing/2014/main" id="{1A939FE0-8CA2-AA1E-721C-A27BD47493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8079" name="Line 15">
            <a:extLst>
              <a:ext uri="{FF2B5EF4-FFF2-40B4-BE49-F238E27FC236}">
                <a16:creationId xmlns:a16="http://schemas.microsoft.com/office/drawing/2014/main" id="{F633DF5D-DE4C-76E8-B71B-93D359CB940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8080" name="Line 16">
            <a:extLst>
              <a:ext uri="{FF2B5EF4-FFF2-40B4-BE49-F238E27FC236}">
                <a16:creationId xmlns:a16="http://schemas.microsoft.com/office/drawing/2014/main" id="{8DACEF3B-8FB0-BFFD-2F46-5A76C167B90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8081" name="Line 17">
            <a:extLst>
              <a:ext uri="{FF2B5EF4-FFF2-40B4-BE49-F238E27FC236}">
                <a16:creationId xmlns:a16="http://schemas.microsoft.com/office/drawing/2014/main" id="{7CB09C6D-6CA8-8A86-755F-B62B7AC6C38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8082" name="Line 18">
            <a:extLst>
              <a:ext uri="{FF2B5EF4-FFF2-40B4-BE49-F238E27FC236}">
                <a16:creationId xmlns:a16="http://schemas.microsoft.com/office/drawing/2014/main" id="{504E2A88-FAC0-12D3-D730-EC0B5F5F69E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8083" name="Line 19">
            <a:extLst>
              <a:ext uri="{FF2B5EF4-FFF2-40B4-BE49-F238E27FC236}">
                <a16:creationId xmlns:a16="http://schemas.microsoft.com/office/drawing/2014/main" id="{02E99B10-7394-9201-704F-05C6014CDFF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8084" name="Line 20">
            <a:extLst>
              <a:ext uri="{FF2B5EF4-FFF2-40B4-BE49-F238E27FC236}">
                <a16:creationId xmlns:a16="http://schemas.microsoft.com/office/drawing/2014/main" id="{95D72D61-C1B4-E91C-4468-98E8EE52941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8085" name="Line 21">
            <a:extLst>
              <a:ext uri="{FF2B5EF4-FFF2-40B4-BE49-F238E27FC236}">
                <a16:creationId xmlns:a16="http://schemas.microsoft.com/office/drawing/2014/main" id="{85D78DC7-1A9F-6968-BDB9-C1096092A075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8086" name="Line 22">
            <a:extLst>
              <a:ext uri="{FF2B5EF4-FFF2-40B4-BE49-F238E27FC236}">
                <a16:creationId xmlns:a16="http://schemas.microsoft.com/office/drawing/2014/main" id="{2352F497-5A67-D82C-2D2E-95A24B78B03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8087" name="Line 23">
            <a:extLst>
              <a:ext uri="{FF2B5EF4-FFF2-40B4-BE49-F238E27FC236}">
                <a16:creationId xmlns:a16="http://schemas.microsoft.com/office/drawing/2014/main" id="{45E4DE59-8195-926E-AA68-C5EB85078FB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8088" name="Rectangle 24">
            <a:extLst>
              <a:ext uri="{FF2B5EF4-FFF2-40B4-BE49-F238E27FC236}">
                <a16:creationId xmlns:a16="http://schemas.microsoft.com/office/drawing/2014/main" id="{EB55A0F1-4D6D-AE4E-3D30-A9BB5B5E6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8089" name="Rectangle 25">
            <a:extLst>
              <a:ext uri="{FF2B5EF4-FFF2-40B4-BE49-F238E27FC236}">
                <a16:creationId xmlns:a16="http://schemas.microsoft.com/office/drawing/2014/main" id="{2DC2AC1D-3E06-522D-7F45-B97EA203C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8090" name="Rectangle 26">
            <a:extLst>
              <a:ext uri="{FF2B5EF4-FFF2-40B4-BE49-F238E27FC236}">
                <a16:creationId xmlns:a16="http://schemas.microsoft.com/office/drawing/2014/main" id="{28CE1A07-F988-A211-B262-49E2D0FC9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8091" name="Rectangle 27">
            <a:extLst>
              <a:ext uri="{FF2B5EF4-FFF2-40B4-BE49-F238E27FC236}">
                <a16:creationId xmlns:a16="http://schemas.microsoft.com/office/drawing/2014/main" id="{735A4AD2-16D9-8CDA-4243-DF8E4BE8C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8092" name="Rectangle 28">
            <a:extLst>
              <a:ext uri="{FF2B5EF4-FFF2-40B4-BE49-F238E27FC236}">
                <a16:creationId xmlns:a16="http://schemas.microsoft.com/office/drawing/2014/main" id="{5F050EEB-E2E6-386D-3690-367534BEA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3413" y="1781175"/>
            <a:ext cx="30210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rPr>
              <a:t>&lt;</a:t>
            </a:r>
            <a:r>
              <a:rPr lang="ru-RU" altLang="en-US" sz="2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rPr>
              <a:t>РАЗДЕЛЕНИЕ</a:t>
            </a:r>
            <a:r>
              <a:rPr lang="en-US" altLang="en-US" sz="2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rPr>
              <a:t>&gt;</a:t>
            </a:r>
          </a:p>
        </p:txBody>
      </p:sp>
      <p:sp>
        <p:nvSpPr>
          <p:cNvPr id="728093" name="Line 29">
            <a:extLst>
              <a:ext uri="{FF2B5EF4-FFF2-40B4-BE49-F238E27FC236}">
                <a16:creationId xmlns:a16="http://schemas.microsoft.com/office/drawing/2014/main" id="{2D95BBE2-2E97-7680-B0F1-D8E368A07CA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8094" name="Line 30">
            <a:extLst>
              <a:ext uri="{FF2B5EF4-FFF2-40B4-BE49-F238E27FC236}">
                <a16:creationId xmlns:a16="http://schemas.microsoft.com/office/drawing/2014/main" id="{F173834B-2D3A-F702-F77F-3C49A105AAC0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2800" y="2298700"/>
            <a:ext cx="0" cy="33274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8095" name="Rectangle 31">
            <a:extLst>
              <a:ext uri="{FF2B5EF4-FFF2-40B4-BE49-F238E27FC236}">
                <a16:creationId xmlns:a16="http://schemas.microsoft.com/office/drawing/2014/main" id="{C2D7246F-8429-D8B7-357A-DA84E425E0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8813" y="3635375"/>
            <a:ext cx="23685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rPr>
              <a:t>     ПРОРОКИ</a:t>
            </a:r>
            <a:endParaRPr lang="en-US" altLang="en-US" sz="2800" i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anose="020F07020304040A0204" pitchFamily="34" charset="0"/>
            </a:endParaRPr>
          </a:p>
        </p:txBody>
      </p:sp>
      <p:sp>
        <p:nvSpPr>
          <p:cNvPr id="728096" name="Rectangle 32">
            <a:extLst>
              <a:ext uri="{FF2B5EF4-FFF2-40B4-BE49-F238E27FC236}">
                <a16:creationId xmlns:a16="http://schemas.microsoft.com/office/drawing/2014/main" id="{621CBA08-120C-2D55-8A06-6CE4EA7E2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7413" y="4575175"/>
            <a:ext cx="16033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  200</a:t>
            </a:r>
            <a:r>
              <a:rPr lang="en-US" altLang="en-US" sz="2800">
                <a:solidFill>
                  <a:schemeClr val="bg2"/>
                </a:solidFill>
                <a:latin typeface="Times" panose="020F07020304040A0204" pitchFamily="34" charset="0"/>
              </a:rPr>
              <a:t>        </a:t>
            </a:r>
          </a:p>
        </p:txBody>
      </p:sp>
      <p:sp>
        <p:nvSpPr>
          <p:cNvPr id="728097" name="Rectangle 33">
            <a:extLst>
              <a:ext uri="{FF2B5EF4-FFF2-40B4-BE49-F238E27FC236}">
                <a16:creationId xmlns:a16="http://schemas.microsoft.com/office/drawing/2014/main" id="{16816691-5617-88C0-DE67-C2048A19D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0863" y="5040313"/>
            <a:ext cx="15303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>
                <a:solidFill>
                  <a:schemeClr val="accent2"/>
                </a:solidFill>
                <a:latin typeface="Times" panose="020F07020304040A0204" pitchFamily="34" charset="0"/>
              </a:rPr>
              <a:t> АССИРИЯ</a:t>
            </a:r>
            <a:endParaRPr lang="en-US" altLang="en-US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728098" name="Oval 34">
            <a:extLst>
              <a:ext uri="{FF2B5EF4-FFF2-40B4-BE49-F238E27FC236}">
                <a16:creationId xmlns:a16="http://schemas.microsoft.com/office/drawing/2014/main" id="{1D448689-0E5A-ECD4-A21A-64B94E95F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546600"/>
            <a:ext cx="1584325" cy="1201738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8099" name="Text Box 35">
            <a:extLst>
              <a:ext uri="{FF2B5EF4-FFF2-40B4-BE49-F238E27FC236}">
                <a16:creationId xmlns:a16="http://schemas.microsoft.com/office/drawing/2014/main" id="{4572FBBC-D10C-8687-8A68-BD062A425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175" y="15875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tx1"/>
                </a:solidFill>
              </a:rPr>
              <a:t>4</a:t>
            </a:r>
            <a:r>
              <a:rPr lang="en-US" altLang="en-US" sz="1600">
                <a:solidFill>
                  <a:schemeClr val="tx1"/>
                </a:solidFill>
              </a:rPr>
              <a:t> </a:t>
            </a:r>
            <a:r>
              <a:rPr lang="ru-RU" altLang="en-US" sz="1600">
                <a:solidFill>
                  <a:schemeClr val="tx1"/>
                </a:solidFill>
              </a:rPr>
              <a:t>Цар.</a:t>
            </a:r>
            <a:r>
              <a:rPr lang="en-US" altLang="en-US" sz="1600">
                <a:solidFill>
                  <a:schemeClr val="tx1"/>
                </a:solidFill>
              </a:rPr>
              <a:t> 17:6</a:t>
            </a:r>
          </a:p>
        </p:txBody>
      </p:sp>
      <p:sp>
        <p:nvSpPr>
          <p:cNvPr id="728100" name="Text Box 36">
            <a:extLst>
              <a:ext uri="{FF2B5EF4-FFF2-40B4-BE49-F238E27FC236}">
                <a16:creationId xmlns:a16="http://schemas.microsoft.com/office/drawing/2014/main" id="{CFA7AA3A-3752-C690-3C53-FF4633494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728101" name="Rectangle 37">
            <a:extLst>
              <a:ext uri="{FF2B5EF4-FFF2-40B4-BE49-F238E27FC236}">
                <a16:creationId xmlns:a16="http://schemas.microsoft.com/office/drawing/2014/main" id="{B40DA8B4-3F33-BA17-A855-1E80C5F02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0538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grpSp>
        <p:nvGrpSpPr>
          <p:cNvPr id="728102" name="Group 38">
            <a:extLst>
              <a:ext uri="{FF2B5EF4-FFF2-40B4-BE49-F238E27FC236}">
                <a16:creationId xmlns:a16="http://schemas.microsoft.com/office/drawing/2014/main" id="{F010046B-C756-648B-D121-45EA2484C89B}"/>
              </a:ext>
            </a:extLst>
          </p:cNvPr>
          <p:cNvGrpSpPr>
            <a:grpSpLocks/>
          </p:cNvGrpSpPr>
          <p:nvPr/>
        </p:nvGrpSpPr>
        <p:grpSpPr bwMode="auto">
          <a:xfrm>
            <a:off x="6126163" y="1157288"/>
            <a:ext cx="1289050" cy="1435100"/>
            <a:chOff x="3835" y="2033"/>
            <a:chExt cx="812" cy="904"/>
          </a:xfrm>
        </p:grpSpPr>
        <p:grpSp>
          <p:nvGrpSpPr>
            <p:cNvPr id="728103" name="Group 39">
              <a:extLst>
                <a:ext uri="{FF2B5EF4-FFF2-40B4-BE49-F238E27FC236}">
                  <a16:creationId xmlns:a16="http://schemas.microsoft.com/office/drawing/2014/main" id="{2BF68592-400A-DDD6-6BBC-C15A4F51C3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35" y="2033"/>
              <a:ext cx="812" cy="904"/>
              <a:chOff x="2707" y="548"/>
              <a:chExt cx="2950" cy="2769"/>
            </a:xfrm>
          </p:grpSpPr>
          <p:grpSp>
            <p:nvGrpSpPr>
              <p:cNvPr id="728104" name="Group 40">
                <a:extLst>
                  <a:ext uri="{FF2B5EF4-FFF2-40B4-BE49-F238E27FC236}">
                    <a16:creationId xmlns:a16="http://schemas.microsoft.com/office/drawing/2014/main" id="{44E66020-23FB-D909-6A09-C4D9409056E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728105" name="Freeform 41">
                  <a:extLst>
                    <a:ext uri="{FF2B5EF4-FFF2-40B4-BE49-F238E27FC236}">
                      <a16:creationId xmlns:a16="http://schemas.microsoft.com/office/drawing/2014/main" id="{28CB4BFF-6B17-CC6D-2CFA-479B1095B3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106" name="Freeform 42">
                  <a:extLst>
                    <a:ext uri="{FF2B5EF4-FFF2-40B4-BE49-F238E27FC236}">
                      <a16:creationId xmlns:a16="http://schemas.microsoft.com/office/drawing/2014/main" id="{1E3C0D61-E66E-CE49-A61C-5B180B54A9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728107" name="Picture 43">
                <a:extLst>
                  <a:ext uri="{FF2B5EF4-FFF2-40B4-BE49-F238E27FC236}">
                    <a16:creationId xmlns:a16="http://schemas.microsoft.com/office/drawing/2014/main" id="{ECF9E41F-39D5-2A27-F978-537EC0923D20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728108" name="Freeform 44">
              <a:extLst>
                <a:ext uri="{FF2B5EF4-FFF2-40B4-BE49-F238E27FC236}">
                  <a16:creationId xmlns:a16="http://schemas.microsoft.com/office/drawing/2014/main" id="{145992D0-4AB5-9683-A009-39A879FE1E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0" y="2672"/>
              <a:ext cx="30" cy="101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109" name="Freeform 45">
              <a:extLst>
                <a:ext uri="{FF2B5EF4-FFF2-40B4-BE49-F238E27FC236}">
                  <a16:creationId xmlns:a16="http://schemas.microsoft.com/office/drawing/2014/main" id="{56184987-C22B-1749-2EC1-3460DA9CE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8" y="2651"/>
              <a:ext cx="42" cy="107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110" name="Freeform 46">
              <a:extLst>
                <a:ext uri="{FF2B5EF4-FFF2-40B4-BE49-F238E27FC236}">
                  <a16:creationId xmlns:a16="http://schemas.microsoft.com/office/drawing/2014/main" id="{8598EE12-5912-8604-44FD-BEE07C36B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" y="2166"/>
              <a:ext cx="28" cy="144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111" name="Freeform 47">
              <a:extLst>
                <a:ext uri="{FF2B5EF4-FFF2-40B4-BE49-F238E27FC236}">
                  <a16:creationId xmlns:a16="http://schemas.microsoft.com/office/drawing/2014/main" id="{99F87BB3-8B61-A68D-55CD-AA3F81310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4" y="2137"/>
              <a:ext cx="43" cy="117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28112" name="Rectangle 48">
            <a:extLst>
              <a:ext uri="{FF2B5EF4-FFF2-40B4-BE49-F238E27FC236}">
                <a16:creationId xmlns:a16="http://schemas.microsoft.com/office/drawing/2014/main" id="{E0E1AEEF-EECE-C905-EF57-D4E10B11B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3638" y="4314825"/>
            <a:ext cx="1611312" cy="9429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800" i="1">
                <a:solidFill>
                  <a:schemeClr val="tx1"/>
                </a:solidFill>
                <a:latin typeface="Helvetica" pitchFamily="2" charset="0"/>
              </a:rPr>
              <a:t>Иер.</a:t>
            </a:r>
            <a:r>
              <a:rPr lang="en-US" altLang="en-US" sz="2800" i="1">
                <a:solidFill>
                  <a:schemeClr val="tx1"/>
                </a:solidFill>
                <a:latin typeface="Helvetica" pitchFamily="2" charset="0"/>
              </a:rPr>
              <a:t> 31:       31-33</a:t>
            </a:r>
          </a:p>
        </p:txBody>
      </p:sp>
      <p:sp>
        <p:nvSpPr>
          <p:cNvPr id="728113" name="Rectangle 49">
            <a:extLst>
              <a:ext uri="{FF2B5EF4-FFF2-40B4-BE49-F238E27FC236}">
                <a16:creationId xmlns:a16="http://schemas.microsoft.com/office/drawing/2014/main" id="{58E2A647-5F2B-39AC-F14C-3DB144BFE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8075" y="2247900"/>
            <a:ext cx="2576513" cy="9429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 i="1">
                <a:solidFill>
                  <a:schemeClr val="tx1"/>
                </a:solidFill>
                <a:latin typeface="Helvetica" pitchFamily="2" charset="0"/>
              </a:rPr>
              <a:t>2 </a:t>
            </a:r>
            <a:r>
              <a:rPr lang="ru-RU" altLang="en-US" sz="2800" i="1">
                <a:solidFill>
                  <a:schemeClr val="tx1"/>
                </a:solidFill>
                <a:latin typeface="Helvetica" pitchFamily="2" charset="0"/>
              </a:rPr>
              <a:t>Цар.</a:t>
            </a:r>
            <a:r>
              <a:rPr lang="en-US" altLang="en-US" sz="2800" i="1">
                <a:solidFill>
                  <a:schemeClr val="tx1"/>
                </a:solidFill>
                <a:latin typeface="Helvetica" pitchFamily="2" charset="0"/>
              </a:rPr>
              <a:t> 7: 4-16</a:t>
            </a:r>
          </a:p>
          <a:p>
            <a:r>
              <a:rPr lang="en-US" altLang="en-US" sz="2800" i="1">
                <a:solidFill>
                  <a:schemeClr val="tx1"/>
                </a:solidFill>
                <a:latin typeface="Helvetica" pitchFamily="2" charset="0"/>
              </a:rPr>
              <a:t>1 </a:t>
            </a:r>
            <a:r>
              <a:rPr lang="ru-RU" altLang="en-US" sz="2800" i="1">
                <a:solidFill>
                  <a:schemeClr val="tx1"/>
                </a:solidFill>
                <a:latin typeface="Helvetica" pitchFamily="2" charset="0"/>
              </a:rPr>
              <a:t>Пар.</a:t>
            </a:r>
            <a:r>
              <a:rPr lang="en-US" altLang="en-US" sz="2800" i="1">
                <a:solidFill>
                  <a:schemeClr val="tx1"/>
                </a:solidFill>
                <a:latin typeface="Helvetica" pitchFamily="2" charset="0"/>
              </a:rPr>
              <a:t> 17:3-15</a:t>
            </a:r>
          </a:p>
        </p:txBody>
      </p:sp>
      <p:sp>
        <p:nvSpPr>
          <p:cNvPr id="728114" name="Freeform 50">
            <a:extLst>
              <a:ext uri="{FF2B5EF4-FFF2-40B4-BE49-F238E27FC236}">
                <a16:creationId xmlns:a16="http://schemas.microsoft.com/office/drawing/2014/main" id="{D7EC3BE1-E3A8-3D80-DF8F-1999FC825C0E}"/>
              </a:ext>
            </a:extLst>
          </p:cNvPr>
          <p:cNvSpPr>
            <a:spLocks/>
          </p:cNvSpPr>
          <p:nvPr/>
        </p:nvSpPr>
        <p:spPr bwMode="auto">
          <a:xfrm>
            <a:off x="6308725" y="4243388"/>
            <a:ext cx="39688" cy="142875"/>
          </a:xfrm>
          <a:custGeom>
            <a:avLst/>
            <a:gdLst>
              <a:gd name="T0" fmla="*/ 72 w 85"/>
              <a:gd name="T1" fmla="*/ 153 h 318"/>
              <a:gd name="T2" fmla="*/ 64 w 85"/>
              <a:gd name="T3" fmla="*/ 69 h 318"/>
              <a:gd name="T4" fmla="*/ 47 w 85"/>
              <a:gd name="T5" fmla="*/ 43 h 318"/>
              <a:gd name="T6" fmla="*/ 55 w 85"/>
              <a:gd name="T7" fmla="*/ 69 h 318"/>
              <a:gd name="T8" fmla="*/ 64 w 85"/>
              <a:gd name="T9" fmla="*/ 27 h 318"/>
              <a:gd name="T10" fmla="*/ 38 w 85"/>
              <a:gd name="T11" fmla="*/ 10 h 318"/>
              <a:gd name="T12" fmla="*/ 38 w 85"/>
              <a:gd name="T13" fmla="*/ 43 h 318"/>
              <a:gd name="T14" fmla="*/ 47 w 85"/>
              <a:gd name="T15" fmla="*/ 187 h 318"/>
              <a:gd name="T16" fmla="*/ 30 w 85"/>
              <a:gd name="T17" fmla="*/ 161 h 318"/>
              <a:gd name="T18" fmla="*/ 38 w 85"/>
              <a:gd name="T19" fmla="*/ 128 h 318"/>
              <a:gd name="T20" fmla="*/ 47 w 85"/>
              <a:gd name="T21" fmla="*/ 161 h 318"/>
              <a:gd name="T22" fmla="*/ 38 w 85"/>
              <a:gd name="T23" fmla="*/ 102 h 318"/>
              <a:gd name="T24" fmla="*/ 47 w 85"/>
              <a:gd name="T25" fmla="*/ 153 h 318"/>
              <a:gd name="T26" fmla="*/ 38 w 85"/>
              <a:gd name="T27" fmla="*/ 119 h 318"/>
              <a:gd name="T28" fmla="*/ 47 w 85"/>
              <a:gd name="T29" fmla="*/ 144 h 318"/>
              <a:gd name="T30" fmla="*/ 55 w 85"/>
              <a:gd name="T31" fmla="*/ 170 h 318"/>
              <a:gd name="T32" fmla="*/ 72 w 85"/>
              <a:gd name="T33" fmla="*/ 203 h 318"/>
              <a:gd name="T34" fmla="*/ 80 w 85"/>
              <a:gd name="T35" fmla="*/ 229 h 318"/>
              <a:gd name="T36" fmla="*/ 72 w 85"/>
              <a:gd name="T37" fmla="*/ 279 h 318"/>
              <a:gd name="T38" fmla="*/ 64 w 85"/>
              <a:gd name="T39" fmla="*/ 271 h 318"/>
              <a:gd name="T40" fmla="*/ 55 w 85"/>
              <a:gd name="T41" fmla="*/ 313 h 318"/>
              <a:gd name="T42" fmla="*/ 38 w 85"/>
              <a:gd name="T43" fmla="*/ 288 h 318"/>
              <a:gd name="T44" fmla="*/ 30 w 85"/>
              <a:gd name="T45" fmla="*/ 203 h 318"/>
              <a:gd name="T46" fmla="*/ 22 w 85"/>
              <a:gd name="T47" fmla="*/ 246 h 318"/>
              <a:gd name="T48" fmla="*/ 5 w 85"/>
              <a:gd name="T49" fmla="*/ 212 h 318"/>
              <a:gd name="T50" fmla="*/ 38 w 85"/>
              <a:gd name="T51" fmla="*/ 144 h 318"/>
              <a:gd name="T52" fmla="*/ 64 w 85"/>
              <a:gd name="T53" fmla="*/ 170 h 318"/>
              <a:gd name="T54" fmla="*/ 72 w 85"/>
              <a:gd name="T55" fmla="*/ 220 h 318"/>
              <a:gd name="T56" fmla="*/ 64 w 85"/>
              <a:gd name="T57" fmla="*/ 187 h 318"/>
              <a:gd name="T58" fmla="*/ 64 w 85"/>
              <a:gd name="T59" fmla="*/ 10 h 318"/>
              <a:gd name="T60" fmla="*/ 47 w 85"/>
              <a:gd name="T61" fmla="*/ 35 h 318"/>
              <a:gd name="T62" fmla="*/ 22 w 85"/>
              <a:gd name="T63" fmla="*/ 43 h 318"/>
              <a:gd name="T64" fmla="*/ 38 w 85"/>
              <a:gd name="T65" fmla="*/ 94 h 318"/>
              <a:gd name="T66" fmla="*/ 55 w 85"/>
              <a:gd name="T67" fmla="*/ 136 h 318"/>
              <a:gd name="T68" fmla="*/ 72 w 85"/>
              <a:gd name="T69" fmla="*/ 153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5" h="318">
                <a:moveTo>
                  <a:pt x="72" y="153"/>
                </a:moveTo>
                <a:cubicBezTo>
                  <a:pt x="69" y="125"/>
                  <a:pt x="70" y="96"/>
                  <a:pt x="64" y="69"/>
                </a:cubicBezTo>
                <a:cubicBezTo>
                  <a:pt x="61" y="58"/>
                  <a:pt x="57" y="43"/>
                  <a:pt x="47" y="43"/>
                </a:cubicBezTo>
                <a:cubicBezTo>
                  <a:pt x="37" y="43"/>
                  <a:pt x="55" y="69"/>
                  <a:pt x="55" y="69"/>
                </a:cubicBezTo>
                <a:cubicBezTo>
                  <a:pt x="58" y="55"/>
                  <a:pt x="67" y="40"/>
                  <a:pt x="64" y="27"/>
                </a:cubicBezTo>
                <a:cubicBezTo>
                  <a:pt x="61" y="17"/>
                  <a:pt x="41" y="0"/>
                  <a:pt x="38" y="10"/>
                </a:cubicBezTo>
                <a:cubicBezTo>
                  <a:pt x="30" y="27"/>
                  <a:pt x="61" y="111"/>
                  <a:pt x="38" y="43"/>
                </a:cubicBezTo>
                <a:cubicBezTo>
                  <a:pt x="46" y="96"/>
                  <a:pt x="56" y="134"/>
                  <a:pt x="47" y="187"/>
                </a:cubicBezTo>
                <a:cubicBezTo>
                  <a:pt x="41" y="178"/>
                  <a:pt x="31" y="171"/>
                  <a:pt x="30" y="161"/>
                </a:cubicBezTo>
                <a:cubicBezTo>
                  <a:pt x="28" y="149"/>
                  <a:pt x="26" y="128"/>
                  <a:pt x="38" y="128"/>
                </a:cubicBezTo>
                <a:cubicBezTo>
                  <a:pt x="49" y="128"/>
                  <a:pt x="47" y="172"/>
                  <a:pt x="47" y="161"/>
                </a:cubicBezTo>
                <a:cubicBezTo>
                  <a:pt x="47" y="141"/>
                  <a:pt x="38" y="121"/>
                  <a:pt x="38" y="102"/>
                </a:cubicBezTo>
                <a:cubicBezTo>
                  <a:pt x="38" y="84"/>
                  <a:pt x="47" y="135"/>
                  <a:pt x="47" y="153"/>
                </a:cubicBezTo>
                <a:cubicBezTo>
                  <a:pt x="47" y="164"/>
                  <a:pt x="38" y="130"/>
                  <a:pt x="38" y="119"/>
                </a:cubicBezTo>
                <a:cubicBezTo>
                  <a:pt x="38" y="110"/>
                  <a:pt x="44" y="135"/>
                  <a:pt x="47" y="144"/>
                </a:cubicBezTo>
                <a:cubicBezTo>
                  <a:pt x="49" y="152"/>
                  <a:pt x="52" y="161"/>
                  <a:pt x="55" y="170"/>
                </a:cubicBezTo>
                <a:cubicBezTo>
                  <a:pt x="73" y="83"/>
                  <a:pt x="55" y="148"/>
                  <a:pt x="72" y="203"/>
                </a:cubicBezTo>
                <a:cubicBezTo>
                  <a:pt x="74" y="211"/>
                  <a:pt x="77" y="220"/>
                  <a:pt x="80" y="229"/>
                </a:cubicBezTo>
                <a:cubicBezTo>
                  <a:pt x="77" y="245"/>
                  <a:pt x="85" y="269"/>
                  <a:pt x="72" y="279"/>
                </a:cubicBezTo>
                <a:cubicBezTo>
                  <a:pt x="66" y="282"/>
                  <a:pt x="39" y="202"/>
                  <a:pt x="64" y="271"/>
                </a:cubicBezTo>
                <a:cubicBezTo>
                  <a:pt x="61" y="285"/>
                  <a:pt x="66" y="305"/>
                  <a:pt x="55" y="313"/>
                </a:cubicBezTo>
                <a:cubicBezTo>
                  <a:pt x="46" y="318"/>
                  <a:pt x="40" y="297"/>
                  <a:pt x="38" y="288"/>
                </a:cubicBezTo>
                <a:cubicBezTo>
                  <a:pt x="31" y="260"/>
                  <a:pt x="32" y="231"/>
                  <a:pt x="30" y="203"/>
                </a:cubicBezTo>
                <a:cubicBezTo>
                  <a:pt x="27" y="217"/>
                  <a:pt x="35" y="241"/>
                  <a:pt x="22" y="246"/>
                </a:cubicBezTo>
                <a:cubicBezTo>
                  <a:pt x="10" y="250"/>
                  <a:pt x="6" y="224"/>
                  <a:pt x="5" y="212"/>
                </a:cubicBezTo>
                <a:cubicBezTo>
                  <a:pt x="0" y="173"/>
                  <a:pt x="15" y="167"/>
                  <a:pt x="38" y="144"/>
                </a:cubicBezTo>
                <a:cubicBezTo>
                  <a:pt x="46" y="152"/>
                  <a:pt x="58" y="158"/>
                  <a:pt x="64" y="170"/>
                </a:cubicBezTo>
                <a:cubicBezTo>
                  <a:pt x="70" y="185"/>
                  <a:pt x="72" y="203"/>
                  <a:pt x="72" y="220"/>
                </a:cubicBezTo>
                <a:cubicBezTo>
                  <a:pt x="72" y="231"/>
                  <a:pt x="66" y="198"/>
                  <a:pt x="64" y="187"/>
                </a:cubicBezTo>
                <a:cubicBezTo>
                  <a:pt x="78" y="124"/>
                  <a:pt x="84" y="73"/>
                  <a:pt x="64" y="10"/>
                </a:cubicBezTo>
                <a:cubicBezTo>
                  <a:pt x="58" y="18"/>
                  <a:pt x="54" y="28"/>
                  <a:pt x="47" y="35"/>
                </a:cubicBezTo>
                <a:cubicBezTo>
                  <a:pt x="40" y="40"/>
                  <a:pt x="23" y="34"/>
                  <a:pt x="22" y="43"/>
                </a:cubicBezTo>
                <a:cubicBezTo>
                  <a:pt x="19" y="60"/>
                  <a:pt x="38" y="94"/>
                  <a:pt x="38" y="94"/>
                </a:cubicBezTo>
                <a:cubicBezTo>
                  <a:pt x="57" y="39"/>
                  <a:pt x="38" y="80"/>
                  <a:pt x="55" y="136"/>
                </a:cubicBezTo>
                <a:cubicBezTo>
                  <a:pt x="57" y="143"/>
                  <a:pt x="66" y="147"/>
                  <a:pt x="72" y="153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28115" name="Group 51">
            <a:extLst>
              <a:ext uri="{FF2B5EF4-FFF2-40B4-BE49-F238E27FC236}">
                <a16:creationId xmlns:a16="http://schemas.microsoft.com/office/drawing/2014/main" id="{899EE6F5-513C-5089-768A-9F1426826B3E}"/>
              </a:ext>
            </a:extLst>
          </p:cNvPr>
          <p:cNvGrpSpPr>
            <a:grpSpLocks/>
          </p:cNvGrpSpPr>
          <p:nvPr/>
        </p:nvGrpSpPr>
        <p:grpSpPr bwMode="auto">
          <a:xfrm>
            <a:off x="6088063" y="3227388"/>
            <a:ext cx="1289050" cy="1435100"/>
            <a:chOff x="2707" y="548"/>
            <a:chExt cx="2950" cy="2769"/>
          </a:xfrm>
        </p:grpSpPr>
        <p:grpSp>
          <p:nvGrpSpPr>
            <p:cNvPr id="728116" name="Group 52">
              <a:extLst>
                <a:ext uri="{FF2B5EF4-FFF2-40B4-BE49-F238E27FC236}">
                  <a16:creationId xmlns:a16="http://schemas.microsoft.com/office/drawing/2014/main" id="{0CEA426F-63EE-FCFD-6970-836BD72C39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0" y="1046"/>
              <a:ext cx="2105" cy="1421"/>
              <a:chOff x="578" y="2316"/>
              <a:chExt cx="2105" cy="1421"/>
            </a:xfrm>
          </p:grpSpPr>
          <p:sp>
            <p:nvSpPr>
              <p:cNvPr id="728117" name="Freeform 53">
                <a:extLst>
                  <a:ext uri="{FF2B5EF4-FFF2-40B4-BE49-F238E27FC236}">
                    <a16:creationId xmlns:a16="http://schemas.microsoft.com/office/drawing/2014/main" id="{B934F24F-A17B-FECF-615B-E4B97C8791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118" name="Freeform 54">
                <a:extLst>
                  <a:ext uri="{FF2B5EF4-FFF2-40B4-BE49-F238E27FC236}">
                    <a16:creationId xmlns:a16="http://schemas.microsoft.com/office/drawing/2014/main" id="{71278B96-3665-5384-CB63-5C4A5EC28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728119" name="Picture 55">
              <a:extLst>
                <a:ext uri="{FF2B5EF4-FFF2-40B4-BE49-F238E27FC236}">
                  <a16:creationId xmlns:a16="http://schemas.microsoft.com/office/drawing/2014/main" id="{A2EB6567-9CD2-8BBF-AB42-91FAEEDF93F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7" y="548"/>
              <a:ext cx="2950" cy="27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E844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28120" name="Freeform 56">
            <a:extLst>
              <a:ext uri="{FF2B5EF4-FFF2-40B4-BE49-F238E27FC236}">
                <a16:creationId xmlns:a16="http://schemas.microsoft.com/office/drawing/2014/main" id="{E2B9A702-5C72-34FF-1E29-0F15A6942C33}"/>
              </a:ext>
            </a:extLst>
          </p:cNvPr>
          <p:cNvSpPr>
            <a:spLocks/>
          </p:cNvSpPr>
          <p:nvPr/>
        </p:nvSpPr>
        <p:spPr bwMode="auto">
          <a:xfrm>
            <a:off x="6318250" y="4241800"/>
            <a:ext cx="47625" cy="160338"/>
          </a:xfrm>
          <a:custGeom>
            <a:avLst/>
            <a:gdLst>
              <a:gd name="T0" fmla="*/ 1 w 105"/>
              <a:gd name="T1" fmla="*/ 0 h 354"/>
              <a:gd name="T2" fmla="*/ 92 w 105"/>
              <a:gd name="T3" fmla="*/ 5 h 354"/>
              <a:gd name="T4" fmla="*/ 73 w 105"/>
              <a:gd name="T5" fmla="*/ 29 h 354"/>
              <a:gd name="T6" fmla="*/ 84 w 105"/>
              <a:gd name="T7" fmla="*/ 61 h 354"/>
              <a:gd name="T8" fmla="*/ 84 w 105"/>
              <a:gd name="T9" fmla="*/ 146 h 354"/>
              <a:gd name="T10" fmla="*/ 97 w 105"/>
              <a:gd name="T11" fmla="*/ 168 h 354"/>
              <a:gd name="T12" fmla="*/ 97 w 105"/>
              <a:gd name="T13" fmla="*/ 240 h 354"/>
              <a:gd name="T14" fmla="*/ 84 w 105"/>
              <a:gd name="T15" fmla="*/ 336 h 354"/>
              <a:gd name="T16" fmla="*/ 68 w 105"/>
              <a:gd name="T17" fmla="*/ 354 h 354"/>
              <a:gd name="T18" fmla="*/ 14 w 105"/>
              <a:gd name="T19" fmla="*/ 320 h 354"/>
              <a:gd name="T20" fmla="*/ 12 w 105"/>
              <a:gd name="T21" fmla="*/ 282 h 354"/>
              <a:gd name="T22" fmla="*/ 14 w 105"/>
              <a:gd name="T23" fmla="*/ 245 h 354"/>
              <a:gd name="T24" fmla="*/ 9 w 105"/>
              <a:gd name="T25" fmla="*/ 98 h 354"/>
              <a:gd name="T26" fmla="*/ 20 w 105"/>
              <a:gd name="T27" fmla="*/ 45 h 354"/>
              <a:gd name="T28" fmla="*/ 6 w 105"/>
              <a:gd name="T29" fmla="*/ 13 h 354"/>
              <a:gd name="T30" fmla="*/ 1 w 105"/>
              <a:gd name="T31" fmla="*/ 0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5" h="354">
                <a:moveTo>
                  <a:pt x="1" y="0"/>
                </a:moveTo>
                <a:cubicBezTo>
                  <a:pt x="19" y="11"/>
                  <a:pt x="67" y="3"/>
                  <a:pt x="92" y="5"/>
                </a:cubicBezTo>
                <a:cubicBezTo>
                  <a:pt x="87" y="16"/>
                  <a:pt x="83" y="22"/>
                  <a:pt x="73" y="29"/>
                </a:cubicBezTo>
                <a:cubicBezTo>
                  <a:pt x="76" y="39"/>
                  <a:pt x="80" y="50"/>
                  <a:pt x="84" y="61"/>
                </a:cubicBezTo>
                <a:cubicBezTo>
                  <a:pt x="80" y="89"/>
                  <a:pt x="73" y="118"/>
                  <a:pt x="84" y="146"/>
                </a:cubicBezTo>
                <a:cubicBezTo>
                  <a:pt x="86" y="158"/>
                  <a:pt x="89" y="158"/>
                  <a:pt x="97" y="168"/>
                </a:cubicBezTo>
                <a:cubicBezTo>
                  <a:pt x="101" y="194"/>
                  <a:pt x="99" y="212"/>
                  <a:pt x="97" y="240"/>
                </a:cubicBezTo>
                <a:cubicBezTo>
                  <a:pt x="103" y="261"/>
                  <a:pt x="105" y="319"/>
                  <a:pt x="84" y="336"/>
                </a:cubicBezTo>
                <a:cubicBezTo>
                  <a:pt x="80" y="347"/>
                  <a:pt x="79" y="351"/>
                  <a:pt x="68" y="354"/>
                </a:cubicBezTo>
                <a:cubicBezTo>
                  <a:pt x="38" y="351"/>
                  <a:pt x="24" y="348"/>
                  <a:pt x="14" y="320"/>
                </a:cubicBezTo>
                <a:cubicBezTo>
                  <a:pt x="12" y="307"/>
                  <a:pt x="7" y="294"/>
                  <a:pt x="12" y="282"/>
                </a:cubicBezTo>
                <a:cubicBezTo>
                  <a:pt x="7" y="269"/>
                  <a:pt x="10" y="257"/>
                  <a:pt x="14" y="245"/>
                </a:cubicBezTo>
                <a:cubicBezTo>
                  <a:pt x="2" y="199"/>
                  <a:pt x="13" y="146"/>
                  <a:pt x="9" y="98"/>
                </a:cubicBezTo>
                <a:cubicBezTo>
                  <a:pt x="11" y="79"/>
                  <a:pt x="13" y="62"/>
                  <a:pt x="20" y="45"/>
                </a:cubicBezTo>
                <a:cubicBezTo>
                  <a:pt x="17" y="29"/>
                  <a:pt x="20" y="18"/>
                  <a:pt x="6" y="13"/>
                </a:cubicBezTo>
                <a:cubicBezTo>
                  <a:pt x="0" y="3"/>
                  <a:pt x="1" y="8"/>
                  <a:pt x="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8121" name="Freeform 57">
            <a:extLst>
              <a:ext uri="{FF2B5EF4-FFF2-40B4-BE49-F238E27FC236}">
                <a16:creationId xmlns:a16="http://schemas.microsoft.com/office/drawing/2014/main" id="{F3727ED9-C538-1A99-2E7D-E6E597242446}"/>
              </a:ext>
            </a:extLst>
          </p:cNvPr>
          <p:cNvSpPr>
            <a:spLocks/>
          </p:cNvSpPr>
          <p:nvPr/>
        </p:nvSpPr>
        <p:spPr bwMode="auto">
          <a:xfrm>
            <a:off x="6918325" y="4208463"/>
            <a:ext cx="66675" cy="169862"/>
          </a:xfrm>
          <a:custGeom>
            <a:avLst/>
            <a:gdLst>
              <a:gd name="T0" fmla="*/ 141 w 149"/>
              <a:gd name="T1" fmla="*/ 20 h 376"/>
              <a:gd name="T2" fmla="*/ 133 w 149"/>
              <a:gd name="T3" fmla="*/ 103 h 376"/>
              <a:gd name="T4" fmla="*/ 125 w 149"/>
              <a:gd name="T5" fmla="*/ 130 h 376"/>
              <a:gd name="T6" fmla="*/ 122 w 149"/>
              <a:gd name="T7" fmla="*/ 140 h 376"/>
              <a:gd name="T8" fmla="*/ 104 w 149"/>
              <a:gd name="T9" fmla="*/ 244 h 376"/>
              <a:gd name="T10" fmla="*/ 82 w 149"/>
              <a:gd name="T11" fmla="*/ 314 h 376"/>
              <a:gd name="T12" fmla="*/ 66 w 149"/>
              <a:gd name="T13" fmla="*/ 362 h 376"/>
              <a:gd name="T14" fmla="*/ 56 w 149"/>
              <a:gd name="T15" fmla="*/ 364 h 376"/>
              <a:gd name="T16" fmla="*/ 18 w 149"/>
              <a:gd name="T17" fmla="*/ 370 h 376"/>
              <a:gd name="T18" fmla="*/ 2 w 149"/>
              <a:gd name="T19" fmla="*/ 351 h 376"/>
              <a:gd name="T20" fmla="*/ 5 w 149"/>
              <a:gd name="T21" fmla="*/ 316 h 376"/>
              <a:gd name="T22" fmla="*/ 8 w 149"/>
              <a:gd name="T23" fmla="*/ 220 h 376"/>
              <a:gd name="T24" fmla="*/ 21 w 149"/>
              <a:gd name="T25" fmla="*/ 199 h 376"/>
              <a:gd name="T26" fmla="*/ 34 w 149"/>
              <a:gd name="T27" fmla="*/ 106 h 376"/>
              <a:gd name="T28" fmla="*/ 42 w 149"/>
              <a:gd name="T29" fmla="*/ 74 h 376"/>
              <a:gd name="T30" fmla="*/ 80 w 149"/>
              <a:gd name="T31" fmla="*/ 18 h 376"/>
              <a:gd name="T32" fmla="*/ 122 w 149"/>
              <a:gd name="T33" fmla="*/ 18 h 376"/>
              <a:gd name="T34" fmla="*/ 141 w 149"/>
              <a:gd name="T35" fmla="*/ 20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9" h="376">
                <a:moveTo>
                  <a:pt x="141" y="20"/>
                </a:moveTo>
                <a:cubicBezTo>
                  <a:pt x="135" y="47"/>
                  <a:pt x="136" y="74"/>
                  <a:pt x="133" y="103"/>
                </a:cubicBezTo>
                <a:cubicBezTo>
                  <a:pt x="131" y="112"/>
                  <a:pt x="127" y="120"/>
                  <a:pt x="125" y="130"/>
                </a:cubicBezTo>
                <a:cubicBezTo>
                  <a:pt x="124" y="133"/>
                  <a:pt x="122" y="140"/>
                  <a:pt x="122" y="140"/>
                </a:cubicBezTo>
                <a:cubicBezTo>
                  <a:pt x="126" y="171"/>
                  <a:pt x="121" y="215"/>
                  <a:pt x="104" y="244"/>
                </a:cubicBezTo>
                <a:cubicBezTo>
                  <a:pt x="98" y="263"/>
                  <a:pt x="102" y="306"/>
                  <a:pt x="82" y="314"/>
                </a:cubicBezTo>
                <a:cubicBezTo>
                  <a:pt x="78" y="326"/>
                  <a:pt x="66" y="361"/>
                  <a:pt x="66" y="362"/>
                </a:cubicBezTo>
                <a:cubicBezTo>
                  <a:pt x="62" y="362"/>
                  <a:pt x="59" y="363"/>
                  <a:pt x="56" y="364"/>
                </a:cubicBezTo>
                <a:cubicBezTo>
                  <a:pt x="43" y="376"/>
                  <a:pt x="36" y="371"/>
                  <a:pt x="18" y="370"/>
                </a:cubicBezTo>
                <a:cubicBezTo>
                  <a:pt x="12" y="363"/>
                  <a:pt x="8" y="356"/>
                  <a:pt x="2" y="351"/>
                </a:cubicBezTo>
                <a:cubicBezTo>
                  <a:pt x="0" y="336"/>
                  <a:pt x="0" y="329"/>
                  <a:pt x="5" y="316"/>
                </a:cubicBezTo>
                <a:cubicBezTo>
                  <a:pt x="7" y="287"/>
                  <a:pt x="1" y="247"/>
                  <a:pt x="8" y="220"/>
                </a:cubicBezTo>
                <a:cubicBezTo>
                  <a:pt x="9" y="211"/>
                  <a:pt x="21" y="199"/>
                  <a:pt x="21" y="199"/>
                </a:cubicBezTo>
                <a:cubicBezTo>
                  <a:pt x="22" y="168"/>
                  <a:pt x="17" y="133"/>
                  <a:pt x="34" y="106"/>
                </a:cubicBezTo>
                <a:cubicBezTo>
                  <a:pt x="36" y="95"/>
                  <a:pt x="42" y="74"/>
                  <a:pt x="42" y="74"/>
                </a:cubicBezTo>
                <a:cubicBezTo>
                  <a:pt x="45" y="3"/>
                  <a:pt x="33" y="0"/>
                  <a:pt x="80" y="18"/>
                </a:cubicBezTo>
                <a:cubicBezTo>
                  <a:pt x="108" y="14"/>
                  <a:pt x="99" y="13"/>
                  <a:pt x="122" y="18"/>
                </a:cubicBezTo>
                <a:cubicBezTo>
                  <a:pt x="144" y="22"/>
                  <a:pt x="149" y="28"/>
                  <a:pt x="141" y="2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8122" name="Freeform 58">
            <a:extLst>
              <a:ext uri="{FF2B5EF4-FFF2-40B4-BE49-F238E27FC236}">
                <a16:creationId xmlns:a16="http://schemas.microsoft.com/office/drawing/2014/main" id="{2AE5DE45-99A7-5A73-9727-CED9B3A52574}"/>
              </a:ext>
            </a:extLst>
          </p:cNvPr>
          <p:cNvSpPr>
            <a:spLocks/>
          </p:cNvSpPr>
          <p:nvPr/>
        </p:nvSpPr>
        <p:spPr bwMode="auto">
          <a:xfrm>
            <a:off x="6388100" y="3438525"/>
            <a:ext cx="44450" cy="228600"/>
          </a:xfrm>
          <a:custGeom>
            <a:avLst/>
            <a:gdLst>
              <a:gd name="T0" fmla="*/ 26 w 96"/>
              <a:gd name="T1" fmla="*/ 486 h 504"/>
              <a:gd name="T2" fmla="*/ 61 w 96"/>
              <a:gd name="T3" fmla="*/ 494 h 504"/>
              <a:gd name="T4" fmla="*/ 72 w 96"/>
              <a:gd name="T5" fmla="*/ 451 h 504"/>
              <a:gd name="T6" fmla="*/ 72 w 96"/>
              <a:gd name="T7" fmla="*/ 323 h 504"/>
              <a:gd name="T8" fmla="*/ 88 w 96"/>
              <a:gd name="T9" fmla="*/ 214 h 504"/>
              <a:gd name="T10" fmla="*/ 96 w 96"/>
              <a:gd name="T11" fmla="*/ 174 h 504"/>
              <a:gd name="T12" fmla="*/ 88 w 96"/>
              <a:gd name="T13" fmla="*/ 51 h 504"/>
              <a:gd name="T14" fmla="*/ 77 w 96"/>
              <a:gd name="T15" fmla="*/ 6 h 504"/>
              <a:gd name="T16" fmla="*/ 29 w 96"/>
              <a:gd name="T17" fmla="*/ 25 h 504"/>
              <a:gd name="T18" fmla="*/ 26 w 96"/>
              <a:gd name="T19" fmla="*/ 121 h 504"/>
              <a:gd name="T20" fmla="*/ 32 w 96"/>
              <a:gd name="T21" fmla="*/ 363 h 504"/>
              <a:gd name="T22" fmla="*/ 40 w 96"/>
              <a:gd name="T23" fmla="*/ 406 h 504"/>
              <a:gd name="T24" fmla="*/ 24 w 96"/>
              <a:gd name="T25" fmla="*/ 473 h 504"/>
              <a:gd name="T26" fmla="*/ 26 w 96"/>
              <a:gd name="T27" fmla="*/ 486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6" h="504">
                <a:moveTo>
                  <a:pt x="26" y="486"/>
                </a:moveTo>
                <a:cubicBezTo>
                  <a:pt x="50" y="492"/>
                  <a:pt x="38" y="489"/>
                  <a:pt x="61" y="494"/>
                </a:cubicBezTo>
                <a:cubicBezTo>
                  <a:pt x="69" y="480"/>
                  <a:pt x="66" y="465"/>
                  <a:pt x="72" y="451"/>
                </a:cubicBezTo>
                <a:cubicBezTo>
                  <a:pt x="77" y="408"/>
                  <a:pt x="82" y="366"/>
                  <a:pt x="72" y="323"/>
                </a:cubicBezTo>
                <a:cubicBezTo>
                  <a:pt x="73" y="288"/>
                  <a:pt x="75" y="247"/>
                  <a:pt x="88" y="214"/>
                </a:cubicBezTo>
                <a:cubicBezTo>
                  <a:pt x="93" y="179"/>
                  <a:pt x="89" y="192"/>
                  <a:pt x="96" y="174"/>
                </a:cubicBezTo>
                <a:cubicBezTo>
                  <a:pt x="94" y="116"/>
                  <a:pt x="92" y="96"/>
                  <a:pt x="88" y="51"/>
                </a:cubicBezTo>
                <a:cubicBezTo>
                  <a:pt x="90" y="21"/>
                  <a:pt x="89" y="26"/>
                  <a:pt x="77" y="6"/>
                </a:cubicBezTo>
                <a:cubicBezTo>
                  <a:pt x="43" y="8"/>
                  <a:pt x="39" y="0"/>
                  <a:pt x="29" y="25"/>
                </a:cubicBezTo>
                <a:cubicBezTo>
                  <a:pt x="31" y="56"/>
                  <a:pt x="37" y="90"/>
                  <a:pt x="26" y="121"/>
                </a:cubicBezTo>
                <a:cubicBezTo>
                  <a:pt x="49" y="199"/>
                  <a:pt x="0" y="279"/>
                  <a:pt x="32" y="363"/>
                </a:cubicBezTo>
                <a:cubicBezTo>
                  <a:pt x="33" y="379"/>
                  <a:pt x="34" y="390"/>
                  <a:pt x="40" y="406"/>
                </a:cubicBezTo>
                <a:cubicBezTo>
                  <a:pt x="34" y="428"/>
                  <a:pt x="29" y="450"/>
                  <a:pt x="24" y="473"/>
                </a:cubicBezTo>
                <a:cubicBezTo>
                  <a:pt x="25" y="479"/>
                  <a:pt x="44" y="504"/>
                  <a:pt x="26" y="48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8123" name="Freeform 59">
            <a:extLst>
              <a:ext uri="{FF2B5EF4-FFF2-40B4-BE49-F238E27FC236}">
                <a16:creationId xmlns:a16="http://schemas.microsoft.com/office/drawing/2014/main" id="{74701FA6-1853-CCBA-DACA-DAD0B41DC68C}"/>
              </a:ext>
            </a:extLst>
          </p:cNvPr>
          <p:cNvSpPr>
            <a:spLocks/>
          </p:cNvSpPr>
          <p:nvPr/>
        </p:nvSpPr>
        <p:spPr bwMode="auto">
          <a:xfrm>
            <a:off x="7102475" y="3392488"/>
            <a:ext cx="68263" cy="185737"/>
          </a:xfrm>
          <a:custGeom>
            <a:avLst/>
            <a:gdLst>
              <a:gd name="T0" fmla="*/ 5 w 150"/>
              <a:gd name="T1" fmla="*/ 381 h 410"/>
              <a:gd name="T2" fmla="*/ 40 w 150"/>
              <a:gd name="T3" fmla="*/ 410 h 410"/>
              <a:gd name="T4" fmla="*/ 80 w 150"/>
              <a:gd name="T5" fmla="*/ 402 h 410"/>
              <a:gd name="T6" fmla="*/ 93 w 150"/>
              <a:gd name="T7" fmla="*/ 362 h 410"/>
              <a:gd name="T8" fmla="*/ 114 w 150"/>
              <a:gd name="T9" fmla="*/ 280 h 410"/>
              <a:gd name="T10" fmla="*/ 128 w 150"/>
              <a:gd name="T11" fmla="*/ 216 h 410"/>
              <a:gd name="T12" fmla="*/ 136 w 150"/>
              <a:gd name="T13" fmla="*/ 192 h 410"/>
              <a:gd name="T14" fmla="*/ 138 w 150"/>
              <a:gd name="T15" fmla="*/ 117 h 410"/>
              <a:gd name="T16" fmla="*/ 144 w 150"/>
              <a:gd name="T17" fmla="*/ 101 h 410"/>
              <a:gd name="T18" fmla="*/ 146 w 150"/>
              <a:gd name="T19" fmla="*/ 48 h 410"/>
              <a:gd name="T20" fmla="*/ 130 w 150"/>
              <a:gd name="T21" fmla="*/ 0 h 410"/>
              <a:gd name="T22" fmla="*/ 93 w 150"/>
              <a:gd name="T23" fmla="*/ 13 h 410"/>
              <a:gd name="T24" fmla="*/ 77 w 150"/>
              <a:gd name="T25" fmla="*/ 53 h 410"/>
              <a:gd name="T26" fmla="*/ 66 w 150"/>
              <a:gd name="T27" fmla="*/ 138 h 410"/>
              <a:gd name="T28" fmla="*/ 58 w 150"/>
              <a:gd name="T29" fmla="*/ 162 h 410"/>
              <a:gd name="T30" fmla="*/ 42 w 150"/>
              <a:gd name="T31" fmla="*/ 216 h 410"/>
              <a:gd name="T32" fmla="*/ 40 w 150"/>
              <a:gd name="T33" fmla="*/ 226 h 410"/>
              <a:gd name="T34" fmla="*/ 34 w 150"/>
              <a:gd name="T35" fmla="*/ 232 h 410"/>
              <a:gd name="T36" fmla="*/ 32 w 150"/>
              <a:gd name="T37" fmla="*/ 250 h 410"/>
              <a:gd name="T38" fmla="*/ 29 w 150"/>
              <a:gd name="T39" fmla="*/ 258 h 410"/>
              <a:gd name="T40" fmla="*/ 16 w 150"/>
              <a:gd name="T41" fmla="*/ 349 h 410"/>
              <a:gd name="T42" fmla="*/ 10 w 150"/>
              <a:gd name="T43" fmla="*/ 381 h 410"/>
              <a:gd name="T44" fmla="*/ 2 w 150"/>
              <a:gd name="T45" fmla="*/ 386 h 410"/>
              <a:gd name="T46" fmla="*/ 5 w 150"/>
              <a:gd name="T47" fmla="*/ 381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50" h="410">
                <a:moveTo>
                  <a:pt x="5" y="381"/>
                </a:moveTo>
                <a:cubicBezTo>
                  <a:pt x="18" y="394"/>
                  <a:pt x="19" y="403"/>
                  <a:pt x="40" y="410"/>
                </a:cubicBezTo>
                <a:cubicBezTo>
                  <a:pt x="55" y="408"/>
                  <a:pt x="66" y="407"/>
                  <a:pt x="80" y="402"/>
                </a:cubicBezTo>
                <a:cubicBezTo>
                  <a:pt x="98" y="383"/>
                  <a:pt x="80" y="405"/>
                  <a:pt x="93" y="362"/>
                </a:cubicBezTo>
                <a:cubicBezTo>
                  <a:pt x="101" y="335"/>
                  <a:pt x="109" y="307"/>
                  <a:pt x="114" y="280"/>
                </a:cubicBezTo>
                <a:cubicBezTo>
                  <a:pt x="111" y="260"/>
                  <a:pt x="115" y="232"/>
                  <a:pt x="128" y="216"/>
                </a:cubicBezTo>
                <a:cubicBezTo>
                  <a:pt x="130" y="207"/>
                  <a:pt x="136" y="192"/>
                  <a:pt x="136" y="192"/>
                </a:cubicBezTo>
                <a:cubicBezTo>
                  <a:pt x="136" y="167"/>
                  <a:pt x="135" y="141"/>
                  <a:pt x="138" y="117"/>
                </a:cubicBezTo>
                <a:cubicBezTo>
                  <a:pt x="138" y="111"/>
                  <a:pt x="144" y="101"/>
                  <a:pt x="144" y="101"/>
                </a:cubicBezTo>
                <a:cubicBezTo>
                  <a:pt x="144" y="86"/>
                  <a:pt x="150" y="63"/>
                  <a:pt x="146" y="48"/>
                </a:cubicBezTo>
                <a:cubicBezTo>
                  <a:pt x="144" y="30"/>
                  <a:pt x="144" y="11"/>
                  <a:pt x="130" y="0"/>
                </a:cubicBezTo>
                <a:cubicBezTo>
                  <a:pt x="117" y="6"/>
                  <a:pt x="105" y="7"/>
                  <a:pt x="93" y="13"/>
                </a:cubicBezTo>
                <a:cubicBezTo>
                  <a:pt x="84" y="27"/>
                  <a:pt x="91" y="38"/>
                  <a:pt x="77" y="53"/>
                </a:cubicBezTo>
                <a:cubicBezTo>
                  <a:pt x="83" y="77"/>
                  <a:pt x="81" y="118"/>
                  <a:pt x="66" y="138"/>
                </a:cubicBezTo>
                <a:cubicBezTo>
                  <a:pt x="63" y="146"/>
                  <a:pt x="59" y="153"/>
                  <a:pt x="58" y="162"/>
                </a:cubicBezTo>
                <a:cubicBezTo>
                  <a:pt x="53" y="185"/>
                  <a:pt x="58" y="199"/>
                  <a:pt x="42" y="216"/>
                </a:cubicBezTo>
                <a:cubicBezTo>
                  <a:pt x="41" y="219"/>
                  <a:pt x="41" y="222"/>
                  <a:pt x="40" y="226"/>
                </a:cubicBezTo>
                <a:cubicBezTo>
                  <a:pt x="38" y="228"/>
                  <a:pt x="34" y="229"/>
                  <a:pt x="34" y="232"/>
                </a:cubicBezTo>
                <a:cubicBezTo>
                  <a:pt x="32" y="237"/>
                  <a:pt x="33" y="244"/>
                  <a:pt x="32" y="250"/>
                </a:cubicBezTo>
                <a:cubicBezTo>
                  <a:pt x="31" y="252"/>
                  <a:pt x="30" y="255"/>
                  <a:pt x="29" y="258"/>
                </a:cubicBezTo>
                <a:cubicBezTo>
                  <a:pt x="26" y="290"/>
                  <a:pt x="20" y="317"/>
                  <a:pt x="16" y="349"/>
                </a:cubicBezTo>
                <a:cubicBezTo>
                  <a:pt x="14" y="359"/>
                  <a:pt x="17" y="372"/>
                  <a:pt x="10" y="381"/>
                </a:cubicBezTo>
                <a:cubicBezTo>
                  <a:pt x="7" y="383"/>
                  <a:pt x="5" y="386"/>
                  <a:pt x="2" y="386"/>
                </a:cubicBezTo>
                <a:cubicBezTo>
                  <a:pt x="0" y="386"/>
                  <a:pt x="4" y="382"/>
                  <a:pt x="5" y="38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8124" name="Text Box 60">
            <a:extLst>
              <a:ext uri="{FF2B5EF4-FFF2-40B4-BE49-F238E27FC236}">
                <a16:creationId xmlns:a16="http://schemas.microsoft.com/office/drawing/2014/main" id="{A7C1ACF7-7E95-FA9F-97C4-8D17C1073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8" y="1376363"/>
            <a:ext cx="863600" cy="7016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4000" b="0" i="1">
                <a:solidFill>
                  <a:schemeClr val="tx1"/>
                </a:solidFill>
                <a:latin typeface="Kosher-Normal" charset="0"/>
              </a:rPr>
              <a:t>ДЗ</a:t>
            </a:r>
            <a:endParaRPr lang="en-US" altLang="en-US" sz="4000" b="0" i="1">
              <a:solidFill>
                <a:schemeClr val="tx1"/>
              </a:solidFill>
              <a:latin typeface="Kosher-Normal" charset="0"/>
            </a:endParaRPr>
          </a:p>
        </p:txBody>
      </p:sp>
      <p:sp>
        <p:nvSpPr>
          <p:cNvPr id="728125" name="Text Box 61">
            <a:extLst>
              <a:ext uri="{FF2B5EF4-FFF2-40B4-BE49-F238E27FC236}">
                <a16:creationId xmlns:a16="http://schemas.microsoft.com/office/drawing/2014/main" id="{CD5304A4-8EEC-FAC9-722F-E609DE454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4913" y="3449638"/>
            <a:ext cx="863600" cy="7016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4000" b="0" i="1">
                <a:solidFill>
                  <a:schemeClr val="tx1"/>
                </a:solidFill>
                <a:latin typeface="Kosher-Normal" charset="0"/>
              </a:rPr>
              <a:t>НЗ</a:t>
            </a:r>
            <a:endParaRPr lang="en-US" altLang="en-US" sz="4000" b="0" i="1">
              <a:solidFill>
                <a:schemeClr val="tx1"/>
              </a:solidFill>
              <a:latin typeface="Kosher-Normal" charset="0"/>
            </a:endParaRPr>
          </a:p>
        </p:txBody>
      </p:sp>
      <p:sp>
        <p:nvSpPr>
          <p:cNvPr id="728126" name="Text Box 62">
            <a:extLst>
              <a:ext uri="{FF2B5EF4-FFF2-40B4-BE49-F238E27FC236}">
                <a16:creationId xmlns:a16="http://schemas.microsoft.com/office/drawing/2014/main" id="{9DE816AC-BDD1-6093-4A4A-3A5E6F9DB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7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728127" name="Group 63">
            <a:extLst>
              <a:ext uri="{FF2B5EF4-FFF2-40B4-BE49-F238E27FC236}">
                <a16:creationId xmlns:a16="http://schemas.microsoft.com/office/drawing/2014/main" id="{FED719EC-96A8-1B95-1684-84A412A5F65D}"/>
              </a:ext>
            </a:extLst>
          </p:cNvPr>
          <p:cNvGrpSpPr>
            <a:grpSpLocks/>
          </p:cNvGrpSpPr>
          <p:nvPr/>
        </p:nvGrpSpPr>
        <p:grpSpPr bwMode="auto">
          <a:xfrm>
            <a:off x="7972425" y="3436938"/>
            <a:ext cx="1027113" cy="1843087"/>
            <a:chOff x="5022" y="2165"/>
            <a:chExt cx="647" cy="1161"/>
          </a:xfrm>
        </p:grpSpPr>
        <p:sp>
          <p:nvSpPr>
            <p:cNvPr id="728128" name="Freeform 64">
              <a:extLst>
                <a:ext uri="{FF2B5EF4-FFF2-40B4-BE49-F238E27FC236}">
                  <a16:creationId xmlns:a16="http://schemas.microsoft.com/office/drawing/2014/main" id="{0FB839FF-D6F7-0E93-D22B-DDA90E3C2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9" y="22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129" name="AutoShape 65">
              <a:extLst>
                <a:ext uri="{FF2B5EF4-FFF2-40B4-BE49-F238E27FC236}">
                  <a16:creationId xmlns:a16="http://schemas.microsoft.com/office/drawing/2014/main" id="{35899DAC-7D10-E53E-1EA4-762A0F2C1A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172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130" name="Rectangle 66">
              <a:extLst>
                <a:ext uri="{FF2B5EF4-FFF2-40B4-BE49-F238E27FC236}">
                  <a16:creationId xmlns:a16="http://schemas.microsoft.com/office/drawing/2014/main" id="{096431CF-0092-B203-E044-06E78201CE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7" y="2273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131" name="Line 67">
              <a:extLst>
                <a:ext uri="{FF2B5EF4-FFF2-40B4-BE49-F238E27FC236}">
                  <a16:creationId xmlns:a16="http://schemas.microsoft.com/office/drawing/2014/main" id="{1D40A83F-17E2-882A-D4D5-C8BC5FF343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37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132" name="Rectangle 68">
              <a:extLst>
                <a:ext uri="{FF2B5EF4-FFF2-40B4-BE49-F238E27FC236}">
                  <a16:creationId xmlns:a16="http://schemas.microsoft.com/office/drawing/2014/main" id="{669ABFFE-169A-2C2A-916A-B4632424C3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1" y="2240"/>
              <a:ext cx="22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133" name="Rectangle 69">
              <a:extLst>
                <a:ext uri="{FF2B5EF4-FFF2-40B4-BE49-F238E27FC236}">
                  <a16:creationId xmlns:a16="http://schemas.microsoft.com/office/drawing/2014/main" id="{6A567EFE-6033-7C1B-3C71-37B621E446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6" y="2226"/>
              <a:ext cx="232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134" name="Line 70">
              <a:extLst>
                <a:ext uri="{FF2B5EF4-FFF2-40B4-BE49-F238E27FC236}">
                  <a16:creationId xmlns:a16="http://schemas.microsoft.com/office/drawing/2014/main" id="{9258E1D7-F6BB-64A5-6F7C-95C1CFFB94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48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135" name="Line 71">
              <a:extLst>
                <a:ext uri="{FF2B5EF4-FFF2-40B4-BE49-F238E27FC236}">
                  <a16:creationId xmlns:a16="http://schemas.microsoft.com/office/drawing/2014/main" id="{43B1CB84-0FD5-6E78-93D8-5EBF6993EA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60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136" name="Line 72">
              <a:extLst>
                <a:ext uri="{FF2B5EF4-FFF2-40B4-BE49-F238E27FC236}">
                  <a16:creationId xmlns:a16="http://schemas.microsoft.com/office/drawing/2014/main" id="{FB88CB4B-D449-CA6C-BEB4-DF49BFDCAA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71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137" name="Line 73">
              <a:extLst>
                <a:ext uri="{FF2B5EF4-FFF2-40B4-BE49-F238E27FC236}">
                  <a16:creationId xmlns:a16="http://schemas.microsoft.com/office/drawing/2014/main" id="{676F8D8B-9402-24A0-78B2-E0565F18B5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5" y="304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138" name="Line 74">
              <a:extLst>
                <a:ext uri="{FF2B5EF4-FFF2-40B4-BE49-F238E27FC236}">
                  <a16:creationId xmlns:a16="http://schemas.microsoft.com/office/drawing/2014/main" id="{75916390-50FA-4AA1-F516-D846A3607B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816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139" name="Line 75">
              <a:extLst>
                <a:ext uri="{FF2B5EF4-FFF2-40B4-BE49-F238E27FC236}">
                  <a16:creationId xmlns:a16="http://schemas.microsoft.com/office/drawing/2014/main" id="{D57223C1-D550-D9FE-E203-1794CE0B30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315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140" name="Line 76">
              <a:extLst>
                <a:ext uri="{FF2B5EF4-FFF2-40B4-BE49-F238E27FC236}">
                  <a16:creationId xmlns:a16="http://schemas.microsoft.com/office/drawing/2014/main" id="{03568F9D-7D25-625D-F936-F2785DBC21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3264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141" name="Line 77">
              <a:extLst>
                <a:ext uri="{FF2B5EF4-FFF2-40B4-BE49-F238E27FC236}">
                  <a16:creationId xmlns:a16="http://schemas.microsoft.com/office/drawing/2014/main" id="{2C17A892-8207-6FED-C435-04B46A7729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92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142" name="Line 78">
              <a:extLst>
                <a:ext uri="{FF2B5EF4-FFF2-40B4-BE49-F238E27FC236}">
                  <a16:creationId xmlns:a16="http://schemas.microsoft.com/office/drawing/2014/main" id="{04AE6630-487E-DC30-B3BC-B500CDF919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59" y="2540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143" name="Line 79">
              <a:extLst>
                <a:ext uri="{FF2B5EF4-FFF2-40B4-BE49-F238E27FC236}">
                  <a16:creationId xmlns:a16="http://schemas.microsoft.com/office/drawing/2014/main" id="{087192B2-69A1-1E6F-9F59-11E39D786F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51" y="2496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144" name="Rectangle 80">
              <a:extLst>
                <a:ext uri="{FF2B5EF4-FFF2-40B4-BE49-F238E27FC236}">
                  <a16:creationId xmlns:a16="http://schemas.microsoft.com/office/drawing/2014/main" id="{E896FB06-D2A5-DC96-B71F-E671E695BC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5" y="2165"/>
              <a:ext cx="5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Chicago" charset="0"/>
                </a:rPr>
                <a:t>ЦАРСТВО</a:t>
              </a:r>
              <a:endParaRPr lang="en-US" altLang="en-US" sz="9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728145" name="Rectangle 81">
              <a:extLst>
                <a:ext uri="{FF2B5EF4-FFF2-40B4-BE49-F238E27FC236}">
                  <a16:creationId xmlns:a16="http://schemas.microsoft.com/office/drawing/2014/main" id="{4679D44B-EFB3-E017-6B38-A8D990401C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39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</a:t>
              </a:r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Д</a:t>
              </a:r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728146" name="Rectangle 82">
              <a:extLst>
                <a:ext uri="{FF2B5EF4-FFF2-40B4-BE49-F238E27FC236}">
                  <a16:creationId xmlns:a16="http://schemas.microsoft.com/office/drawing/2014/main" id="{8F5AA1F6-E21E-2794-7DC7-FB1DC3885D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5" y="2365"/>
              <a:ext cx="60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pitchFamily="2" charset="0"/>
                </a:rPr>
                <a:t>РАЗДЕЛЕНИЕ</a:t>
              </a:r>
              <a:endParaRPr lang="en-US" altLang="en-U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728147" name="Rectangle 83">
              <a:extLst>
                <a:ext uri="{FF2B5EF4-FFF2-40B4-BE49-F238E27FC236}">
                  <a16:creationId xmlns:a16="http://schemas.microsoft.com/office/drawing/2014/main" id="{CCA38DE0-B6AD-70A1-AEA6-16C5E31603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0" y="2503"/>
              <a:ext cx="52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 Север      Юг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728148" name="Rectangle 84">
              <a:extLst>
                <a:ext uri="{FF2B5EF4-FFF2-40B4-BE49-F238E27FC236}">
                  <a16:creationId xmlns:a16="http://schemas.microsoft.com/office/drawing/2014/main" id="{27382012-BCD0-3BE0-C8B1-C7AB017EB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1" y="2824"/>
              <a:ext cx="52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8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pitchFamily="2" charset="0"/>
                </a:rPr>
                <a:t>     ПРОРОКИ</a:t>
              </a:r>
              <a:endParaRPr lang="en-US" altLang="en-US" sz="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728149" name="Rectangle 85">
              <a:extLst>
                <a:ext uri="{FF2B5EF4-FFF2-40B4-BE49-F238E27FC236}">
                  <a16:creationId xmlns:a16="http://schemas.microsoft.com/office/drawing/2014/main" id="{1A195A33-A7DC-B354-290A-BC5831D61F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7" y="3048"/>
              <a:ext cx="38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 200        </a:t>
              </a:r>
            </a:p>
          </p:txBody>
        </p:sp>
        <p:sp>
          <p:nvSpPr>
            <p:cNvPr id="728150" name="Rectangle 86">
              <a:extLst>
                <a:ext uri="{FF2B5EF4-FFF2-40B4-BE49-F238E27FC236}">
                  <a16:creationId xmlns:a16="http://schemas.microsoft.com/office/drawing/2014/main" id="{F73BE28E-5E60-4C6B-7F02-AAA1B59A5A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2" y="3152"/>
              <a:ext cx="3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Ассирия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728151" name="Rectangle 87">
              <a:extLst>
                <a:ext uri="{FF2B5EF4-FFF2-40B4-BE49-F238E27FC236}">
                  <a16:creationId xmlns:a16="http://schemas.microsoft.com/office/drawing/2014/main" id="{1D8F3A4A-E40F-397E-E702-BB7066D4F1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4" y="2943"/>
              <a:ext cx="56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  20- </a:t>
              </a:r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И</a:t>
              </a:r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       20-</a:t>
              </a:r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Р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728152" name="Rectangle 88">
              <a:extLst>
                <a:ext uri="{FF2B5EF4-FFF2-40B4-BE49-F238E27FC236}">
                  <a16:creationId xmlns:a16="http://schemas.microsoft.com/office/drawing/2014/main" id="{08BF4A97-8B6E-5110-E9A6-E5B47DF727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2" y="2615"/>
              <a:ext cx="41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Израиль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728153" name="Rectangle 89">
              <a:extLst>
                <a:ext uri="{FF2B5EF4-FFF2-40B4-BE49-F238E27FC236}">
                  <a16:creationId xmlns:a16="http://schemas.microsoft.com/office/drawing/2014/main" id="{B2D8FE45-DEA3-1867-454F-C723BEEC37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6" y="2615"/>
              <a:ext cx="35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  </a:t>
              </a:r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Иуда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728154" name="Rectangle 90">
              <a:extLst>
                <a:ext uri="{FF2B5EF4-FFF2-40B4-BE49-F238E27FC236}">
                  <a16:creationId xmlns:a16="http://schemas.microsoft.com/office/drawing/2014/main" id="{E86086A7-953D-5F08-6EBA-8B91577874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" y="2720"/>
              <a:ext cx="47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10              2</a:t>
              </a:r>
            </a:p>
          </p:txBody>
        </p:sp>
        <p:sp>
          <p:nvSpPr>
            <p:cNvPr id="728155" name="Rectangle 91">
              <a:extLst>
                <a:ext uri="{FF2B5EF4-FFF2-40B4-BE49-F238E27FC236}">
                  <a16:creationId xmlns:a16="http://schemas.microsoft.com/office/drawing/2014/main" id="{8D4B8769-EE3D-4021-E17D-4846D59383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4" y="3146"/>
              <a:ext cx="13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 </a:t>
              </a:r>
            </a:p>
          </p:txBody>
        </p:sp>
        <p:sp>
          <p:nvSpPr>
            <p:cNvPr id="728156" name="Rectangle 92">
              <a:extLst>
                <a:ext uri="{FF2B5EF4-FFF2-40B4-BE49-F238E27FC236}">
                  <a16:creationId xmlns:a16="http://schemas.microsoft.com/office/drawing/2014/main" id="{42CFB37B-D20C-4A58-AF96-2853941541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8" y="3047"/>
              <a:ext cx="13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 </a:t>
              </a:r>
            </a:p>
          </p:txBody>
        </p:sp>
      </p:grpSp>
      <p:sp>
        <p:nvSpPr>
          <p:cNvPr id="728157" name="Rectangle 93">
            <a:extLst>
              <a:ext uri="{FF2B5EF4-FFF2-40B4-BE49-F238E27FC236}">
                <a16:creationId xmlns:a16="http://schemas.microsoft.com/office/drawing/2014/main" id="{6BF7D9BA-7C39-DF47-D9D0-A1C92AF76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9613" y="4130675"/>
            <a:ext cx="26019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bg1"/>
                </a:solidFill>
                <a:latin typeface="Times" panose="020F07020304040A0204" pitchFamily="34" charset="0"/>
              </a:rPr>
              <a:t>   20-</a:t>
            </a:r>
            <a:r>
              <a:rPr lang="ru-RU" altLang="en-US" sz="2800">
                <a:solidFill>
                  <a:schemeClr val="bg1"/>
                </a:solidFill>
                <a:latin typeface="Times" panose="020F07020304040A0204" pitchFamily="34" charset="0"/>
              </a:rPr>
              <a:t>И</a:t>
            </a:r>
            <a:r>
              <a:rPr lang="en-US" altLang="en-US" sz="2800">
                <a:solidFill>
                  <a:schemeClr val="bg1"/>
                </a:solidFill>
                <a:latin typeface="Times" panose="020F07020304040A0204" pitchFamily="34" charset="0"/>
              </a:rPr>
              <a:t>        20-</a:t>
            </a:r>
            <a:r>
              <a:rPr lang="ru-RU" altLang="en-US" sz="2800">
                <a:solidFill>
                  <a:schemeClr val="bg1"/>
                </a:solidFill>
                <a:latin typeface="Times" panose="020F07020304040A0204" pitchFamily="34" charset="0"/>
              </a:rPr>
              <a:t>Р</a:t>
            </a:r>
            <a:endParaRPr lang="en-US" altLang="en-US" sz="2800">
              <a:solidFill>
                <a:schemeClr val="bg1"/>
              </a:solidFill>
              <a:latin typeface="Times" panose="020F07020304040A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8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8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28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28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28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28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28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28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28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28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28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8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8096" grpId="0" autoUpdateAnimBg="0"/>
      <p:bldP spid="728097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834" name="Rectangle 2">
            <a:extLst>
              <a:ext uri="{FF2B5EF4-FFF2-40B4-BE49-F238E27FC236}">
                <a16:creationId xmlns:a16="http://schemas.microsoft.com/office/drawing/2014/main" id="{DD2D3DA6-7064-F5D8-028D-4A16BE085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2835" name="Freeform 3">
            <a:extLst>
              <a:ext uri="{FF2B5EF4-FFF2-40B4-BE49-F238E27FC236}">
                <a16:creationId xmlns:a16="http://schemas.microsoft.com/office/drawing/2014/main" id="{80AE8E18-15BA-CA92-09CA-CE998740B4DE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2837" name="Rectangle 5">
            <a:extLst>
              <a:ext uri="{FF2B5EF4-FFF2-40B4-BE49-F238E27FC236}">
                <a16:creationId xmlns:a16="http://schemas.microsoft.com/office/drawing/2014/main" id="{4DFBEC88-BABA-322B-EE6E-015976032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2838" name="Freeform 6">
            <a:extLst>
              <a:ext uri="{FF2B5EF4-FFF2-40B4-BE49-F238E27FC236}">
                <a16:creationId xmlns:a16="http://schemas.microsoft.com/office/drawing/2014/main" id="{97D73101-99DA-8F34-012F-A905E05F8D18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2839" name="Freeform 7">
            <a:extLst>
              <a:ext uri="{FF2B5EF4-FFF2-40B4-BE49-F238E27FC236}">
                <a16:creationId xmlns:a16="http://schemas.microsoft.com/office/drawing/2014/main" id="{F73AFA7E-C8D4-5AD6-C922-9D6CF461FB39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2840" name="Rectangle 8">
            <a:extLst>
              <a:ext uri="{FF2B5EF4-FFF2-40B4-BE49-F238E27FC236}">
                <a16:creationId xmlns:a16="http://schemas.microsoft.com/office/drawing/2014/main" id="{03279152-0E5D-4034-DEF3-E6A746464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РЕ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632841" name="Freeform 9">
            <a:extLst>
              <a:ext uri="{FF2B5EF4-FFF2-40B4-BE49-F238E27FC236}">
                <a16:creationId xmlns:a16="http://schemas.microsoft.com/office/drawing/2014/main" id="{710321D2-3F62-E93B-7676-B456720CAA6F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2842" name="Rectangle 10">
            <a:extLst>
              <a:ext uri="{FF2B5EF4-FFF2-40B4-BE49-F238E27FC236}">
                <a16:creationId xmlns:a16="http://schemas.microsoft.com/office/drawing/2014/main" id="{121FD6ED-A47F-04A2-FCA2-5501272D4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ПЗ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632843" name="Freeform 11">
            <a:extLst>
              <a:ext uri="{FF2B5EF4-FFF2-40B4-BE49-F238E27FC236}">
                <a16:creationId xmlns:a16="http://schemas.microsoft.com/office/drawing/2014/main" id="{05BA2347-D6EA-10D4-1975-C0C21B2E5706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2844" name="Freeform 12">
            <a:extLst>
              <a:ext uri="{FF2B5EF4-FFF2-40B4-BE49-F238E27FC236}">
                <a16:creationId xmlns:a16="http://schemas.microsoft.com/office/drawing/2014/main" id="{6829148F-F076-F10B-C482-79BED3F4853F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2845" name="Freeform 13">
            <a:extLst>
              <a:ext uri="{FF2B5EF4-FFF2-40B4-BE49-F238E27FC236}">
                <a16:creationId xmlns:a16="http://schemas.microsoft.com/office/drawing/2014/main" id="{E2A4BC75-E267-7EE8-C5CE-06D5D7AC496D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2846" name="Rectangle 14">
            <a:extLst>
              <a:ext uri="{FF2B5EF4-FFF2-40B4-BE49-F238E27FC236}">
                <a16:creationId xmlns:a16="http://schemas.microsoft.com/office/drawing/2014/main" id="{38C6E36C-7104-E9DF-90BC-E51D1F4F2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ГМ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632847" name="Rectangle 15">
            <a:extLst>
              <a:ext uri="{FF2B5EF4-FFF2-40B4-BE49-F238E27FC236}">
                <a16:creationId xmlns:a16="http://schemas.microsoft.com/office/drawing/2014/main" id="{210BAED0-6DEC-4647-89B7-5E2A4C8EA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КМ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632849" name="Rectangle 17">
            <a:extLst>
              <a:ext uri="{FF2B5EF4-FFF2-40B4-BE49-F238E27FC236}">
                <a16:creationId xmlns:a16="http://schemas.microsoft.com/office/drawing/2014/main" id="{48570704-5AA0-5F22-686B-7A12441B3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2850" name="Line 18">
            <a:extLst>
              <a:ext uri="{FF2B5EF4-FFF2-40B4-BE49-F238E27FC236}">
                <a16:creationId xmlns:a16="http://schemas.microsoft.com/office/drawing/2014/main" id="{DFA98EEB-21A0-BF05-F7ED-493E56CCA908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2851" name="Line 19">
            <a:extLst>
              <a:ext uri="{FF2B5EF4-FFF2-40B4-BE49-F238E27FC236}">
                <a16:creationId xmlns:a16="http://schemas.microsoft.com/office/drawing/2014/main" id="{64A7A237-DBC8-694E-1467-E634DB729DE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2852" name="Rectangle 20">
            <a:extLst>
              <a:ext uri="{FF2B5EF4-FFF2-40B4-BE49-F238E27FC236}">
                <a16:creationId xmlns:a16="http://schemas.microsoft.com/office/drawing/2014/main" id="{277E0DF1-87B7-6996-0E35-F60084925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ММ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632853" name="Line 21">
            <a:extLst>
              <a:ext uri="{FF2B5EF4-FFF2-40B4-BE49-F238E27FC236}">
                <a16:creationId xmlns:a16="http://schemas.microsoft.com/office/drawing/2014/main" id="{95385407-720F-2A37-5325-DE3158565C5D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2854" name="Oval 22">
            <a:extLst>
              <a:ext uri="{FF2B5EF4-FFF2-40B4-BE49-F238E27FC236}">
                <a16:creationId xmlns:a16="http://schemas.microsoft.com/office/drawing/2014/main" id="{38E5DB81-3157-52DD-5F6E-ADA408DFB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2855" name="Rectangle 23">
            <a:extLst>
              <a:ext uri="{FF2B5EF4-FFF2-40B4-BE49-F238E27FC236}">
                <a16:creationId xmlns:a16="http://schemas.microsoft.com/office/drawing/2014/main" id="{87C6D6CB-E12D-0147-4F22-C6C0B8090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2856" name="Rectangle 24">
            <a:extLst>
              <a:ext uri="{FF2B5EF4-FFF2-40B4-BE49-F238E27FC236}">
                <a16:creationId xmlns:a16="http://schemas.microsoft.com/office/drawing/2014/main" id="{91B02644-2C47-3FE0-7FF8-DD320945B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У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632857" name="Rectangle 25">
            <a:extLst>
              <a:ext uri="{FF2B5EF4-FFF2-40B4-BE49-F238E27FC236}">
                <a16:creationId xmlns:a16="http://schemas.microsoft.com/office/drawing/2014/main" id="{455E0334-7FFA-BD63-89A5-E029D0DA0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B</a:t>
            </a:r>
          </a:p>
        </p:txBody>
      </p:sp>
      <p:sp>
        <p:nvSpPr>
          <p:cNvPr id="632858" name="Oval 26">
            <a:extLst>
              <a:ext uri="{FF2B5EF4-FFF2-40B4-BE49-F238E27FC236}">
                <a16:creationId xmlns:a16="http://schemas.microsoft.com/office/drawing/2014/main" id="{F2E7B8D2-F5B8-631E-2C89-DFA8093DE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2859" name="Rectangle 27">
            <a:extLst>
              <a:ext uri="{FF2B5EF4-FFF2-40B4-BE49-F238E27FC236}">
                <a16:creationId xmlns:a16="http://schemas.microsoft.com/office/drawing/2014/main" id="{1C5E125D-3E94-6D1F-D8BF-BDA992962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Х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632860" name="Oval 28">
            <a:extLst>
              <a:ext uri="{FF2B5EF4-FFF2-40B4-BE49-F238E27FC236}">
                <a16:creationId xmlns:a16="http://schemas.microsoft.com/office/drawing/2014/main" id="{BD040232-1A83-049D-48CB-547131B326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2861" name="Rectangle 29">
            <a:extLst>
              <a:ext uri="{FF2B5EF4-FFF2-40B4-BE49-F238E27FC236}">
                <a16:creationId xmlns:a16="http://schemas.microsoft.com/office/drawing/2014/main" id="{AFE81EA6-95BE-32C6-D294-CA15470549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70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Н</a:t>
            </a:r>
            <a:r>
              <a:rPr lang="en-US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(A)</a:t>
            </a:r>
          </a:p>
        </p:txBody>
      </p:sp>
      <p:sp>
        <p:nvSpPr>
          <p:cNvPr id="632862" name="Oval 30">
            <a:extLst>
              <a:ext uri="{FF2B5EF4-FFF2-40B4-BE49-F238E27FC236}">
                <a16:creationId xmlns:a16="http://schemas.microsoft.com/office/drawing/2014/main" id="{6EBB82FE-7BCA-84FE-5794-54B806E27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2863" name="Oval 31">
            <a:extLst>
              <a:ext uri="{FF2B5EF4-FFF2-40B4-BE49-F238E27FC236}">
                <a16:creationId xmlns:a16="http://schemas.microsoft.com/office/drawing/2014/main" id="{1A86CDFD-E14E-3941-9854-440AB717E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2864" name="Rectangle 32">
            <a:extLst>
              <a:ext uri="{FF2B5EF4-FFF2-40B4-BE49-F238E27FC236}">
                <a16:creationId xmlns:a16="http://schemas.microsoft.com/office/drawing/2014/main" id="{C73E2189-1F69-2C64-066B-C42120460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Х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632865" name="Oval 33">
            <a:extLst>
              <a:ext uri="{FF2B5EF4-FFF2-40B4-BE49-F238E27FC236}">
                <a16:creationId xmlns:a16="http://schemas.microsoft.com/office/drawing/2014/main" id="{9E887C9D-7271-704D-5D32-E8CCA4594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2866" name="Rectangle 34">
            <a:extLst>
              <a:ext uri="{FF2B5EF4-FFF2-40B4-BE49-F238E27FC236}">
                <a16:creationId xmlns:a16="http://schemas.microsoft.com/office/drawing/2014/main" id="{94F097EB-CC34-02C7-9252-B87FC4F34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И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632867" name="Oval 35">
            <a:extLst>
              <a:ext uri="{FF2B5EF4-FFF2-40B4-BE49-F238E27FC236}">
                <a16:creationId xmlns:a16="http://schemas.microsoft.com/office/drawing/2014/main" id="{3A59FCC0-ED24-A1FA-5151-13ED74132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2868" name="Oval 36">
            <a:extLst>
              <a:ext uri="{FF2B5EF4-FFF2-40B4-BE49-F238E27FC236}">
                <a16:creationId xmlns:a16="http://schemas.microsoft.com/office/drawing/2014/main" id="{7A5D1FC5-D5D5-747C-40FD-23EDC6E1C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2869" name="Rectangle 37">
            <a:extLst>
              <a:ext uri="{FF2B5EF4-FFF2-40B4-BE49-F238E27FC236}">
                <a16:creationId xmlns:a16="http://schemas.microsoft.com/office/drawing/2014/main" id="{26A6A7FF-80C2-8123-CDD8-2E0CB4D51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KB</a:t>
            </a:r>
          </a:p>
        </p:txBody>
      </p:sp>
      <p:sp>
        <p:nvSpPr>
          <p:cNvPr id="632870" name="Oval 38">
            <a:extLst>
              <a:ext uri="{FF2B5EF4-FFF2-40B4-BE49-F238E27FC236}">
                <a16:creationId xmlns:a16="http://schemas.microsoft.com/office/drawing/2014/main" id="{5179B89D-3424-A68F-74A2-2F9FAF03F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2871" name="Rectangle 39">
            <a:extLst>
              <a:ext uri="{FF2B5EF4-FFF2-40B4-BE49-F238E27FC236}">
                <a16:creationId xmlns:a16="http://schemas.microsoft.com/office/drawing/2014/main" id="{36F21B2A-C7DC-079A-36DD-952506A2F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5164138"/>
            <a:ext cx="595313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ГС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632872" name="Oval 40">
            <a:extLst>
              <a:ext uri="{FF2B5EF4-FFF2-40B4-BE49-F238E27FC236}">
                <a16:creationId xmlns:a16="http://schemas.microsoft.com/office/drawing/2014/main" id="{148DE11B-4150-5FE6-93BD-38746D348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2873" name="Rectangle 41">
            <a:extLst>
              <a:ext uri="{FF2B5EF4-FFF2-40B4-BE49-F238E27FC236}">
                <a16:creationId xmlns:a16="http://schemas.microsoft.com/office/drawing/2014/main" id="{9A73ED33-7443-B3A3-A107-2308C4112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E</a:t>
            </a:r>
          </a:p>
        </p:txBody>
      </p:sp>
      <p:sp>
        <p:nvSpPr>
          <p:cNvPr id="632874" name="Rectangle 42">
            <a:extLst>
              <a:ext uri="{FF2B5EF4-FFF2-40B4-BE49-F238E27FC236}">
                <a16:creationId xmlns:a16="http://schemas.microsoft.com/office/drawing/2014/main" id="{10BB4C0D-2B66-E7CB-BADB-3981FFC9A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0950" y="3078163"/>
            <a:ext cx="611188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ГН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632875" name="Freeform 43">
            <a:extLst>
              <a:ext uri="{FF2B5EF4-FFF2-40B4-BE49-F238E27FC236}">
                <a16:creationId xmlns:a16="http://schemas.microsoft.com/office/drawing/2014/main" id="{00D36094-90E7-896C-EC53-A30112734A62}"/>
              </a:ext>
            </a:extLst>
          </p:cNvPr>
          <p:cNvSpPr>
            <a:spLocks/>
          </p:cNvSpPr>
          <p:nvPr/>
        </p:nvSpPr>
        <p:spPr bwMode="auto">
          <a:xfrm>
            <a:off x="3098800" y="1735138"/>
            <a:ext cx="3862388" cy="1339850"/>
          </a:xfrm>
          <a:custGeom>
            <a:avLst/>
            <a:gdLst>
              <a:gd name="T0" fmla="*/ 11 w 2433"/>
              <a:gd name="T1" fmla="*/ 822 h 844"/>
              <a:gd name="T2" fmla="*/ 53 w 2433"/>
              <a:gd name="T3" fmla="*/ 779 h 844"/>
              <a:gd name="T4" fmla="*/ 85 w 2433"/>
              <a:gd name="T5" fmla="*/ 736 h 844"/>
              <a:gd name="T6" fmla="*/ 139 w 2433"/>
              <a:gd name="T7" fmla="*/ 694 h 844"/>
              <a:gd name="T8" fmla="*/ 181 w 2433"/>
              <a:gd name="T9" fmla="*/ 651 h 844"/>
              <a:gd name="T10" fmla="*/ 224 w 2433"/>
              <a:gd name="T11" fmla="*/ 619 h 844"/>
              <a:gd name="T12" fmla="*/ 267 w 2433"/>
              <a:gd name="T13" fmla="*/ 576 h 844"/>
              <a:gd name="T14" fmla="*/ 309 w 2433"/>
              <a:gd name="T15" fmla="*/ 544 h 844"/>
              <a:gd name="T16" fmla="*/ 352 w 2433"/>
              <a:gd name="T17" fmla="*/ 512 h 844"/>
              <a:gd name="T18" fmla="*/ 405 w 2433"/>
              <a:gd name="T19" fmla="*/ 470 h 844"/>
              <a:gd name="T20" fmla="*/ 448 w 2433"/>
              <a:gd name="T21" fmla="*/ 448 h 844"/>
              <a:gd name="T22" fmla="*/ 491 w 2433"/>
              <a:gd name="T23" fmla="*/ 416 h 844"/>
              <a:gd name="T24" fmla="*/ 533 w 2433"/>
              <a:gd name="T25" fmla="*/ 395 h 844"/>
              <a:gd name="T26" fmla="*/ 576 w 2433"/>
              <a:gd name="T27" fmla="*/ 374 h 844"/>
              <a:gd name="T28" fmla="*/ 629 w 2433"/>
              <a:gd name="T29" fmla="*/ 342 h 844"/>
              <a:gd name="T30" fmla="*/ 704 w 2433"/>
              <a:gd name="T31" fmla="*/ 310 h 844"/>
              <a:gd name="T32" fmla="*/ 757 w 2433"/>
              <a:gd name="T33" fmla="*/ 278 h 844"/>
              <a:gd name="T34" fmla="*/ 821 w 2433"/>
              <a:gd name="T35" fmla="*/ 256 h 844"/>
              <a:gd name="T36" fmla="*/ 875 w 2433"/>
              <a:gd name="T37" fmla="*/ 235 h 844"/>
              <a:gd name="T38" fmla="*/ 917 w 2433"/>
              <a:gd name="T39" fmla="*/ 214 h 844"/>
              <a:gd name="T40" fmla="*/ 971 w 2433"/>
              <a:gd name="T41" fmla="*/ 192 h 844"/>
              <a:gd name="T42" fmla="*/ 1024 w 2433"/>
              <a:gd name="T43" fmla="*/ 171 h 844"/>
              <a:gd name="T44" fmla="*/ 1067 w 2433"/>
              <a:gd name="T45" fmla="*/ 160 h 844"/>
              <a:gd name="T46" fmla="*/ 1120 w 2433"/>
              <a:gd name="T47" fmla="*/ 139 h 844"/>
              <a:gd name="T48" fmla="*/ 1173 w 2433"/>
              <a:gd name="T49" fmla="*/ 128 h 844"/>
              <a:gd name="T50" fmla="*/ 1216 w 2433"/>
              <a:gd name="T51" fmla="*/ 107 h 844"/>
              <a:gd name="T52" fmla="*/ 1269 w 2433"/>
              <a:gd name="T53" fmla="*/ 96 h 844"/>
              <a:gd name="T54" fmla="*/ 1312 w 2433"/>
              <a:gd name="T55" fmla="*/ 86 h 844"/>
              <a:gd name="T56" fmla="*/ 1365 w 2433"/>
              <a:gd name="T57" fmla="*/ 75 h 844"/>
              <a:gd name="T58" fmla="*/ 1419 w 2433"/>
              <a:gd name="T59" fmla="*/ 64 h 844"/>
              <a:gd name="T60" fmla="*/ 1461 w 2433"/>
              <a:gd name="T61" fmla="*/ 54 h 844"/>
              <a:gd name="T62" fmla="*/ 1525 w 2433"/>
              <a:gd name="T63" fmla="*/ 54 h 844"/>
              <a:gd name="T64" fmla="*/ 1568 w 2433"/>
              <a:gd name="T65" fmla="*/ 43 h 844"/>
              <a:gd name="T66" fmla="*/ 1632 w 2433"/>
              <a:gd name="T67" fmla="*/ 32 h 844"/>
              <a:gd name="T68" fmla="*/ 1685 w 2433"/>
              <a:gd name="T69" fmla="*/ 32 h 844"/>
              <a:gd name="T70" fmla="*/ 1739 w 2433"/>
              <a:gd name="T71" fmla="*/ 22 h 844"/>
              <a:gd name="T72" fmla="*/ 1781 w 2433"/>
              <a:gd name="T73" fmla="*/ 11 h 844"/>
              <a:gd name="T74" fmla="*/ 1824 w 2433"/>
              <a:gd name="T75" fmla="*/ 11 h 844"/>
              <a:gd name="T76" fmla="*/ 1888 w 2433"/>
              <a:gd name="T77" fmla="*/ 11 h 844"/>
              <a:gd name="T78" fmla="*/ 1941 w 2433"/>
              <a:gd name="T79" fmla="*/ 0 h 844"/>
              <a:gd name="T80" fmla="*/ 1995 w 2433"/>
              <a:gd name="T81" fmla="*/ 0 h 844"/>
              <a:gd name="T82" fmla="*/ 2037 w 2433"/>
              <a:gd name="T83" fmla="*/ 0 h 844"/>
              <a:gd name="T84" fmla="*/ 2101 w 2433"/>
              <a:gd name="T85" fmla="*/ 11 h 844"/>
              <a:gd name="T86" fmla="*/ 2165 w 2433"/>
              <a:gd name="T87" fmla="*/ 11 h 844"/>
              <a:gd name="T88" fmla="*/ 2208 w 2433"/>
              <a:gd name="T89" fmla="*/ 22 h 844"/>
              <a:gd name="T90" fmla="*/ 2251 w 2433"/>
              <a:gd name="T91" fmla="*/ 22 h 844"/>
              <a:gd name="T92" fmla="*/ 2315 w 2433"/>
              <a:gd name="T93" fmla="*/ 32 h 844"/>
              <a:gd name="T94" fmla="*/ 2357 w 2433"/>
              <a:gd name="T95" fmla="*/ 32 h 844"/>
              <a:gd name="T96" fmla="*/ 2411 w 2433"/>
              <a:gd name="T97" fmla="*/ 43 h 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433" h="844">
                <a:moveTo>
                  <a:pt x="0" y="843"/>
                </a:moveTo>
                <a:lnTo>
                  <a:pt x="11" y="822"/>
                </a:lnTo>
                <a:lnTo>
                  <a:pt x="32" y="800"/>
                </a:lnTo>
                <a:lnTo>
                  <a:pt x="53" y="779"/>
                </a:lnTo>
                <a:lnTo>
                  <a:pt x="64" y="758"/>
                </a:lnTo>
                <a:lnTo>
                  <a:pt x="85" y="736"/>
                </a:lnTo>
                <a:lnTo>
                  <a:pt x="107" y="715"/>
                </a:lnTo>
                <a:lnTo>
                  <a:pt x="139" y="694"/>
                </a:lnTo>
                <a:lnTo>
                  <a:pt x="160" y="662"/>
                </a:lnTo>
                <a:lnTo>
                  <a:pt x="181" y="651"/>
                </a:lnTo>
                <a:lnTo>
                  <a:pt x="203" y="640"/>
                </a:lnTo>
                <a:lnTo>
                  <a:pt x="224" y="619"/>
                </a:lnTo>
                <a:lnTo>
                  <a:pt x="245" y="598"/>
                </a:lnTo>
                <a:lnTo>
                  <a:pt x="267" y="576"/>
                </a:lnTo>
                <a:lnTo>
                  <a:pt x="288" y="566"/>
                </a:lnTo>
                <a:lnTo>
                  <a:pt x="309" y="544"/>
                </a:lnTo>
                <a:lnTo>
                  <a:pt x="331" y="523"/>
                </a:lnTo>
                <a:lnTo>
                  <a:pt x="352" y="512"/>
                </a:lnTo>
                <a:lnTo>
                  <a:pt x="384" y="491"/>
                </a:lnTo>
                <a:lnTo>
                  <a:pt x="405" y="470"/>
                </a:lnTo>
                <a:lnTo>
                  <a:pt x="427" y="459"/>
                </a:lnTo>
                <a:lnTo>
                  <a:pt x="448" y="448"/>
                </a:lnTo>
                <a:lnTo>
                  <a:pt x="469" y="438"/>
                </a:lnTo>
                <a:lnTo>
                  <a:pt x="491" y="416"/>
                </a:lnTo>
                <a:lnTo>
                  <a:pt x="512" y="406"/>
                </a:lnTo>
                <a:lnTo>
                  <a:pt x="533" y="395"/>
                </a:lnTo>
                <a:lnTo>
                  <a:pt x="555" y="384"/>
                </a:lnTo>
                <a:lnTo>
                  <a:pt x="576" y="374"/>
                </a:lnTo>
                <a:lnTo>
                  <a:pt x="608" y="352"/>
                </a:lnTo>
                <a:lnTo>
                  <a:pt x="629" y="342"/>
                </a:lnTo>
                <a:lnTo>
                  <a:pt x="661" y="320"/>
                </a:lnTo>
                <a:lnTo>
                  <a:pt x="704" y="310"/>
                </a:lnTo>
                <a:lnTo>
                  <a:pt x="725" y="299"/>
                </a:lnTo>
                <a:lnTo>
                  <a:pt x="757" y="278"/>
                </a:lnTo>
                <a:lnTo>
                  <a:pt x="789" y="267"/>
                </a:lnTo>
                <a:lnTo>
                  <a:pt x="821" y="256"/>
                </a:lnTo>
                <a:lnTo>
                  <a:pt x="843" y="235"/>
                </a:lnTo>
                <a:lnTo>
                  <a:pt x="875" y="235"/>
                </a:lnTo>
                <a:lnTo>
                  <a:pt x="896" y="224"/>
                </a:lnTo>
                <a:lnTo>
                  <a:pt x="917" y="214"/>
                </a:lnTo>
                <a:lnTo>
                  <a:pt x="949" y="203"/>
                </a:lnTo>
                <a:lnTo>
                  <a:pt x="971" y="192"/>
                </a:lnTo>
                <a:lnTo>
                  <a:pt x="1003" y="182"/>
                </a:lnTo>
                <a:lnTo>
                  <a:pt x="1024" y="171"/>
                </a:lnTo>
                <a:lnTo>
                  <a:pt x="1045" y="160"/>
                </a:lnTo>
                <a:lnTo>
                  <a:pt x="1067" y="160"/>
                </a:lnTo>
                <a:lnTo>
                  <a:pt x="1088" y="160"/>
                </a:lnTo>
                <a:lnTo>
                  <a:pt x="1120" y="139"/>
                </a:lnTo>
                <a:lnTo>
                  <a:pt x="1152" y="128"/>
                </a:lnTo>
                <a:lnTo>
                  <a:pt x="1173" y="128"/>
                </a:lnTo>
                <a:lnTo>
                  <a:pt x="1195" y="118"/>
                </a:lnTo>
                <a:lnTo>
                  <a:pt x="1216" y="107"/>
                </a:lnTo>
                <a:lnTo>
                  <a:pt x="1237" y="107"/>
                </a:lnTo>
                <a:lnTo>
                  <a:pt x="1269" y="96"/>
                </a:lnTo>
                <a:lnTo>
                  <a:pt x="1291" y="86"/>
                </a:lnTo>
                <a:lnTo>
                  <a:pt x="1312" y="86"/>
                </a:lnTo>
                <a:lnTo>
                  <a:pt x="1344" y="86"/>
                </a:lnTo>
                <a:lnTo>
                  <a:pt x="1365" y="75"/>
                </a:lnTo>
                <a:lnTo>
                  <a:pt x="1397" y="64"/>
                </a:lnTo>
                <a:lnTo>
                  <a:pt x="1419" y="64"/>
                </a:lnTo>
                <a:lnTo>
                  <a:pt x="1440" y="64"/>
                </a:lnTo>
                <a:lnTo>
                  <a:pt x="1461" y="54"/>
                </a:lnTo>
                <a:lnTo>
                  <a:pt x="1493" y="54"/>
                </a:lnTo>
                <a:lnTo>
                  <a:pt x="1525" y="54"/>
                </a:lnTo>
                <a:lnTo>
                  <a:pt x="1547" y="43"/>
                </a:lnTo>
                <a:lnTo>
                  <a:pt x="1568" y="43"/>
                </a:lnTo>
                <a:lnTo>
                  <a:pt x="1589" y="43"/>
                </a:lnTo>
                <a:lnTo>
                  <a:pt x="1632" y="32"/>
                </a:lnTo>
                <a:lnTo>
                  <a:pt x="1653" y="32"/>
                </a:lnTo>
                <a:lnTo>
                  <a:pt x="1685" y="32"/>
                </a:lnTo>
                <a:lnTo>
                  <a:pt x="1707" y="22"/>
                </a:lnTo>
                <a:lnTo>
                  <a:pt x="1739" y="22"/>
                </a:lnTo>
                <a:lnTo>
                  <a:pt x="1760" y="22"/>
                </a:lnTo>
                <a:lnTo>
                  <a:pt x="1781" y="11"/>
                </a:lnTo>
                <a:lnTo>
                  <a:pt x="1803" y="11"/>
                </a:lnTo>
                <a:lnTo>
                  <a:pt x="1824" y="11"/>
                </a:lnTo>
                <a:lnTo>
                  <a:pt x="1856" y="11"/>
                </a:lnTo>
                <a:lnTo>
                  <a:pt x="1888" y="11"/>
                </a:lnTo>
                <a:lnTo>
                  <a:pt x="1920" y="0"/>
                </a:lnTo>
                <a:lnTo>
                  <a:pt x="1941" y="0"/>
                </a:lnTo>
                <a:lnTo>
                  <a:pt x="1973" y="0"/>
                </a:lnTo>
                <a:lnTo>
                  <a:pt x="1995" y="0"/>
                </a:lnTo>
                <a:lnTo>
                  <a:pt x="2016" y="0"/>
                </a:lnTo>
                <a:lnTo>
                  <a:pt x="2037" y="0"/>
                </a:lnTo>
                <a:lnTo>
                  <a:pt x="2069" y="0"/>
                </a:lnTo>
                <a:lnTo>
                  <a:pt x="2101" y="11"/>
                </a:lnTo>
                <a:lnTo>
                  <a:pt x="2133" y="11"/>
                </a:lnTo>
                <a:lnTo>
                  <a:pt x="2165" y="11"/>
                </a:lnTo>
                <a:lnTo>
                  <a:pt x="2187" y="11"/>
                </a:lnTo>
                <a:lnTo>
                  <a:pt x="2208" y="22"/>
                </a:lnTo>
                <a:lnTo>
                  <a:pt x="2229" y="22"/>
                </a:lnTo>
                <a:lnTo>
                  <a:pt x="2251" y="22"/>
                </a:lnTo>
                <a:lnTo>
                  <a:pt x="2283" y="32"/>
                </a:lnTo>
                <a:lnTo>
                  <a:pt x="2315" y="32"/>
                </a:lnTo>
                <a:lnTo>
                  <a:pt x="2336" y="32"/>
                </a:lnTo>
                <a:lnTo>
                  <a:pt x="2357" y="32"/>
                </a:lnTo>
                <a:lnTo>
                  <a:pt x="2379" y="43"/>
                </a:lnTo>
                <a:lnTo>
                  <a:pt x="2411" y="43"/>
                </a:lnTo>
                <a:lnTo>
                  <a:pt x="2432" y="43"/>
                </a:lnTo>
              </a:path>
            </a:pathLst>
          </a:custGeom>
          <a:noFill/>
          <a:ln w="50800" cap="rnd" cmpd="sng">
            <a:solidFill>
              <a:srgbClr val="EEFF4B"/>
            </a:solidFill>
            <a:prstDash val="solid"/>
            <a:round/>
            <a:headEnd type="none" w="med" len="med"/>
            <a:tailEnd type="triangle" w="med" len="med"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32876" name="Group 44">
            <a:extLst>
              <a:ext uri="{FF2B5EF4-FFF2-40B4-BE49-F238E27FC236}">
                <a16:creationId xmlns:a16="http://schemas.microsoft.com/office/drawing/2014/main" id="{BEA7B961-42D8-05D5-3D70-B7A028F16406}"/>
              </a:ext>
            </a:extLst>
          </p:cNvPr>
          <p:cNvGrpSpPr>
            <a:grpSpLocks/>
          </p:cNvGrpSpPr>
          <p:nvPr/>
        </p:nvGrpSpPr>
        <p:grpSpPr bwMode="auto">
          <a:xfrm>
            <a:off x="6299200" y="985838"/>
            <a:ext cx="2000250" cy="1327150"/>
            <a:chOff x="3968" y="621"/>
            <a:chExt cx="1260" cy="836"/>
          </a:xfrm>
        </p:grpSpPr>
        <p:sp>
          <p:nvSpPr>
            <p:cNvPr id="632877" name="Freeform 45">
              <a:extLst>
                <a:ext uri="{FF2B5EF4-FFF2-40B4-BE49-F238E27FC236}">
                  <a16:creationId xmlns:a16="http://schemas.microsoft.com/office/drawing/2014/main" id="{E1D64ED2-1FA6-A944-0E35-DD0492F01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8" y="763"/>
              <a:ext cx="428" cy="278"/>
            </a:xfrm>
            <a:custGeom>
              <a:avLst/>
              <a:gdLst>
                <a:gd name="T0" fmla="*/ 0 w 428"/>
                <a:gd name="T1" fmla="*/ 0 h 278"/>
                <a:gd name="T2" fmla="*/ 21 w 428"/>
                <a:gd name="T3" fmla="*/ 0 h 278"/>
                <a:gd name="T4" fmla="*/ 43 w 428"/>
                <a:gd name="T5" fmla="*/ 0 h 278"/>
                <a:gd name="T6" fmla="*/ 64 w 428"/>
                <a:gd name="T7" fmla="*/ 10 h 278"/>
                <a:gd name="T8" fmla="*/ 96 w 428"/>
                <a:gd name="T9" fmla="*/ 21 h 278"/>
                <a:gd name="T10" fmla="*/ 117 w 428"/>
                <a:gd name="T11" fmla="*/ 21 h 278"/>
                <a:gd name="T12" fmla="*/ 139 w 428"/>
                <a:gd name="T13" fmla="*/ 21 h 278"/>
                <a:gd name="T14" fmla="*/ 160 w 428"/>
                <a:gd name="T15" fmla="*/ 32 h 278"/>
                <a:gd name="T16" fmla="*/ 181 w 428"/>
                <a:gd name="T17" fmla="*/ 42 h 278"/>
                <a:gd name="T18" fmla="*/ 203 w 428"/>
                <a:gd name="T19" fmla="*/ 53 h 278"/>
                <a:gd name="T20" fmla="*/ 224 w 428"/>
                <a:gd name="T21" fmla="*/ 64 h 278"/>
                <a:gd name="T22" fmla="*/ 235 w 428"/>
                <a:gd name="T23" fmla="*/ 85 h 278"/>
                <a:gd name="T24" fmla="*/ 256 w 428"/>
                <a:gd name="T25" fmla="*/ 96 h 278"/>
                <a:gd name="T26" fmla="*/ 277 w 428"/>
                <a:gd name="T27" fmla="*/ 106 h 278"/>
                <a:gd name="T28" fmla="*/ 299 w 428"/>
                <a:gd name="T29" fmla="*/ 128 h 278"/>
                <a:gd name="T30" fmla="*/ 320 w 428"/>
                <a:gd name="T31" fmla="*/ 138 h 278"/>
                <a:gd name="T32" fmla="*/ 331 w 428"/>
                <a:gd name="T33" fmla="*/ 160 h 278"/>
                <a:gd name="T34" fmla="*/ 352 w 428"/>
                <a:gd name="T35" fmla="*/ 170 h 278"/>
                <a:gd name="T36" fmla="*/ 363 w 428"/>
                <a:gd name="T37" fmla="*/ 192 h 278"/>
                <a:gd name="T38" fmla="*/ 384 w 428"/>
                <a:gd name="T39" fmla="*/ 202 h 278"/>
                <a:gd name="T40" fmla="*/ 395 w 428"/>
                <a:gd name="T41" fmla="*/ 224 h 278"/>
                <a:gd name="T42" fmla="*/ 416 w 428"/>
                <a:gd name="T43" fmla="*/ 234 h 278"/>
                <a:gd name="T44" fmla="*/ 416 w 428"/>
                <a:gd name="T45" fmla="*/ 256 h 278"/>
                <a:gd name="T46" fmla="*/ 427 w 428"/>
                <a:gd name="T47" fmla="*/ 277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8" h="278">
                  <a:moveTo>
                    <a:pt x="0" y="0"/>
                  </a:moveTo>
                  <a:lnTo>
                    <a:pt x="21" y="0"/>
                  </a:lnTo>
                  <a:lnTo>
                    <a:pt x="43" y="0"/>
                  </a:lnTo>
                  <a:lnTo>
                    <a:pt x="64" y="10"/>
                  </a:lnTo>
                  <a:lnTo>
                    <a:pt x="96" y="21"/>
                  </a:lnTo>
                  <a:lnTo>
                    <a:pt x="117" y="21"/>
                  </a:lnTo>
                  <a:lnTo>
                    <a:pt x="139" y="21"/>
                  </a:lnTo>
                  <a:lnTo>
                    <a:pt x="160" y="32"/>
                  </a:lnTo>
                  <a:lnTo>
                    <a:pt x="181" y="42"/>
                  </a:lnTo>
                  <a:lnTo>
                    <a:pt x="203" y="53"/>
                  </a:lnTo>
                  <a:lnTo>
                    <a:pt x="224" y="64"/>
                  </a:lnTo>
                  <a:lnTo>
                    <a:pt x="235" y="85"/>
                  </a:lnTo>
                  <a:lnTo>
                    <a:pt x="256" y="96"/>
                  </a:lnTo>
                  <a:lnTo>
                    <a:pt x="277" y="106"/>
                  </a:lnTo>
                  <a:lnTo>
                    <a:pt x="299" y="128"/>
                  </a:lnTo>
                  <a:lnTo>
                    <a:pt x="320" y="138"/>
                  </a:lnTo>
                  <a:lnTo>
                    <a:pt x="331" y="160"/>
                  </a:lnTo>
                  <a:lnTo>
                    <a:pt x="352" y="170"/>
                  </a:lnTo>
                  <a:lnTo>
                    <a:pt x="363" y="192"/>
                  </a:lnTo>
                  <a:lnTo>
                    <a:pt x="384" y="202"/>
                  </a:lnTo>
                  <a:lnTo>
                    <a:pt x="395" y="224"/>
                  </a:lnTo>
                  <a:lnTo>
                    <a:pt x="416" y="234"/>
                  </a:lnTo>
                  <a:lnTo>
                    <a:pt x="416" y="256"/>
                  </a:lnTo>
                  <a:lnTo>
                    <a:pt x="427" y="277"/>
                  </a:lnTo>
                </a:path>
              </a:pathLst>
            </a:custGeom>
            <a:noFill/>
            <a:ln w="50800" cap="rnd" cmpd="sng">
              <a:solidFill>
                <a:srgbClr val="EEFF4B"/>
              </a:solidFill>
              <a:prstDash val="solid"/>
              <a:round/>
              <a:headEnd type="triangle" w="med" len="med"/>
              <a:tailEnd type="non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2878" name="Freeform 46">
              <a:extLst>
                <a:ext uri="{FF2B5EF4-FFF2-40B4-BE49-F238E27FC236}">
                  <a16:creationId xmlns:a16="http://schemas.microsoft.com/office/drawing/2014/main" id="{226F606A-7C6F-DFD5-1E5B-3AD220FC2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1" y="677"/>
              <a:ext cx="427" cy="321"/>
            </a:xfrm>
            <a:custGeom>
              <a:avLst/>
              <a:gdLst>
                <a:gd name="T0" fmla="*/ 0 w 427"/>
                <a:gd name="T1" fmla="*/ 320 h 321"/>
                <a:gd name="T2" fmla="*/ 21 w 427"/>
                <a:gd name="T3" fmla="*/ 299 h 321"/>
                <a:gd name="T4" fmla="*/ 32 w 427"/>
                <a:gd name="T5" fmla="*/ 278 h 321"/>
                <a:gd name="T6" fmla="*/ 42 w 427"/>
                <a:gd name="T7" fmla="*/ 256 h 321"/>
                <a:gd name="T8" fmla="*/ 53 w 427"/>
                <a:gd name="T9" fmla="*/ 235 h 321"/>
                <a:gd name="T10" fmla="*/ 64 w 427"/>
                <a:gd name="T11" fmla="*/ 214 h 321"/>
                <a:gd name="T12" fmla="*/ 85 w 427"/>
                <a:gd name="T13" fmla="*/ 203 h 321"/>
                <a:gd name="T14" fmla="*/ 96 w 427"/>
                <a:gd name="T15" fmla="*/ 182 h 321"/>
                <a:gd name="T16" fmla="*/ 106 w 427"/>
                <a:gd name="T17" fmla="*/ 160 h 321"/>
                <a:gd name="T18" fmla="*/ 128 w 427"/>
                <a:gd name="T19" fmla="*/ 150 h 321"/>
                <a:gd name="T20" fmla="*/ 138 w 427"/>
                <a:gd name="T21" fmla="*/ 128 h 321"/>
                <a:gd name="T22" fmla="*/ 160 w 427"/>
                <a:gd name="T23" fmla="*/ 107 h 321"/>
                <a:gd name="T24" fmla="*/ 181 w 427"/>
                <a:gd name="T25" fmla="*/ 96 h 321"/>
                <a:gd name="T26" fmla="*/ 192 w 427"/>
                <a:gd name="T27" fmla="*/ 75 h 321"/>
                <a:gd name="T28" fmla="*/ 213 w 427"/>
                <a:gd name="T29" fmla="*/ 75 h 321"/>
                <a:gd name="T30" fmla="*/ 234 w 427"/>
                <a:gd name="T31" fmla="*/ 64 h 321"/>
                <a:gd name="T32" fmla="*/ 256 w 427"/>
                <a:gd name="T33" fmla="*/ 43 h 321"/>
                <a:gd name="T34" fmla="*/ 277 w 427"/>
                <a:gd name="T35" fmla="*/ 32 h 321"/>
                <a:gd name="T36" fmla="*/ 298 w 427"/>
                <a:gd name="T37" fmla="*/ 32 h 321"/>
                <a:gd name="T38" fmla="*/ 320 w 427"/>
                <a:gd name="T39" fmla="*/ 22 h 321"/>
                <a:gd name="T40" fmla="*/ 341 w 427"/>
                <a:gd name="T41" fmla="*/ 11 h 321"/>
                <a:gd name="T42" fmla="*/ 362 w 427"/>
                <a:gd name="T43" fmla="*/ 0 h 321"/>
                <a:gd name="T44" fmla="*/ 384 w 427"/>
                <a:gd name="T45" fmla="*/ 0 h 321"/>
                <a:gd name="T46" fmla="*/ 405 w 427"/>
                <a:gd name="T47" fmla="*/ 0 h 321"/>
                <a:gd name="T48" fmla="*/ 426 w 427"/>
                <a:gd name="T49" fmla="*/ 0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7" h="321">
                  <a:moveTo>
                    <a:pt x="0" y="320"/>
                  </a:moveTo>
                  <a:lnTo>
                    <a:pt x="21" y="299"/>
                  </a:lnTo>
                  <a:lnTo>
                    <a:pt x="32" y="278"/>
                  </a:lnTo>
                  <a:lnTo>
                    <a:pt x="42" y="256"/>
                  </a:lnTo>
                  <a:lnTo>
                    <a:pt x="53" y="235"/>
                  </a:lnTo>
                  <a:lnTo>
                    <a:pt x="64" y="214"/>
                  </a:lnTo>
                  <a:lnTo>
                    <a:pt x="85" y="203"/>
                  </a:lnTo>
                  <a:lnTo>
                    <a:pt x="96" y="182"/>
                  </a:lnTo>
                  <a:lnTo>
                    <a:pt x="106" y="160"/>
                  </a:lnTo>
                  <a:lnTo>
                    <a:pt x="128" y="150"/>
                  </a:lnTo>
                  <a:lnTo>
                    <a:pt x="138" y="128"/>
                  </a:lnTo>
                  <a:lnTo>
                    <a:pt x="160" y="107"/>
                  </a:lnTo>
                  <a:lnTo>
                    <a:pt x="181" y="96"/>
                  </a:lnTo>
                  <a:lnTo>
                    <a:pt x="192" y="75"/>
                  </a:lnTo>
                  <a:lnTo>
                    <a:pt x="213" y="75"/>
                  </a:lnTo>
                  <a:lnTo>
                    <a:pt x="234" y="64"/>
                  </a:lnTo>
                  <a:lnTo>
                    <a:pt x="256" y="43"/>
                  </a:lnTo>
                  <a:lnTo>
                    <a:pt x="277" y="32"/>
                  </a:lnTo>
                  <a:lnTo>
                    <a:pt x="298" y="32"/>
                  </a:lnTo>
                  <a:lnTo>
                    <a:pt x="320" y="22"/>
                  </a:lnTo>
                  <a:lnTo>
                    <a:pt x="341" y="11"/>
                  </a:lnTo>
                  <a:lnTo>
                    <a:pt x="362" y="0"/>
                  </a:lnTo>
                  <a:lnTo>
                    <a:pt x="384" y="0"/>
                  </a:lnTo>
                  <a:lnTo>
                    <a:pt x="405" y="0"/>
                  </a:lnTo>
                  <a:lnTo>
                    <a:pt x="426" y="0"/>
                  </a:lnTo>
                </a:path>
              </a:pathLst>
            </a:custGeom>
            <a:noFill/>
            <a:ln w="50800" cap="rnd" cmpd="sng">
              <a:solidFill>
                <a:srgbClr val="EEFF4B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2879" name="Freeform 47">
              <a:extLst>
                <a:ext uri="{FF2B5EF4-FFF2-40B4-BE49-F238E27FC236}">
                  <a16:creationId xmlns:a16="http://schemas.microsoft.com/office/drawing/2014/main" id="{DA137E8C-5D8B-6744-2026-0E498CE098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" y="1179"/>
              <a:ext cx="545" cy="278"/>
            </a:xfrm>
            <a:custGeom>
              <a:avLst/>
              <a:gdLst>
                <a:gd name="T0" fmla="*/ 0 w 545"/>
                <a:gd name="T1" fmla="*/ 0 h 278"/>
                <a:gd name="T2" fmla="*/ 11 w 545"/>
                <a:gd name="T3" fmla="*/ 21 h 278"/>
                <a:gd name="T4" fmla="*/ 32 w 545"/>
                <a:gd name="T5" fmla="*/ 32 h 278"/>
                <a:gd name="T6" fmla="*/ 43 w 545"/>
                <a:gd name="T7" fmla="*/ 53 h 278"/>
                <a:gd name="T8" fmla="*/ 53 w 545"/>
                <a:gd name="T9" fmla="*/ 74 h 278"/>
                <a:gd name="T10" fmla="*/ 75 w 545"/>
                <a:gd name="T11" fmla="*/ 96 h 278"/>
                <a:gd name="T12" fmla="*/ 96 w 545"/>
                <a:gd name="T13" fmla="*/ 106 h 278"/>
                <a:gd name="T14" fmla="*/ 107 w 545"/>
                <a:gd name="T15" fmla="*/ 128 h 278"/>
                <a:gd name="T16" fmla="*/ 128 w 545"/>
                <a:gd name="T17" fmla="*/ 138 h 278"/>
                <a:gd name="T18" fmla="*/ 149 w 545"/>
                <a:gd name="T19" fmla="*/ 160 h 278"/>
                <a:gd name="T20" fmla="*/ 171 w 545"/>
                <a:gd name="T21" fmla="*/ 170 h 278"/>
                <a:gd name="T22" fmla="*/ 192 w 545"/>
                <a:gd name="T23" fmla="*/ 181 h 278"/>
                <a:gd name="T24" fmla="*/ 213 w 545"/>
                <a:gd name="T25" fmla="*/ 192 h 278"/>
                <a:gd name="T26" fmla="*/ 235 w 545"/>
                <a:gd name="T27" fmla="*/ 202 h 278"/>
                <a:gd name="T28" fmla="*/ 256 w 545"/>
                <a:gd name="T29" fmla="*/ 224 h 278"/>
                <a:gd name="T30" fmla="*/ 277 w 545"/>
                <a:gd name="T31" fmla="*/ 224 h 278"/>
                <a:gd name="T32" fmla="*/ 299 w 545"/>
                <a:gd name="T33" fmla="*/ 234 h 278"/>
                <a:gd name="T34" fmla="*/ 320 w 545"/>
                <a:gd name="T35" fmla="*/ 234 h 278"/>
                <a:gd name="T36" fmla="*/ 352 w 545"/>
                <a:gd name="T37" fmla="*/ 256 h 278"/>
                <a:gd name="T38" fmla="*/ 384 w 545"/>
                <a:gd name="T39" fmla="*/ 256 h 278"/>
                <a:gd name="T40" fmla="*/ 405 w 545"/>
                <a:gd name="T41" fmla="*/ 266 h 278"/>
                <a:gd name="T42" fmla="*/ 427 w 545"/>
                <a:gd name="T43" fmla="*/ 266 h 278"/>
                <a:gd name="T44" fmla="*/ 448 w 545"/>
                <a:gd name="T45" fmla="*/ 266 h 278"/>
                <a:gd name="T46" fmla="*/ 469 w 545"/>
                <a:gd name="T47" fmla="*/ 277 h 278"/>
                <a:gd name="T48" fmla="*/ 501 w 545"/>
                <a:gd name="T49" fmla="*/ 277 h 278"/>
                <a:gd name="T50" fmla="*/ 523 w 545"/>
                <a:gd name="T51" fmla="*/ 277 h 278"/>
                <a:gd name="T52" fmla="*/ 544 w 545"/>
                <a:gd name="T53" fmla="*/ 277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5" h="278">
                  <a:moveTo>
                    <a:pt x="0" y="0"/>
                  </a:moveTo>
                  <a:lnTo>
                    <a:pt x="11" y="21"/>
                  </a:lnTo>
                  <a:lnTo>
                    <a:pt x="32" y="32"/>
                  </a:lnTo>
                  <a:lnTo>
                    <a:pt x="43" y="53"/>
                  </a:lnTo>
                  <a:lnTo>
                    <a:pt x="53" y="74"/>
                  </a:lnTo>
                  <a:lnTo>
                    <a:pt x="75" y="96"/>
                  </a:lnTo>
                  <a:lnTo>
                    <a:pt x="96" y="106"/>
                  </a:lnTo>
                  <a:lnTo>
                    <a:pt x="107" y="128"/>
                  </a:lnTo>
                  <a:lnTo>
                    <a:pt x="128" y="138"/>
                  </a:lnTo>
                  <a:lnTo>
                    <a:pt x="149" y="160"/>
                  </a:lnTo>
                  <a:lnTo>
                    <a:pt x="171" y="170"/>
                  </a:lnTo>
                  <a:lnTo>
                    <a:pt x="192" y="181"/>
                  </a:lnTo>
                  <a:lnTo>
                    <a:pt x="213" y="192"/>
                  </a:lnTo>
                  <a:lnTo>
                    <a:pt x="235" y="202"/>
                  </a:lnTo>
                  <a:lnTo>
                    <a:pt x="256" y="224"/>
                  </a:lnTo>
                  <a:lnTo>
                    <a:pt x="277" y="224"/>
                  </a:lnTo>
                  <a:lnTo>
                    <a:pt x="299" y="234"/>
                  </a:lnTo>
                  <a:lnTo>
                    <a:pt x="320" y="234"/>
                  </a:lnTo>
                  <a:lnTo>
                    <a:pt x="352" y="256"/>
                  </a:lnTo>
                  <a:lnTo>
                    <a:pt x="384" y="256"/>
                  </a:lnTo>
                  <a:lnTo>
                    <a:pt x="405" y="266"/>
                  </a:lnTo>
                  <a:lnTo>
                    <a:pt x="427" y="266"/>
                  </a:lnTo>
                  <a:lnTo>
                    <a:pt x="448" y="266"/>
                  </a:lnTo>
                  <a:lnTo>
                    <a:pt x="469" y="277"/>
                  </a:lnTo>
                  <a:lnTo>
                    <a:pt x="501" y="277"/>
                  </a:lnTo>
                  <a:lnTo>
                    <a:pt x="523" y="277"/>
                  </a:lnTo>
                  <a:lnTo>
                    <a:pt x="544" y="277"/>
                  </a:lnTo>
                </a:path>
              </a:pathLst>
            </a:custGeom>
            <a:noFill/>
            <a:ln w="50800" cap="rnd" cmpd="sng">
              <a:solidFill>
                <a:srgbClr val="EEFF4B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2880" name="Freeform 48">
              <a:extLst>
                <a:ext uri="{FF2B5EF4-FFF2-40B4-BE49-F238E27FC236}">
                  <a16:creationId xmlns:a16="http://schemas.microsoft.com/office/drawing/2014/main" id="{69DB606C-1DA2-3AEB-D187-7E5F3F16D1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" y="1179"/>
              <a:ext cx="417" cy="267"/>
            </a:xfrm>
            <a:custGeom>
              <a:avLst/>
              <a:gdLst>
                <a:gd name="T0" fmla="*/ 416 w 417"/>
                <a:gd name="T1" fmla="*/ 0 h 267"/>
                <a:gd name="T2" fmla="*/ 405 w 417"/>
                <a:gd name="T3" fmla="*/ 21 h 267"/>
                <a:gd name="T4" fmla="*/ 394 w 417"/>
                <a:gd name="T5" fmla="*/ 42 h 267"/>
                <a:gd name="T6" fmla="*/ 373 w 417"/>
                <a:gd name="T7" fmla="*/ 64 h 267"/>
                <a:gd name="T8" fmla="*/ 362 w 417"/>
                <a:gd name="T9" fmla="*/ 85 h 267"/>
                <a:gd name="T10" fmla="*/ 341 w 417"/>
                <a:gd name="T11" fmla="*/ 106 h 267"/>
                <a:gd name="T12" fmla="*/ 320 w 417"/>
                <a:gd name="T13" fmla="*/ 117 h 267"/>
                <a:gd name="T14" fmla="*/ 309 w 417"/>
                <a:gd name="T15" fmla="*/ 138 h 267"/>
                <a:gd name="T16" fmla="*/ 288 w 417"/>
                <a:gd name="T17" fmla="*/ 138 h 267"/>
                <a:gd name="T18" fmla="*/ 266 w 417"/>
                <a:gd name="T19" fmla="*/ 160 h 267"/>
                <a:gd name="T20" fmla="*/ 245 w 417"/>
                <a:gd name="T21" fmla="*/ 170 h 267"/>
                <a:gd name="T22" fmla="*/ 224 w 417"/>
                <a:gd name="T23" fmla="*/ 181 h 267"/>
                <a:gd name="T24" fmla="*/ 202 w 417"/>
                <a:gd name="T25" fmla="*/ 202 h 267"/>
                <a:gd name="T26" fmla="*/ 181 w 417"/>
                <a:gd name="T27" fmla="*/ 202 h 267"/>
                <a:gd name="T28" fmla="*/ 160 w 417"/>
                <a:gd name="T29" fmla="*/ 213 h 267"/>
                <a:gd name="T30" fmla="*/ 138 w 417"/>
                <a:gd name="T31" fmla="*/ 224 h 267"/>
                <a:gd name="T32" fmla="*/ 117 w 417"/>
                <a:gd name="T33" fmla="*/ 234 h 267"/>
                <a:gd name="T34" fmla="*/ 96 w 417"/>
                <a:gd name="T35" fmla="*/ 234 h 267"/>
                <a:gd name="T36" fmla="*/ 64 w 417"/>
                <a:gd name="T37" fmla="*/ 256 h 267"/>
                <a:gd name="T38" fmla="*/ 42 w 417"/>
                <a:gd name="T39" fmla="*/ 256 h 267"/>
                <a:gd name="T40" fmla="*/ 21 w 417"/>
                <a:gd name="T41" fmla="*/ 266 h 267"/>
                <a:gd name="T42" fmla="*/ 0 w 417"/>
                <a:gd name="T43" fmla="*/ 26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7" h="267">
                  <a:moveTo>
                    <a:pt x="416" y="0"/>
                  </a:moveTo>
                  <a:lnTo>
                    <a:pt x="405" y="21"/>
                  </a:lnTo>
                  <a:lnTo>
                    <a:pt x="394" y="42"/>
                  </a:lnTo>
                  <a:lnTo>
                    <a:pt x="373" y="64"/>
                  </a:lnTo>
                  <a:lnTo>
                    <a:pt x="362" y="85"/>
                  </a:lnTo>
                  <a:lnTo>
                    <a:pt x="341" y="106"/>
                  </a:lnTo>
                  <a:lnTo>
                    <a:pt x="320" y="117"/>
                  </a:lnTo>
                  <a:lnTo>
                    <a:pt x="309" y="138"/>
                  </a:lnTo>
                  <a:lnTo>
                    <a:pt x="288" y="138"/>
                  </a:lnTo>
                  <a:lnTo>
                    <a:pt x="266" y="160"/>
                  </a:lnTo>
                  <a:lnTo>
                    <a:pt x="245" y="170"/>
                  </a:lnTo>
                  <a:lnTo>
                    <a:pt x="224" y="181"/>
                  </a:lnTo>
                  <a:lnTo>
                    <a:pt x="202" y="202"/>
                  </a:lnTo>
                  <a:lnTo>
                    <a:pt x="181" y="202"/>
                  </a:lnTo>
                  <a:lnTo>
                    <a:pt x="160" y="213"/>
                  </a:lnTo>
                  <a:lnTo>
                    <a:pt x="138" y="224"/>
                  </a:lnTo>
                  <a:lnTo>
                    <a:pt x="117" y="234"/>
                  </a:lnTo>
                  <a:lnTo>
                    <a:pt x="96" y="234"/>
                  </a:lnTo>
                  <a:lnTo>
                    <a:pt x="64" y="256"/>
                  </a:lnTo>
                  <a:lnTo>
                    <a:pt x="42" y="256"/>
                  </a:lnTo>
                  <a:lnTo>
                    <a:pt x="21" y="266"/>
                  </a:lnTo>
                  <a:lnTo>
                    <a:pt x="0" y="266"/>
                  </a:lnTo>
                </a:path>
              </a:pathLst>
            </a:custGeom>
            <a:noFill/>
            <a:ln w="50800" cap="rnd" cmpd="sng">
              <a:solidFill>
                <a:srgbClr val="EEFF4B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2881" name="Freeform 49">
              <a:extLst>
                <a:ext uri="{FF2B5EF4-FFF2-40B4-BE49-F238E27FC236}">
                  <a16:creationId xmlns:a16="http://schemas.microsoft.com/office/drawing/2014/main" id="{49D84351-B298-0EF0-13F4-DFD38FFBB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" y="621"/>
              <a:ext cx="44" cy="214"/>
            </a:xfrm>
            <a:custGeom>
              <a:avLst/>
              <a:gdLst>
                <a:gd name="T0" fmla="*/ 43 w 44"/>
                <a:gd name="T1" fmla="*/ 213 h 214"/>
                <a:gd name="T2" fmla="*/ 43 w 44"/>
                <a:gd name="T3" fmla="*/ 192 h 214"/>
                <a:gd name="T4" fmla="*/ 43 w 44"/>
                <a:gd name="T5" fmla="*/ 171 h 214"/>
                <a:gd name="T6" fmla="*/ 43 w 44"/>
                <a:gd name="T7" fmla="*/ 149 h 214"/>
                <a:gd name="T8" fmla="*/ 43 w 44"/>
                <a:gd name="T9" fmla="*/ 128 h 214"/>
                <a:gd name="T10" fmla="*/ 32 w 44"/>
                <a:gd name="T11" fmla="*/ 107 h 214"/>
                <a:gd name="T12" fmla="*/ 32 w 44"/>
                <a:gd name="T13" fmla="*/ 85 h 214"/>
                <a:gd name="T14" fmla="*/ 22 w 44"/>
                <a:gd name="T15" fmla="*/ 64 h 214"/>
                <a:gd name="T16" fmla="*/ 22 w 44"/>
                <a:gd name="T17" fmla="*/ 43 h 214"/>
                <a:gd name="T18" fmla="*/ 11 w 44"/>
                <a:gd name="T19" fmla="*/ 21 h 214"/>
                <a:gd name="T20" fmla="*/ 0 w 44"/>
                <a:gd name="T21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214">
                  <a:moveTo>
                    <a:pt x="43" y="213"/>
                  </a:moveTo>
                  <a:lnTo>
                    <a:pt x="43" y="192"/>
                  </a:lnTo>
                  <a:lnTo>
                    <a:pt x="43" y="171"/>
                  </a:lnTo>
                  <a:lnTo>
                    <a:pt x="43" y="149"/>
                  </a:lnTo>
                  <a:lnTo>
                    <a:pt x="43" y="128"/>
                  </a:lnTo>
                  <a:lnTo>
                    <a:pt x="32" y="107"/>
                  </a:lnTo>
                  <a:lnTo>
                    <a:pt x="32" y="85"/>
                  </a:lnTo>
                  <a:lnTo>
                    <a:pt x="22" y="64"/>
                  </a:lnTo>
                  <a:lnTo>
                    <a:pt x="22" y="43"/>
                  </a:lnTo>
                  <a:lnTo>
                    <a:pt x="11" y="21"/>
                  </a:lnTo>
                  <a:lnTo>
                    <a:pt x="0" y="0"/>
                  </a:lnTo>
                </a:path>
              </a:pathLst>
            </a:custGeom>
            <a:noFill/>
            <a:ln w="50800" cap="rnd" cmpd="sng">
              <a:solidFill>
                <a:srgbClr val="EEFF4B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2882" name="Freeform 50">
              <a:extLst>
                <a:ext uri="{FF2B5EF4-FFF2-40B4-BE49-F238E27FC236}">
                  <a16:creationId xmlns:a16="http://schemas.microsoft.com/office/drawing/2014/main" id="{E28AACFD-AC9C-1A97-3EF7-D1AD70885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6" y="1029"/>
              <a:ext cx="172" cy="44"/>
            </a:xfrm>
            <a:custGeom>
              <a:avLst/>
              <a:gdLst>
                <a:gd name="T0" fmla="*/ 0 w 172"/>
                <a:gd name="T1" fmla="*/ 43 h 44"/>
                <a:gd name="T2" fmla="*/ 21 w 172"/>
                <a:gd name="T3" fmla="*/ 43 h 44"/>
                <a:gd name="T4" fmla="*/ 43 w 172"/>
                <a:gd name="T5" fmla="*/ 32 h 44"/>
                <a:gd name="T6" fmla="*/ 64 w 172"/>
                <a:gd name="T7" fmla="*/ 32 h 44"/>
                <a:gd name="T8" fmla="*/ 85 w 172"/>
                <a:gd name="T9" fmla="*/ 22 h 44"/>
                <a:gd name="T10" fmla="*/ 107 w 172"/>
                <a:gd name="T11" fmla="*/ 11 h 44"/>
                <a:gd name="T12" fmla="*/ 128 w 172"/>
                <a:gd name="T13" fmla="*/ 11 h 44"/>
                <a:gd name="T14" fmla="*/ 149 w 172"/>
                <a:gd name="T15" fmla="*/ 0 h 44"/>
                <a:gd name="T16" fmla="*/ 171 w 172"/>
                <a:gd name="T1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44">
                  <a:moveTo>
                    <a:pt x="0" y="43"/>
                  </a:moveTo>
                  <a:lnTo>
                    <a:pt x="21" y="43"/>
                  </a:lnTo>
                  <a:lnTo>
                    <a:pt x="43" y="32"/>
                  </a:lnTo>
                  <a:lnTo>
                    <a:pt x="64" y="32"/>
                  </a:lnTo>
                  <a:lnTo>
                    <a:pt x="85" y="22"/>
                  </a:lnTo>
                  <a:lnTo>
                    <a:pt x="107" y="11"/>
                  </a:lnTo>
                  <a:lnTo>
                    <a:pt x="128" y="11"/>
                  </a:lnTo>
                  <a:lnTo>
                    <a:pt x="149" y="0"/>
                  </a:lnTo>
                  <a:lnTo>
                    <a:pt x="171" y="0"/>
                  </a:lnTo>
                </a:path>
              </a:pathLst>
            </a:custGeom>
            <a:noFill/>
            <a:ln w="50800" cap="rnd" cmpd="sng">
              <a:solidFill>
                <a:srgbClr val="EEFF4B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32883" name="Freeform 51">
            <a:extLst>
              <a:ext uri="{FF2B5EF4-FFF2-40B4-BE49-F238E27FC236}">
                <a16:creationId xmlns:a16="http://schemas.microsoft.com/office/drawing/2014/main" id="{F98AE1B0-5F7F-08FE-3CD0-06907C118D73}"/>
              </a:ext>
            </a:extLst>
          </p:cNvPr>
          <p:cNvSpPr>
            <a:spLocks/>
          </p:cNvSpPr>
          <p:nvPr/>
        </p:nvSpPr>
        <p:spPr bwMode="auto">
          <a:xfrm rot="19699669" flipV="1">
            <a:off x="3136900" y="2198688"/>
            <a:ext cx="3862388" cy="996950"/>
          </a:xfrm>
          <a:custGeom>
            <a:avLst/>
            <a:gdLst>
              <a:gd name="T0" fmla="*/ 11 w 2433"/>
              <a:gd name="T1" fmla="*/ 822 h 844"/>
              <a:gd name="T2" fmla="*/ 53 w 2433"/>
              <a:gd name="T3" fmla="*/ 779 h 844"/>
              <a:gd name="T4" fmla="*/ 85 w 2433"/>
              <a:gd name="T5" fmla="*/ 736 h 844"/>
              <a:gd name="T6" fmla="*/ 139 w 2433"/>
              <a:gd name="T7" fmla="*/ 694 h 844"/>
              <a:gd name="T8" fmla="*/ 181 w 2433"/>
              <a:gd name="T9" fmla="*/ 651 h 844"/>
              <a:gd name="T10" fmla="*/ 224 w 2433"/>
              <a:gd name="T11" fmla="*/ 619 h 844"/>
              <a:gd name="T12" fmla="*/ 267 w 2433"/>
              <a:gd name="T13" fmla="*/ 576 h 844"/>
              <a:gd name="T14" fmla="*/ 309 w 2433"/>
              <a:gd name="T15" fmla="*/ 544 h 844"/>
              <a:gd name="T16" fmla="*/ 352 w 2433"/>
              <a:gd name="T17" fmla="*/ 512 h 844"/>
              <a:gd name="T18" fmla="*/ 405 w 2433"/>
              <a:gd name="T19" fmla="*/ 470 h 844"/>
              <a:gd name="T20" fmla="*/ 448 w 2433"/>
              <a:gd name="T21" fmla="*/ 448 h 844"/>
              <a:gd name="T22" fmla="*/ 491 w 2433"/>
              <a:gd name="T23" fmla="*/ 416 h 844"/>
              <a:gd name="T24" fmla="*/ 533 w 2433"/>
              <a:gd name="T25" fmla="*/ 395 h 844"/>
              <a:gd name="T26" fmla="*/ 576 w 2433"/>
              <a:gd name="T27" fmla="*/ 374 h 844"/>
              <a:gd name="T28" fmla="*/ 629 w 2433"/>
              <a:gd name="T29" fmla="*/ 342 h 844"/>
              <a:gd name="T30" fmla="*/ 704 w 2433"/>
              <a:gd name="T31" fmla="*/ 310 h 844"/>
              <a:gd name="T32" fmla="*/ 757 w 2433"/>
              <a:gd name="T33" fmla="*/ 278 h 844"/>
              <a:gd name="T34" fmla="*/ 821 w 2433"/>
              <a:gd name="T35" fmla="*/ 256 h 844"/>
              <a:gd name="T36" fmla="*/ 875 w 2433"/>
              <a:gd name="T37" fmla="*/ 235 h 844"/>
              <a:gd name="T38" fmla="*/ 917 w 2433"/>
              <a:gd name="T39" fmla="*/ 214 h 844"/>
              <a:gd name="T40" fmla="*/ 971 w 2433"/>
              <a:gd name="T41" fmla="*/ 192 h 844"/>
              <a:gd name="T42" fmla="*/ 1024 w 2433"/>
              <a:gd name="T43" fmla="*/ 171 h 844"/>
              <a:gd name="T44" fmla="*/ 1067 w 2433"/>
              <a:gd name="T45" fmla="*/ 160 h 844"/>
              <a:gd name="T46" fmla="*/ 1120 w 2433"/>
              <a:gd name="T47" fmla="*/ 139 h 844"/>
              <a:gd name="T48" fmla="*/ 1173 w 2433"/>
              <a:gd name="T49" fmla="*/ 128 h 844"/>
              <a:gd name="T50" fmla="*/ 1216 w 2433"/>
              <a:gd name="T51" fmla="*/ 107 h 844"/>
              <a:gd name="T52" fmla="*/ 1269 w 2433"/>
              <a:gd name="T53" fmla="*/ 96 h 844"/>
              <a:gd name="T54" fmla="*/ 1312 w 2433"/>
              <a:gd name="T55" fmla="*/ 86 h 844"/>
              <a:gd name="T56" fmla="*/ 1365 w 2433"/>
              <a:gd name="T57" fmla="*/ 75 h 844"/>
              <a:gd name="T58" fmla="*/ 1419 w 2433"/>
              <a:gd name="T59" fmla="*/ 64 h 844"/>
              <a:gd name="T60" fmla="*/ 1461 w 2433"/>
              <a:gd name="T61" fmla="*/ 54 h 844"/>
              <a:gd name="T62" fmla="*/ 1525 w 2433"/>
              <a:gd name="T63" fmla="*/ 54 h 844"/>
              <a:gd name="T64" fmla="*/ 1568 w 2433"/>
              <a:gd name="T65" fmla="*/ 43 h 844"/>
              <a:gd name="T66" fmla="*/ 1632 w 2433"/>
              <a:gd name="T67" fmla="*/ 32 h 844"/>
              <a:gd name="T68" fmla="*/ 1685 w 2433"/>
              <a:gd name="T69" fmla="*/ 32 h 844"/>
              <a:gd name="T70" fmla="*/ 1739 w 2433"/>
              <a:gd name="T71" fmla="*/ 22 h 844"/>
              <a:gd name="T72" fmla="*/ 1781 w 2433"/>
              <a:gd name="T73" fmla="*/ 11 h 844"/>
              <a:gd name="T74" fmla="*/ 1824 w 2433"/>
              <a:gd name="T75" fmla="*/ 11 h 844"/>
              <a:gd name="T76" fmla="*/ 1888 w 2433"/>
              <a:gd name="T77" fmla="*/ 11 h 844"/>
              <a:gd name="T78" fmla="*/ 1941 w 2433"/>
              <a:gd name="T79" fmla="*/ 0 h 844"/>
              <a:gd name="T80" fmla="*/ 1995 w 2433"/>
              <a:gd name="T81" fmla="*/ 0 h 844"/>
              <a:gd name="T82" fmla="*/ 2037 w 2433"/>
              <a:gd name="T83" fmla="*/ 0 h 844"/>
              <a:gd name="T84" fmla="*/ 2101 w 2433"/>
              <a:gd name="T85" fmla="*/ 11 h 844"/>
              <a:gd name="T86" fmla="*/ 2165 w 2433"/>
              <a:gd name="T87" fmla="*/ 11 h 844"/>
              <a:gd name="T88" fmla="*/ 2208 w 2433"/>
              <a:gd name="T89" fmla="*/ 22 h 844"/>
              <a:gd name="T90" fmla="*/ 2251 w 2433"/>
              <a:gd name="T91" fmla="*/ 22 h 844"/>
              <a:gd name="T92" fmla="*/ 2315 w 2433"/>
              <a:gd name="T93" fmla="*/ 32 h 844"/>
              <a:gd name="T94" fmla="*/ 2357 w 2433"/>
              <a:gd name="T95" fmla="*/ 32 h 844"/>
              <a:gd name="T96" fmla="*/ 2411 w 2433"/>
              <a:gd name="T97" fmla="*/ 43 h 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433" h="844">
                <a:moveTo>
                  <a:pt x="0" y="843"/>
                </a:moveTo>
                <a:lnTo>
                  <a:pt x="11" y="822"/>
                </a:lnTo>
                <a:lnTo>
                  <a:pt x="32" y="800"/>
                </a:lnTo>
                <a:lnTo>
                  <a:pt x="53" y="779"/>
                </a:lnTo>
                <a:lnTo>
                  <a:pt x="64" y="758"/>
                </a:lnTo>
                <a:lnTo>
                  <a:pt x="85" y="736"/>
                </a:lnTo>
                <a:lnTo>
                  <a:pt x="107" y="715"/>
                </a:lnTo>
                <a:lnTo>
                  <a:pt x="139" y="694"/>
                </a:lnTo>
                <a:lnTo>
                  <a:pt x="160" y="662"/>
                </a:lnTo>
                <a:lnTo>
                  <a:pt x="181" y="651"/>
                </a:lnTo>
                <a:lnTo>
                  <a:pt x="203" y="640"/>
                </a:lnTo>
                <a:lnTo>
                  <a:pt x="224" y="619"/>
                </a:lnTo>
                <a:lnTo>
                  <a:pt x="245" y="598"/>
                </a:lnTo>
                <a:lnTo>
                  <a:pt x="267" y="576"/>
                </a:lnTo>
                <a:lnTo>
                  <a:pt x="288" y="566"/>
                </a:lnTo>
                <a:lnTo>
                  <a:pt x="309" y="544"/>
                </a:lnTo>
                <a:lnTo>
                  <a:pt x="331" y="523"/>
                </a:lnTo>
                <a:lnTo>
                  <a:pt x="352" y="512"/>
                </a:lnTo>
                <a:lnTo>
                  <a:pt x="384" y="491"/>
                </a:lnTo>
                <a:lnTo>
                  <a:pt x="405" y="470"/>
                </a:lnTo>
                <a:lnTo>
                  <a:pt x="427" y="459"/>
                </a:lnTo>
                <a:lnTo>
                  <a:pt x="448" y="448"/>
                </a:lnTo>
                <a:lnTo>
                  <a:pt x="469" y="438"/>
                </a:lnTo>
                <a:lnTo>
                  <a:pt x="491" y="416"/>
                </a:lnTo>
                <a:lnTo>
                  <a:pt x="512" y="406"/>
                </a:lnTo>
                <a:lnTo>
                  <a:pt x="533" y="395"/>
                </a:lnTo>
                <a:lnTo>
                  <a:pt x="555" y="384"/>
                </a:lnTo>
                <a:lnTo>
                  <a:pt x="576" y="374"/>
                </a:lnTo>
                <a:lnTo>
                  <a:pt x="608" y="352"/>
                </a:lnTo>
                <a:lnTo>
                  <a:pt x="629" y="342"/>
                </a:lnTo>
                <a:lnTo>
                  <a:pt x="661" y="320"/>
                </a:lnTo>
                <a:lnTo>
                  <a:pt x="704" y="310"/>
                </a:lnTo>
                <a:lnTo>
                  <a:pt x="725" y="299"/>
                </a:lnTo>
                <a:lnTo>
                  <a:pt x="757" y="278"/>
                </a:lnTo>
                <a:lnTo>
                  <a:pt x="789" y="267"/>
                </a:lnTo>
                <a:lnTo>
                  <a:pt x="821" y="256"/>
                </a:lnTo>
                <a:lnTo>
                  <a:pt x="843" y="235"/>
                </a:lnTo>
                <a:lnTo>
                  <a:pt x="875" y="235"/>
                </a:lnTo>
                <a:lnTo>
                  <a:pt x="896" y="224"/>
                </a:lnTo>
                <a:lnTo>
                  <a:pt x="917" y="214"/>
                </a:lnTo>
                <a:lnTo>
                  <a:pt x="949" y="203"/>
                </a:lnTo>
                <a:lnTo>
                  <a:pt x="971" y="192"/>
                </a:lnTo>
                <a:lnTo>
                  <a:pt x="1003" y="182"/>
                </a:lnTo>
                <a:lnTo>
                  <a:pt x="1024" y="171"/>
                </a:lnTo>
                <a:lnTo>
                  <a:pt x="1045" y="160"/>
                </a:lnTo>
                <a:lnTo>
                  <a:pt x="1067" y="160"/>
                </a:lnTo>
                <a:lnTo>
                  <a:pt x="1088" y="160"/>
                </a:lnTo>
                <a:lnTo>
                  <a:pt x="1120" y="139"/>
                </a:lnTo>
                <a:lnTo>
                  <a:pt x="1152" y="128"/>
                </a:lnTo>
                <a:lnTo>
                  <a:pt x="1173" y="128"/>
                </a:lnTo>
                <a:lnTo>
                  <a:pt x="1195" y="118"/>
                </a:lnTo>
                <a:lnTo>
                  <a:pt x="1216" y="107"/>
                </a:lnTo>
                <a:lnTo>
                  <a:pt x="1237" y="107"/>
                </a:lnTo>
                <a:lnTo>
                  <a:pt x="1269" y="96"/>
                </a:lnTo>
                <a:lnTo>
                  <a:pt x="1291" y="86"/>
                </a:lnTo>
                <a:lnTo>
                  <a:pt x="1312" y="86"/>
                </a:lnTo>
                <a:lnTo>
                  <a:pt x="1344" y="86"/>
                </a:lnTo>
                <a:lnTo>
                  <a:pt x="1365" y="75"/>
                </a:lnTo>
                <a:lnTo>
                  <a:pt x="1397" y="64"/>
                </a:lnTo>
                <a:lnTo>
                  <a:pt x="1419" y="64"/>
                </a:lnTo>
                <a:lnTo>
                  <a:pt x="1440" y="64"/>
                </a:lnTo>
                <a:lnTo>
                  <a:pt x="1461" y="54"/>
                </a:lnTo>
                <a:lnTo>
                  <a:pt x="1493" y="54"/>
                </a:lnTo>
                <a:lnTo>
                  <a:pt x="1525" y="54"/>
                </a:lnTo>
                <a:lnTo>
                  <a:pt x="1547" y="43"/>
                </a:lnTo>
                <a:lnTo>
                  <a:pt x="1568" y="43"/>
                </a:lnTo>
                <a:lnTo>
                  <a:pt x="1589" y="43"/>
                </a:lnTo>
                <a:lnTo>
                  <a:pt x="1632" y="32"/>
                </a:lnTo>
                <a:lnTo>
                  <a:pt x="1653" y="32"/>
                </a:lnTo>
                <a:lnTo>
                  <a:pt x="1685" y="32"/>
                </a:lnTo>
                <a:lnTo>
                  <a:pt x="1707" y="22"/>
                </a:lnTo>
                <a:lnTo>
                  <a:pt x="1739" y="22"/>
                </a:lnTo>
                <a:lnTo>
                  <a:pt x="1760" y="22"/>
                </a:lnTo>
                <a:lnTo>
                  <a:pt x="1781" y="11"/>
                </a:lnTo>
                <a:lnTo>
                  <a:pt x="1803" y="11"/>
                </a:lnTo>
                <a:lnTo>
                  <a:pt x="1824" y="11"/>
                </a:lnTo>
                <a:lnTo>
                  <a:pt x="1856" y="11"/>
                </a:lnTo>
                <a:lnTo>
                  <a:pt x="1888" y="11"/>
                </a:lnTo>
                <a:lnTo>
                  <a:pt x="1920" y="0"/>
                </a:lnTo>
                <a:lnTo>
                  <a:pt x="1941" y="0"/>
                </a:lnTo>
                <a:lnTo>
                  <a:pt x="1973" y="0"/>
                </a:lnTo>
                <a:lnTo>
                  <a:pt x="1995" y="0"/>
                </a:lnTo>
                <a:lnTo>
                  <a:pt x="2016" y="0"/>
                </a:lnTo>
                <a:lnTo>
                  <a:pt x="2037" y="0"/>
                </a:lnTo>
                <a:lnTo>
                  <a:pt x="2069" y="0"/>
                </a:lnTo>
                <a:lnTo>
                  <a:pt x="2101" y="11"/>
                </a:lnTo>
                <a:lnTo>
                  <a:pt x="2133" y="11"/>
                </a:lnTo>
                <a:lnTo>
                  <a:pt x="2165" y="11"/>
                </a:lnTo>
                <a:lnTo>
                  <a:pt x="2187" y="11"/>
                </a:lnTo>
                <a:lnTo>
                  <a:pt x="2208" y="22"/>
                </a:lnTo>
                <a:lnTo>
                  <a:pt x="2229" y="22"/>
                </a:lnTo>
                <a:lnTo>
                  <a:pt x="2251" y="22"/>
                </a:lnTo>
                <a:lnTo>
                  <a:pt x="2283" y="32"/>
                </a:lnTo>
                <a:lnTo>
                  <a:pt x="2315" y="32"/>
                </a:lnTo>
                <a:lnTo>
                  <a:pt x="2336" y="32"/>
                </a:lnTo>
                <a:lnTo>
                  <a:pt x="2357" y="32"/>
                </a:lnTo>
                <a:lnTo>
                  <a:pt x="2379" y="43"/>
                </a:lnTo>
                <a:lnTo>
                  <a:pt x="2411" y="43"/>
                </a:lnTo>
                <a:lnTo>
                  <a:pt x="2432" y="43"/>
                </a:lnTo>
              </a:path>
            </a:pathLst>
          </a:custGeom>
          <a:noFill/>
          <a:ln w="50800" cap="rnd" cmpd="sng">
            <a:solidFill>
              <a:srgbClr val="14C2F8"/>
            </a:solidFill>
            <a:prstDash val="solid"/>
            <a:round/>
            <a:headEnd type="arrow" w="med" len="med"/>
            <a:tailEnd type="none" w="med" len="med"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2887" name="Text Box 55">
            <a:extLst>
              <a:ext uri="{FF2B5EF4-FFF2-40B4-BE49-F238E27FC236}">
                <a16:creationId xmlns:a16="http://schemas.microsoft.com/office/drawing/2014/main" id="{ACC2CC6D-3556-BE04-9963-D5C3CACF8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5350" y="15875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tx1"/>
                </a:solidFill>
              </a:rPr>
              <a:t>4</a:t>
            </a:r>
            <a:r>
              <a:rPr lang="en-US" altLang="en-US" sz="1600">
                <a:solidFill>
                  <a:schemeClr val="tx1"/>
                </a:solidFill>
              </a:rPr>
              <a:t> </a:t>
            </a:r>
            <a:r>
              <a:rPr lang="ru-RU" altLang="en-US" sz="1600">
                <a:solidFill>
                  <a:schemeClr val="tx1"/>
                </a:solidFill>
              </a:rPr>
              <a:t>Цар.</a:t>
            </a:r>
            <a:r>
              <a:rPr lang="en-US" altLang="en-US" sz="1600">
                <a:solidFill>
                  <a:schemeClr val="tx1"/>
                </a:solidFill>
              </a:rPr>
              <a:t> 17:6</a:t>
            </a:r>
          </a:p>
        </p:txBody>
      </p:sp>
      <p:grpSp>
        <p:nvGrpSpPr>
          <p:cNvPr id="632888" name="Group 56">
            <a:extLst>
              <a:ext uri="{FF2B5EF4-FFF2-40B4-BE49-F238E27FC236}">
                <a16:creationId xmlns:a16="http://schemas.microsoft.com/office/drawing/2014/main" id="{CEF67066-737C-AF82-B424-A0F093F4CC10}"/>
              </a:ext>
            </a:extLst>
          </p:cNvPr>
          <p:cNvGrpSpPr>
            <a:grpSpLocks/>
          </p:cNvGrpSpPr>
          <p:nvPr/>
        </p:nvGrpSpPr>
        <p:grpSpPr bwMode="auto">
          <a:xfrm>
            <a:off x="6308725" y="981075"/>
            <a:ext cx="2000250" cy="1327150"/>
            <a:chOff x="3968" y="621"/>
            <a:chExt cx="1260" cy="836"/>
          </a:xfrm>
        </p:grpSpPr>
        <p:sp>
          <p:nvSpPr>
            <p:cNvPr id="632889" name="Freeform 57">
              <a:extLst>
                <a:ext uri="{FF2B5EF4-FFF2-40B4-BE49-F238E27FC236}">
                  <a16:creationId xmlns:a16="http://schemas.microsoft.com/office/drawing/2014/main" id="{4A4B7A30-799C-3019-03AE-6CD9972E9E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8" y="763"/>
              <a:ext cx="428" cy="278"/>
            </a:xfrm>
            <a:custGeom>
              <a:avLst/>
              <a:gdLst>
                <a:gd name="T0" fmla="*/ 0 w 428"/>
                <a:gd name="T1" fmla="*/ 0 h 278"/>
                <a:gd name="T2" fmla="*/ 21 w 428"/>
                <a:gd name="T3" fmla="*/ 0 h 278"/>
                <a:gd name="T4" fmla="*/ 43 w 428"/>
                <a:gd name="T5" fmla="*/ 0 h 278"/>
                <a:gd name="T6" fmla="*/ 64 w 428"/>
                <a:gd name="T7" fmla="*/ 10 h 278"/>
                <a:gd name="T8" fmla="*/ 96 w 428"/>
                <a:gd name="T9" fmla="*/ 21 h 278"/>
                <a:gd name="T10" fmla="*/ 117 w 428"/>
                <a:gd name="T11" fmla="*/ 21 h 278"/>
                <a:gd name="T12" fmla="*/ 139 w 428"/>
                <a:gd name="T13" fmla="*/ 21 h 278"/>
                <a:gd name="T14" fmla="*/ 160 w 428"/>
                <a:gd name="T15" fmla="*/ 32 h 278"/>
                <a:gd name="T16" fmla="*/ 181 w 428"/>
                <a:gd name="T17" fmla="*/ 42 h 278"/>
                <a:gd name="T18" fmla="*/ 203 w 428"/>
                <a:gd name="T19" fmla="*/ 53 h 278"/>
                <a:gd name="T20" fmla="*/ 224 w 428"/>
                <a:gd name="T21" fmla="*/ 64 h 278"/>
                <a:gd name="T22" fmla="*/ 235 w 428"/>
                <a:gd name="T23" fmla="*/ 85 h 278"/>
                <a:gd name="T24" fmla="*/ 256 w 428"/>
                <a:gd name="T25" fmla="*/ 96 h 278"/>
                <a:gd name="T26" fmla="*/ 277 w 428"/>
                <a:gd name="T27" fmla="*/ 106 h 278"/>
                <a:gd name="T28" fmla="*/ 299 w 428"/>
                <a:gd name="T29" fmla="*/ 128 h 278"/>
                <a:gd name="T30" fmla="*/ 320 w 428"/>
                <a:gd name="T31" fmla="*/ 138 h 278"/>
                <a:gd name="T32" fmla="*/ 331 w 428"/>
                <a:gd name="T33" fmla="*/ 160 h 278"/>
                <a:gd name="T34" fmla="*/ 352 w 428"/>
                <a:gd name="T35" fmla="*/ 170 h 278"/>
                <a:gd name="T36" fmla="*/ 363 w 428"/>
                <a:gd name="T37" fmla="*/ 192 h 278"/>
                <a:gd name="T38" fmla="*/ 384 w 428"/>
                <a:gd name="T39" fmla="*/ 202 h 278"/>
                <a:gd name="T40" fmla="*/ 395 w 428"/>
                <a:gd name="T41" fmla="*/ 224 h 278"/>
                <a:gd name="T42" fmla="*/ 416 w 428"/>
                <a:gd name="T43" fmla="*/ 234 h 278"/>
                <a:gd name="T44" fmla="*/ 416 w 428"/>
                <a:gd name="T45" fmla="*/ 256 h 278"/>
                <a:gd name="T46" fmla="*/ 427 w 428"/>
                <a:gd name="T47" fmla="*/ 277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8" h="278">
                  <a:moveTo>
                    <a:pt x="0" y="0"/>
                  </a:moveTo>
                  <a:lnTo>
                    <a:pt x="21" y="0"/>
                  </a:lnTo>
                  <a:lnTo>
                    <a:pt x="43" y="0"/>
                  </a:lnTo>
                  <a:lnTo>
                    <a:pt x="64" y="10"/>
                  </a:lnTo>
                  <a:lnTo>
                    <a:pt x="96" y="21"/>
                  </a:lnTo>
                  <a:lnTo>
                    <a:pt x="117" y="21"/>
                  </a:lnTo>
                  <a:lnTo>
                    <a:pt x="139" y="21"/>
                  </a:lnTo>
                  <a:lnTo>
                    <a:pt x="160" y="32"/>
                  </a:lnTo>
                  <a:lnTo>
                    <a:pt x="181" y="42"/>
                  </a:lnTo>
                  <a:lnTo>
                    <a:pt x="203" y="53"/>
                  </a:lnTo>
                  <a:lnTo>
                    <a:pt x="224" y="64"/>
                  </a:lnTo>
                  <a:lnTo>
                    <a:pt x="235" y="85"/>
                  </a:lnTo>
                  <a:lnTo>
                    <a:pt x="256" y="96"/>
                  </a:lnTo>
                  <a:lnTo>
                    <a:pt x="277" y="106"/>
                  </a:lnTo>
                  <a:lnTo>
                    <a:pt x="299" y="128"/>
                  </a:lnTo>
                  <a:lnTo>
                    <a:pt x="320" y="138"/>
                  </a:lnTo>
                  <a:lnTo>
                    <a:pt x="331" y="160"/>
                  </a:lnTo>
                  <a:lnTo>
                    <a:pt x="352" y="170"/>
                  </a:lnTo>
                  <a:lnTo>
                    <a:pt x="363" y="192"/>
                  </a:lnTo>
                  <a:lnTo>
                    <a:pt x="384" y="202"/>
                  </a:lnTo>
                  <a:lnTo>
                    <a:pt x="395" y="224"/>
                  </a:lnTo>
                  <a:lnTo>
                    <a:pt x="416" y="234"/>
                  </a:lnTo>
                  <a:lnTo>
                    <a:pt x="416" y="256"/>
                  </a:lnTo>
                  <a:lnTo>
                    <a:pt x="427" y="277"/>
                  </a:lnTo>
                </a:path>
              </a:pathLst>
            </a:custGeom>
            <a:noFill/>
            <a:ln w="50800" cap="rnd" cmpd="sng">
              <a:solidFill>
                <a:srgbClr val="FA0532"/>
              </a:solidFill>
              <a:prstDash val="solid"/>
              <a:round/>
              <a:headEnd type="triangle" w="med" len="med"/>
              <a:tailEnd type="non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2890" name="Freeform 58">
              <a:extLst>
                <a:ext uri="{FF2B5EF4-FFF2-40B4-BE49-F238E27FC236}">
                  <a16:creationId xmlns:a16="http://schemas.microsoft.com/office/drawing/2014/main" id="{4741B001-39B3-83B3-B24B-EFEAC3192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1" y="677"/>
              <a:ext cx="427" cy="321"/>
            </a:xfrm>
            <a:custGeom>
              <a:avLst/>
              <a:gdLst>
                <a:gd name="T0" fmla="*/ 0 w 427"/>
                <a:gd name="T1" fmla="*/ 320 h 321"/>
                <a:gd name="T2" fmla="*/ 21 w 427"/>
                <a:gd name="T3" fmla="*/ 299 h 321"/>
                <a:gd name="T4" fmla="*/ 32 w 427"/>
                <a:gd name="T5" fmla="*/ 278 h 321"/>
                <a:gd name="T6" fmla="*/ 42 w 427"/>
                <a:gd name="T7" fmla="*/ 256 h 321"/>
                <a:gd name="T8" fmla="*/ 53 w 427"/>
                <a:gd name="T9" fmla="*/ 235 h 321"/>
                <a:gd name="T10" fmla="*/ 64 w 427"/>
                <a:gd name="T11" fmla="*/ 214 h 321"/>
                <a:gd name="T12" fmla="*/ 85 w 427"/>
                <a:gd name="T13" fmla="*/ 203 h 321"/>
                <a:gd name="T14" fmla="*/ 96 w 427"/>
                <a:gd name="T15" fmla="*/ 182 h 321"/>
                <a:gd name="T16" fmla="*/ 106 w 427"/>
                <a:gd name="T17" fmla="*/ 160 h 321"/>
                <a:gd name="T18" fmla="*/ 128 w 427"/>
                <a:gd name="T19" fmla="*/ 150 h 321"/>
                <a:gd name="T20" fmla="*/ 138 w 427"/>
                <a:gd name="T21" fmla="*/ 128 h 321"/>
                <a:gd name="T22" fmla="*/ 160 w 427"/>
                <a:gd name="T23" fmla="*/ 107 h 321"/>
                <a:gd name="T24" fmla="*/ 181 w 427"/>
                <a:gd name="T25" fmla="*/ 96 h 321"/>
                <a:gd name="T26" fmla="*/ 192 w 427"/>
                <a:gd name="T27" fmla="*/ 75 h 321"/>
                <a:gd name="T28" fmla="*/ 213 w 427"/>
                <a:gd name="T29" fmla="*/ 75 h 321"/>
                <a:gd name="T30" fmla="*/ 234 w 427"/>
                <a:gd name="T31" fmla="*/ 64 h 321"/>
                <a:gd name="T32" fmla="*/ 256 w 427"/>
                <a:gd name="T33" fmla="*/ 43 h 321"/>
                <a:gd name="T34" fmla="*/ 277 w 427"/>
                <a:gd name="T35" fmla="*/ 32 h 321"/>
                <a:gd name="T36" fmla="*/ 298 w 427"/>
                <a:gd name="T37" fmla="*/ 32 h 321"/>
                <a:gd name="T38" fmla="*/ 320 w 427"/>
                <a:gd name="T39" fmla="*/ 22 h 321"/>
                <a:gd name="T40" fmla="*/ 341 w 427"/>
                <a:gd name="T41" fmla="*/ 11 h 321"/>
                <a:gd name="T42" fmla="*/ 362 w 427"/>
                <a:gd name="T43" fmla="*/ 0 h 321"/>
                <a:gd name="T44" fmla="*/ 384 w 427"/>
                <a:gd name="T45" fmla="*/ 0 h 321"/>
                <a:gd name="T46" fmla="*/ 405 w 427"/>
                <a:gd name="T47" fmla="*/ 0 h 321"/>
                <a:gd name="T48" fmla="*/ 426 w 427"/>
                <a:gd name="T49" fmla="*/ 0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7" h="321">
                  <a:moveTo>
                    <a:pt x="0" y="320"/>
                  </a:moveTo>
                  <a:lnTo>
                    <a:pt x="21" y="299"/>
                  </a:lnTo>
                  <a:lnTo>
                    <a:pt x="32" y="278"/>
                  </a:lnTo>
                  <a:lnTo>
                    <a:pt x="42" y="256"/>
                  </a:lnTo>
                  <a:lnTo>
                    <a:pt x="53" y="235"/>
                  </a:lnTo>
                  <a:lnTo>
                    <a:pt x="64" y="214"/>
                  </a:lnTo>
                  <a:lnTo>
                    <a:pt x="85" y="203"/>
                  </a:lnTo>
                  <a:lnTo>
                    <a:pt x="96" y="182"/>
                  </a:lnTo>
                  <a:lnTo>
                    <a:pt x="106" y="160"/>
                  </a:lnTo>
                  <a:lnTo>
                    <a:pt x="128" y="150"/>
                  </a:lnTo>
                  <a:lnTo>
                    <a:pt x="138" y="128"/>
                  </a:lnTo>
                  <a:lnTo>
                    <a:pt x="160" y="107"/>
                  </a:lnTo>
                  <a:lnTo>
                    <a:pt x="181" y="96"/>
                  </a:lnTo>
                  <a:lnTo>
                    <a:pt x="192" y="75"/>
                  </a:lnTo>
                  <a:lnTo>
                    <a:pt x="213" y="75"/>
                  </a:lnTo>
                  <a:lnTo>
                    <a:pt x="234" y="64"/>
                  </a:lnTo>
                  <a:lnTo>
                    <a:pt x="256" y="43"/>
                  </a:lnTo>
                  <a:lnTo>
                    <a:pt x="277" y="32"/>
                  </a:lnTo>
                  <a:lnTo>
                    <a:pt x="298" y="32"/>
                  </a:lnTo>
                  <a:lnTo>
                    <a:pt x="320" y="22"/>
                  </a:lnTo>
                  <a:lnTo>
                    <a:pt x="341" y="11"/>
                  </a:lnTo>
                  <a:lnTo>
                    <a:pt x="362" y="0"/>
                  </a:lnTo>
                  <a:lnTo>
                    <a:pt x="384" y="0"/>
                  </a:lnTo>
                  <a:lnTo>
                    <a:pt x="405" y="0"/>
                  </a:lnTo>
                  <a:lnTo>
                    <a:pt x="426" y="0"/>
                  </a:lnTo>
                </a:path>
              </a:pathLst>
            </a:custGeom>
            <a:noFill/>
            <a:ln w="50800" cap="rnd" cmpd="sng">
              <a:solidFill>
                <a:srgbClr val="FA0532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2891" name="Freeform 59">
              <a:extLst>
                <a:ext uri="{FF2B5EF4-FFF2-40B4-BE49-F238E27FC236}">
                  <a16:creationId xmlns:a16="http://schemas.microsoft.com/office/drawing/2014/main" id="{52F7FBC3-51B7-1558-E0DA-9CE0B1ECE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" y="1179"/>
              <a:ext cx="545" cy="278"/>
            </a:xfrm>
            <a:custGeom>
              <a:avLst/>
              <a:gdLst>
                <a:gd name="T0" fmla="*/ 0 w 545"/>
                <a:gd name="T1" fmla="*/ 0 h 278"/>
                <a:gd name="T2" fmla="*/ 11 w 545"/>
                <a:gd name="T3" fmla="*/ 21 h 278"/>
                <a:gd name="T4" fmla="*/ 32 w 545"/>
                <a:gd name="T5" fmla="*/ 32 h 278"/>
                <a:gd name="T6" fmla="*/ 43 w 545"/>
                <a:gd name="T7" fmla="*/ 53 h 278"/>
                <a:gd name="T8" fmla="*/ 53 w 545"/>
                <a:gd name="T9" fmla="*/ 74 h 278"/>
                <a:gd name="T10" fmla="*/ 75 w 545"/>
                <a:gd name="T11" fmla="*/ 96 h 278"/>
                <a:gd name="T12" fmla="*/ 96 w 545"/>
                <a:gd name="T13" fmla="*/ 106 h 278"/>
                <a:gd name="T14" fmla="*/ 107 w 545"/>
                <a:gd name="T15" fmla="*/ 128 h 278"/>
                <a:gd name="T16" fmla="*/ 128 w 545"/>
                <a:gd name="T17" fmla="*/ 138 h 278"/>
                <a:gd name="T18" fmla="*/ 149 w 545"/>
                <a:gd name="T19" fmla="*/ 160 h 278"/>
                <a:gd name="T20" fmla="*/ 171 w 545"/>
                <a:gd name="T21" fmla="*/ 170 h 278"/>
                <a:gd name="T22" fmla="*/ 192 w 545"/>
                <a:gd name="T23" fmla="*/ 181 h 278"/>
                <a:gd name="T24" fmla="*/ 213 w 545"/>
                <a:gd name="T25" fmla="*/ 192 h 278"/>
                <a:gd name="T26" fmla="*/ 235 w 545"/>
                <a:gd name="T27" fmla="*/ 202 h 278"/>
                <a:gd name="T28" fmla="*/ 256 w 545"/>
                <a:gd name="T29" fmla="*/ 224 h 278"/>
                <a:gd name="T30" fmla="*/ 277 w 545"/>
                <a:gd name="T31" fmla="*/ 224 h 278"/>
                <a:gd name="T32" fmla="*/ 299 w 545"/>
                <a:gd name="T33" fmla="*/ 234 h 278"/>
                <a:gd name="T34" fmla="*/ 320 w 545"/>
                <a:gd name="T35" fmla="*/ 234 h 278"/>
                <a:gd name="T36" fmla="*/ 352 w 545"/>
                <a:gd name="T37" fmla="*/ 256 h 278"/>
                <a:gd name="T38" fmla="*/ 384 w 545"/>
                <a:gd name="T39" fmla="*/ 256 h 278"/>
                <a:gd name="T40" fmla="*/ 405 w 545"/>
                <a:gd name="T41" fmla="*/ 266 h 278"/>
                <a:gd name="T42" fmla="*/ 427 w 545"/>
                <a:gd name="T43" fmla="*/ 266 h 278"/>
                <a:gd name="T44" fmla="*/ 448 w 545"/>
                <a:gd name="T45" fmla="*/ 266 h 278"/>
                <a:gd name="T46" fmla="*/ 469 w 545"/>
                <a:gd name="T47" fmla="*/ 277 h 278"/>
                <a:gd name="T48" fmla="*/ 501 w 545"/>
                <a:gd name="T49" fmla="*/ 277 h 278"/>
                <a:gd name="T50" fmla="*/ 523 w 545"/>
                <a:gd name="T51" fmla="*/ 277 h 278"/>
                <a:gd name="T52" fmla="*/ 544 w 545"/>
                <a:gd name="T53" fmla="*/ 277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5" h="278">
                  <a:moveTo>
                    <a:pt x="0" y="0"/>
                  </a:moveTo>
                  <a:lnTo>
                    <a:pt x="11" y="21"/>
                  </a:lnTo>
                  <a:lnTo>
                    <a:pt x="32" y="32"/>
                  </a:lnTo>
                  <a:lnTo>
                    <a:pt x="43" y="53"/>
                  </a:lnTo>
                  <a:lnTo>
                    <a:pt x="53" y="74"/>
                  </a:lnTo>
                  <a:lnTo>
                    <a:pt x="75" y="96"/>
                  </a:lnTo>
                  <a:lnTo>
                    <a:pt x="96" y="106"/>
                  </a:lnTo>
                  <a:lnTo>
                    <a:pt x="107" y="128"/>
                  </a:lnTo>
                  <a:lnTo>
                    <a:pt x="128" y="138"/>
                  </a:lnTo>
                  <a:lnTo>
                    <a:pt x="149" y="160"/>
                  </a:lnTo>
                  <a:lnTo>
                    <a:pt x="171" y="170"/>
                  </a:lnTo>
                  <a:lnTo>
                    <a:pt x="192" y="181"/>
                  </a:lnTo>
                  <a:lnTo>
                    <a:pt x="213" y="192"/>
                  </a:lnTo>
                  <a:lnTo>
                    <a:pt x="235" y="202"/>
                  </a:lnTo>
                  <a:lnTo>
                    <a:pt x="256" y="224"/>
                  </a:lnTo>
                  <a:lnTo>
                    <a:pt x="277" y="224"/>
                  </a:lnTo>
                  <a:lnTo>
                    <a:pt x="299" y="234"/>
                  </a:lnTo>
                  <a:lnTo>
                    <a:pt x="320" y="234"/>
                  </a:lnTo>
                  <a:lnTo>
                    <a:pt x="352" y="256"/>
                  </a:lnTo>
                  <a:lnTo>
                    <a:pt x="384" y="256"/>
                  </a:lnTo>
                  <a:lnTo>
                    <a:pt x="405" y="266"/>
                  </a:lnTo>
                  <a:lnTo>
                    <a:pt x="427" y="266"/>
                  </a:lnTo>
                  <a:lnTo>
                    <a:pt x="448" y="266"/>
                  </a:lnTo>
                  <a:lnTo>
                    <a:pt x="469" y="277"/>
                  </a:lnTo>
                  <a:lnTo>
                    <a:pt x="501" y="277"/>
                  </a:lnTo>
                  <a:lnTo>
                    <a:pt x="523" y="277"/>
                  </a:lnTo>
                  <a:lnTo>
                    <a:pt x="544" y="277"/>
                  </a:lnTo>
                </a:path>
              </a:pathLst>
            </a:custGeom>
            <a:noFill/>
            <a:ln w="50800" cap="rnd" cmpd="sng">
              <a:solidFill>
                <a:srgbClr val="FA0532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2892" name="Freeform 60">
              <a:extLst>
                <a:ext uri="{FF2B5EF4-FFF2-40B4-BE49-F238E27FC236}">
                  <a16:creationId xmlns:a16="http://schemas.microsoft.com/office/drawing/2014/main" id="{B90A2F85-E6EF-8A2E-0FBC-0DD956A92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" y="1179"/>
              <a:ext cx="417" cy="267"/>
            </a:xfrm>
            <a:custGeom>
              <a:avLst/>
              <a:gdLst>
                <a:gd name="T0" fmla="*/ 416 w 417"/>
                <a:gd name="T1" fmla="*/ 0 h 267"/>
                <a:gd name="T2" fmla="*/ 405 w 417"/>
                <a:gd name="T3" fmla="*/ 21 h 267"/>
                <a:gd name="T4" fmla="*/ 394 w 417"/>
                <a:gd name="T5" fmla="*/ 42 h 267"/>
                <a:gd name="T6" fmla="*/ 373 w 417"/>
                <a:gd name="T7" fmla="*/ 64 h 267"/>
                <a:gd name="T8" fmla="*/ 362 w 417"/>
                <a:gd name="T9" fmla="*/ 85 h 267"/>
                <a:gd name="T10" fmla="*/ 341 w 417"/>
                <a:gd name="T11" fmla="*/ 106 h 267"/>
                <a:gd name="T12" fmla="*/ 320 w 417"/>
                <a:gd name="T13" fmla="*/ 117 h 267"/>
                <a:gd name="T14" fmla="*/ 309 w 417"/>
                <a:gd name="T15" fmla="*/ 138 h 267"/>
                <a:gd name="T16" fmla="*/ 288 w 417"/>
                <a:gd name="T17" fmla="*/ 138 h 267"/>
                <a:gd name="T18" fmla="*/ 266 w 417"/>
                <a:gd name="T19" fmla="*/ 160 h 267"/>
                <a:gd name="T20" fmla="*/ 245 w 417"/>
                <a:gd name="T21" fmla="*/ 170 h 267"/>
                <a:gd name="T22" fmla="*/ 224 w 417"/>
                <a:gd name="T23" fmla="*/ 181 h 267"/>
                <a:gd name="T24" fmla="*/ 202 w 417"/>
                <a:gd name="T25" fmla="*/ 202 h 267"/>
                <a:gd name="T26" fmla="*/ 181 w 417"/>
                <a:gd name="T27" fmla="*/ 202 h 267"/>
                <a:gd name="T28" fmla="*/ 160 w 417"/>
                <a:gd name="T29" fmla="*/ 213 h 267"/>
                <a:gd name="T30" fmla="*/ 138 w 417"/>
                <a:gd name="T31" fmla="*/ 224 h 267"/>
                <a:gd name="T32" fmla="*/ 117 w 417"/>
                <a:gd name="T33" fmla="*/ 234 h 267"/>
                <a:gd name="T34" fmla="*/ 96 w 417"/>
                <a:gd name="T35" fmla="*/ 234 h 267"/>
                <a:gd name="T36" fmla="*/ 64 w 417"/>
                <a:gd name="T37" fmla="*/ 256 h 267"/>
                <a:gd name="T38" fmla="*/ 42 w 417"/>
                <a:gd name="T39" fmla="*/ 256 h 267"/>
                <a:gd name="T40" fmla="*/ 21 w 417"/>
                <a:gd name="T41" fmla="*/ 266 h 267"/>
                <a:gd name="T42" fmla="*/ 0 w 417"/>
                <a:gd name="T43" fmla="*/ 26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7" h="267">
                  <a:moveTo>
                    <a:pt x="416" y="0"/>
                  </a:moveTo>
                  <a:lnTo>
                    <a:pt x="405" y="21"/>
                  </a:lnTo>
                  <a:lnTo>
                    <a:pt x="394" y="42"/>
                  </a:lnTo>
                  <a:lnTo>
                    <a:pt x="373" y="64"/>
                  </a:lnTo>
                  <a:lnTo>
                    <a:pt x="362" y="85"/>
                  </a:lnTo>
                  <a:lnTo>
                    <a:pt x="341" y="106"/>
                  </a:lnTo>
                  <a:lnTo>
                    <a:pt x="320" y="117"/>
                  </a:lnTo>
                  <a:lnTo>
                    <a:pt x="309" y="138"/>
                  </a:lnTo>
                  <a:lnTo>
                    <a:pt x="288" y="138"/>
                  </a:lnTo>
                  <a:lnTo>
                    <a:pt x="266" y="160"/>
                  </a:lnTo>
                  <a:lnTo>
                    <a:pt x="245" y="170"/>
                  </a:lnTo>
                  <a:lnTo>
                    <a:pt x="224" y="181"/>
                  </a:lnTo>
                  <a:lnTo>
                    <a:pt x="202" y="202"/>
                  </a:lnTo>
                  <a:lnTo>
                    <a:pt x="181" y="202"/>
                  </a:lnTo>
                  <a:lnTo>
                    <a:pt x="160" y="213"/>
                  </a:lnTo>
                  <a:lnTo>
                    <a:pt x="138" y="224"/>
                  </a:lnTo>
                  <a:lnTo>
                    <a:pt x="117" y="234"/>
                  </a:lnTo>
                  <a:lnTo>
                    <a:pt x="96" y="234"/>
                  </a:lnTo>
                  <a:lnTo>
                    <a:pt x="64" y="256"/>
                  </a:lnTo>
                  <a:lnTo>
                    <a:pt x="42" y="256"/>
                  </a:lnTo>
                  <a:lnTo>
                    <a:pt x="21" y="266"/>
                  </a:lnTo>
                  <a:lnTo>
                    <a:pt x="0" y="266"/>
                  </a:lnTo>
                </a:path>
              </a:pathLst>
            </a:custGeom>
            <a:noFill/>
            <a:ln w="50800" cap="rnd" cmpd="sng">
              <a:solidFill>
                <a:srgbClr val="FA0532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2893" name="Freeform 61">
              <a:extLst>
                <a:ext uri="{FF2B5EF4-FFF2-40B4-BE49-F238E27FC236}">
                  <a16:creationId xmlns:a16="http://schemas.microsoft.com/office/drawing/2014/main" id="{3A53F997-64CE-B121-BE52-DE68EDB62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" y="621"/>
              <a:ext cx="44" cy="214"/>
            </a:xfrm>
            <a:custGeom>
              <a:avLst/>
              <a:gdLst>
                <a:gd name="T0" fmla="*/ 43 w 44"/>
                <a:gd name="T1" fmla="*/ 213 h 214"/>
                <a:gd name="T2" fmla="*/ 43 w 44"/>
                <a:gd name="T3" fmla="*/ 192 h 214"/>
                <a:gd name="T4" fmla="*/ 43 w 44"/>
                <a:gd name="T5" fmla="*/ 171 h 214"/>
                <a:gd name="T6" fmla="*/ 43 w 44"/>
                <a:gd name="T7" fmla="*/ 149 h 214"/>
                <a:gd name="T8" fmla="*/ 43 w 44"/>
                <a:gd name="T9" fmla="*/ 128 h 214"/>
                <a:gd name="T10" fmla="*/ 32 w 44"/>
                <a:gd name="T11" fmla="*/ 107 h 214"/>
                <a:gd name="T12" fmla="*/ 32 w 44"/>
                <a:gd name="T13" fmla="*/ 85 h 214"/>
                <a:gd name="T14" fmla="*/ 22 w 44"/>
                <a:gd name="T15" fmla="*/ 64 h 214"/>
                <a:gd name="T16" fmla="*/ 22 w 44"/>
                <a:gd name="T17" fmla="*/ 43 h 214"/>
                <a:gd name="T18" fmla="*/ 11 w 44"/>
                <a:gd name="T19" fmla="*/ 21 h 214"/>
                <a:gd name="T20" fmla="*/ 0 w 44"/>
                <a:gd name="T21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214">
                  <a:moveTo>
                    <a:pt x="43" y="213"/>
                  </a:moveTo>
                  <a:lnTo>
                    <a:pt x="43" y="192"/>
                  </a:lnTo>
                  <a:lnTo>
                    <a:pt x="43" y="171"/>
                  </a:lnTo>
                  <a:lnTo>
                    <a:pt x="43" y="149"/>
                  </a:lnTo>
                  <a:lnTo>
                    <a:pt x="43" y="128"/>
                  </a:lnTo>
                  <a:lnTo>
                    <a:pt x="32" y="107"/>
                  </a:lnTo>
                  <a:lnTo>
                    <a:pt x="32" y="85"/>
                  </a:lnTo>
                  <a:lnTo>
                    <a:pt x="22" y="64"/>
                  </a:lnTo>
                  <a:lnTo>
                    <a:pt x="22" y="43"/>
                  </a:lnTo>
                  <a:lnTo>
                    <a:pt x="11" y="21"/>
                  </a:lnTo>
                  <a:lnTo>
                    <a:pt x="0" y="0"/>
                  </a:lnTo>
                </a:path>
              </a:pathLst>
            </a:custGeom>
            <a:noFill/>
            <a:ln w="50800" cap="rnd" cmpd="sng">
              <a:solidFill>
                <a:srgbClr val="FA0532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2894" name="Freeform 62">
              <a:extLst>
                <a:ext uri="{FF2B5EF4-FFF2-40B4-BE49-F238E27FC236}">
                  <a16:creationId xmlns:a16="http://schemas.microsoft.com/office/drawing/2014/main" id="{1076C940-890B-A579-1B91-128716A123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6" y="1029"/>
              <a:ext cx="172" cy="44"/>
            </a:xfrm>
            <a:custGeom>
              <a:avLst/>
              <a:gdLst>
                <a:gd name="T0" fmla="*/ 0 w 172"/>
                <a:gd name="T1" fmla="*/ 43 h 44"/>
                <a:gd name="T2" fmla="*/ 21 w 172"/>
                <a:gd name="T3" fmla="*/ 43 h 44"/>
                <a:gd name="T4" fmla="*/ 43 w 172"/>
                <a:gd name="T5" fmla="*/ 32 h 44"/>
                <a:gd name="T6" fmla="*/ 64 w 172"/>
                <a:gd name="T7" fmla="*/ 32 h 44"/>
                <a:gd name="T8" fmla="*/ 85 w 172"/>
                <a:gd name="T9" fmla="*/ 22 h 44"/>
                <a:gd name="T10" fmla="*/ 107 w 172"/>
                <a:gd name="T11" fmla="*/ 11 h 44"/>
                <a:gd name="T12" fmla="*/ 128 w 172"/>
                <a:gd name="T13" fmla="*/ 11 h 44"/>
                <a:gd name="T14" fmla="*/ 149 w 172"/>
                <a:gd name="T15" fmla="*/ 0 h 44"/>
                <a:gd name="T16" fmla="*/ 171 w 172"/>
                <a:gd name="T1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44">
                  <a:moveTo>
                    <a:pt x="0" y="43"/>
                  </a:moveTo>
                  <a:lnTo>
                    <a:pt x="21" y="43"/>
                  </a:lnTo>
                  <a:lnTo>
                    <a:pt x="43" y="32"/>
                  </a:lnTo>
                  <a:lnTo>
                    <a:pt x="64" y="32"/>
                  </a:lnTo>
                  <a:lnTo>
                    <a:pt x="85" y="22"/>
                  </a:lnTo>
                  <a:lnTo>
                    <a:pt x="107" y="11"/>
                  </a:lnTo>
                  <a:lnTo>
                    <a:pt x="128" y="11"/>
                  </a:lnTo>
                  <a:lnTo>
                    <a:pt x="149" y="0"/>
                  </a:lnTo>
                  <a:lnTo>
                    <a:pt x="171" y="0"/>
                  </a:lnTo>
                </a:path>
              </a:pathLst>
            </a:custGeom>
            <a:noFill/>
            <a:ln w="50800" cap="rnd" cmpd="sng">
              <a:solidFill>
                <a:srgbClr val="FA0532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32895" name="Text Box 63">
            <a:extLst>
              <a:ext uri="{FF2B5EF4-FFF2-40B4-BE49-F238E27FC236}">
                <a16:creationId xmlns:a16="http://schemas.microsoft.com/office/drawing/2014/main" id="{9E5B46A9-952F-8B34-6F44-21D08D5CF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32925" name="Rectangle 93">
            <a:extLst>
              <a:ext uri="{FF2B5EF4-FFF2-40B4-BE49-F238E27FC236}">
                <a16:creationId xmlns:a16="http://schemas.microsoft.com/office/drawing/2014/main" id="{5A2D6441-7B2A-36B6-D7E6-FBBCD8E4C4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48</a:t>
            </a:r>
          </a:p>
        </p:txBody>
      </p:sp>
      <p:sp>
        <p:nvSpPr>
          <p:cNvPr id="632927" name="Text Box 95">
            <a:extLst>
              <a:ext uri="{FF2B5EF4-FFF2-40B4-BE49-F238E27FC236}">
                <a16:creationId xmlns:a16="http://schemas.microsoft.com/office/drawing/2014/main" id="{E0998238-70BF-9A87-FB0B-2F9489CDC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0" y="6446838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</a:rPr>
              <a:t>1</a:t>
            </a:r>
            <a:endParaRPr lang="en-US" altLang="en-US" b="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632928" name="Text Box 96">
            <a:extLst>
              <a:ext uri="{FF2B5EF4-FFF2-40B4-BE49-F238E27FC236}">
                <a16:creationId xmlns:a16="http://schemas.microsoft.com/office/drawing/2014/main" id="{5E3C4100-771E-CA1D-C88E-FEE23B1517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7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632930" name="Group 98">
            <a:extLst>
              <a:ext uri="{FF2B5EF4-FFF2-40B4-BE49-F238E27FC236}">
                <a16:creationId xmlns:a16="http://schemas.microsoft.com/office/drawing/2014/main" id="{62CA372E-5373-3C3A-B94B-E95165BCC701}"/>
              </a:ext>
            </a:extLst>
          </p:cNvPr>
          <p:cNvGrpSpPr>
            <a:grpSpLocks/>
          </p:cNvGrpSpPr>
          <p:nvPr/>
        </p:nvGrpSpPr>
        <p:grpSpPr bwMode="auto">
          <a:xfrm>
            <a:off x="406400" y="4560888"/>
            <a:ext cx="8118475" cy="1674812"/>
            <a:chOff x="422" y="2693"/>
            <a:chExt cx="5114" cy="1055"/>
          </a:xfrm>
        </p:grpSpPr>
        <p:sp>
          <p:nvSpPr>
            <p:cNvPr id="632931" name="Rectangle 99">
              <a:extLst>
                <a:ext uri="{FF2B5EF4-FFF2-40B4-BE49-F238E27FC236}">
                  <a16:creationId xmlns:a16="http://schemas.microsoft.com/office/drawing/2014/main" id="{DE74E6B3-AAA3-9220-21B9-72956A114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" y="2708"/>
              <a:ext cx="5114" cy="1014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>
              <a:solidFill>
                <a:srgbClr val="A1131D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932" name="Rectangle 100">
              <a:extLst>
                <a:ext uri="{FF2B5EF4-FFF2-40B4-BE49-F238E27FC236}">
                  <a16:creationId xmlns:a16="http://schemas.microsoft.com/office/drawing/2014/main" id="{8DE7507A-6BAB-2115-F001-D094B4AB46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" y="2693"/>
              <a:ext cx="4862" cy="105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ru-RU" altLang="en-US" sz="3600">
                  <a:solidFill>
                    <a:srgbClr val="D83104"/>
                  </a:solidFill>
                  <a:latin typeface="Times" panose="020F07020304040A0204" pitchFamily="34" charset="0"/>
                </a:rPr>
                <a:t>СЕВЕРНОЕ ЦАРСТВО</a:t>
              </a:r>
              <a:r>
                <a:rPr lang="en-US" altLang="en-US" sz="3600">
                  <a:solidFill>
                    <a:srgbClr val="D83104"/>
                  </a:solidFill>
                  <a:latin typeface="Times" panose="020F07020304040A0204" pitchFamily="34" charset="0"/>
                </a:rPr>
                <a:t>:</a:t>
              </a:r>
              <a:endParaRPr lang="en-US" altLang="en-US" sz="3600">
                <a:solidFill>
                  <a:srgbClr val="FF5008"/>
                </a:solidFill>
                <a:latin typeface="Times" panose="020F07020304040A0204" pitchFamily="34" charset="0"/>
              </a:endParaRPr>
            </a:p>
            <a:p>
              <a:pPr algn="ctr"/>
              <a:r>
                <a:rPr lang="ru-RU" altLang="en-US" sz="3600">
                  <a:solidFill>
                    <a:srgbClr val="FFFF00"/>
                  </a:solidFill>
                  <a:latin typeface="Times" panose="020F07020304040A0204" pitchFamily="34" charset="0"/>
                </a:rPr>
                <a:t>ИЗРАИЛЬ</a:t>
              </a:r>
              <a:r>
                <a:rPr lang="en-US" altLang="en-US" sz="3600">
                  <a:solidFill>
                    <a:srgbClr val="FFFF00"/>
                  </a:solidFill>
                  <a:latin typeface="Times" panose="020F07020304040A0204" pitchFamily="34" charset="0"/>
                </a:rPr>
                <a:t> (722 </a:t>
              </a:r>
              <a:r>
                <a:rPr lang="ru-RU" altLang="en-US" sz="3600">
                  <a:solidFill>
                    <a:srgbClr val="FFFF00"/>
                  </a:solidFill>
                  <a:latin typeface="Times" panose="020F07020304040A0204" pitchFamily="34" charset="0"/>
                </a:rPr>
                <a:t>до Р</a:t>
              </a:r>
              <a:r>
                <a:rPr lang="en-US" altLang="en-US" sz="3600">
                  <a:solidFill>
                    <a:srgbClr val="FFFF00"/>
                  </a:solidFill>
                  <a:latin typeface="Times" panose="020F07020304040A0204" pitchFamily="34" charset="0"/>
                </a:rPr>
                <a:t>.</a:t>
              </a:r>
              <a:r>
                <a:rPr lang="ru-RU" altLang="en-US" sz="3600">
                  <a:solidFill>
                    <a:srgbClr val="FFFF00"/>
                  </a:solidFill>
                  <a:latin typeface="Times" panose="020F07020304040A0204" pitchFamily="34" charset="0"/>
                </a:rPr>
                <a:t>Х</a:t>
              </a:r>
              <a:r>
                <a:rPr lang="en-US" altLang="en-US" sz="3600">
                  <a:solidFill>
                    <a:srgbClr val="FFFF00"/>
                  </a:solidFill>
                  <a:latin typeface="Times" panose="020F07020304040A0204" pitchFamily="34" charset="0"/>
                </a:rPr>
                <a:t>.)</a:t>
              </a:r>
            </a:p>
            <a:p>
              <a:pPr algn="ctr"/>
              <a:r>
                <a:rPr lang="ru-RU" altLang="en-US" sz="3200" i="1">
                  <a:solidFill>
                    <a:srgbClr val="FFFF00"/>
                  </a:solidFill>
                  <a:latin typeface="Times" panose="020F07020304040A0204" pitchFamily="34" charset="0"/>
                </a:rPr>
                <a:t>ВЕЛИКАЯ ИУДЕЙСКАЯ</a:t>
              </a:r>
              <a:r>
                <a:rPr lang="en-US" altLang="en-US" sz="3200" i="1">
                  <a:solidFill>
                    <a:srgbClr val="FFFF00"/>
                  </a:solidFill>
                  <a:latin typeface="Times" panose="020F07020304040A0204" pitchFamily="34" charset="0"/>
                </a:rPr>
                <a:t> </a:t>
              </a:r>
              <a:r>
                <a:rPr lang="ru-RU" altLang="en-US" sz="3200" i="1" u="sng">
                  <a:solidFill>
                    <a:srgbClr val="FFFF00"/>
                  </a:solidFill>
                  <a:latin typeface="Times" panose="020F07020304040A0204" pitchFamily="34" charset="0"/>
                </a:rPr>
                <a:t>ДИАСПОРА</a:t>
              </a:r>
              <a:endParaRPr lang="en-US" altLang="en-US" sz="3200" i="1" u="sng">
                <a:solidFill>
                  <a:srgbClr val="FFFF00"/>
                </a:solidFill>
                <a:latin typeface="Times" panose="020F07020304040A0204" pitchFamily="34" charset="0"/>
              </a:endParaRPr>
            </a:p>
          </p:txBody>
        </p:sp>
      </p:grpSp>
      <p:sp>
        <p:nvSpPr>
          <p:cNvPr id="632926" name="AutoShape 94">
            <a:extLst>
              <a:ext uri="{FF2B5EF4-FFF2-40B4-BE49-F238E27FC236}">
                <a16:creationId xmlns:a16="http://schemas.microsoft.com/office/drawing/2014/main" id="{CBDC8A5E-5FA0-05E2-92F4-1407AA619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338" y="5661025"/>
            <a:ext cx="7299325" cy="62706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F30C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ru-RU" altLang="en-US" sz="2800" b="0">
              <a:solidFill>
                <a:srgbClr val="FFF30C"/>
              </a:solidFill>
            </a:endParaRPr>
          </a:p>
        </p:txBody>
      </p:sp>
      <p:sp>
        <p:nvSpPr>
          <p:cNvPr id="632916" name="Rectangle 84">
            <a:extLst>
              <a:ext uri="{FF2B5EF4-FFF2-40B4-BE49-F238E27FC236}">
                <a16:creationId xmlns:a16="http://schemas.microsoft.com/office/drawing/2014/main" id="{A4560ED2-30B8-7DE5-6735-C99556C10E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743325"/>
            <a:ext cx="96678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РАЗДЕЛЕНИЕ</a:t>
            </a:r>
            <a:endParaRPr lang="en-US" altLang="en-US" sz="9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632917" name="Rectangle 85">
            <a:extLst>
              <a:ext uri="{FF2B5EF4-FFF2-40B4-BE49-F238E27FC236}">
                <a16:creationId xmlns:a16="http://schemas.microsoft.com/office/drawing/2014/main" id="{BAFED99B-F20F-4F82-4B40-47C8A35E3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0" y="3973513"/>
            <a:ext cx="839788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Север</a:t>
            </a:r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     </a:t>
            </a:r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  Юг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32918" name="Rectangle 86">
            <a:extLst>
              <a:ext uri="{FF2B5EF4-FFF2-40B4-BE49-F238E27FC236}">
                <a16:creationId xmlns:a16="http://schemas.microsoft.com/office/drawing/2014/main" id="{8AD42799-9EC8-5445-059E-254F8F8DF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2588" y="4483100"/>
            <a:ext cx="82708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     ПРОРОКИ</a:t>
            </a:r>
            <a:endParaRPr lang="en-US" altLang="en-US" sz="8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632919" name="Rectangle 87">
            <a:extLst>
              <a:ext uri="{FF2B5EF4-FFF2-40B4-BE49-F238E27FC236}">
                <a16:creationId xmlns:a16="http://schemas.microsoft.com/office/drawing/2014/main" id="{53BF561D-2F8E-D12E-C802-99A9594D4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838700"/>
            <a:ext cx="6096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 200        </a:t>
            </a:r>
          </a:p>
        </p:txBody>
      </p:sp>
      <p:sp>
        <p:nvSpPr>
          <p:cNvPr id="632920" name="Rectangle 88">
            <a:extLst>
              <a:ext uri="{FF2B5EF4-FFF2-40B4-BE49-F238E27FC236}">
                <a16:creationId xmlns:a16="http://schemas.microsoft.com/office/drawing/2014/main" id="{1E8B4FE3-A50B-198E-4DA1-66E81E4CC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4981575"/>
            <a:ext cx="6127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Ассирия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32921" name="Rectangle 89">
            <a:extLst>
              <a:ext uri="{FF2B5EF4-FFF2-40B4-BE49-F238E27FC236}">
                <a16:creationId xmlns:a16="http://schemas.microsoft.com/office/drawing/2014/main" id="{CE02F6F1-0269-25CF-C284-74DD56417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4672013"/>
            <a:ext cx="903288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 20-</a:t>
            </a:r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И </a:t>
            </a:r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        20-</a:t>
            </a:r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Р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32922" name="Rectangle 90">
            <a:extLst>
              <a:ext uri="{FF2B5EF4-FFF2-40B4-BE49-F238E27FC236}">
                <a16:creationId xmlns:a16="http://schemas.microsoft.com/office/drawing/2014/main" id="{10917181-C5BC-B129-CC6F-E60A1454DC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5288" y="4151313"/>
            <a:ext cx="654050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1A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Израиль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32923" name="Rectangle 91">
            <a:extLst>
              <a:ext uri="{FF2B5EF4-FFF2-40B4-BE49-F238E27FC236}">
                <a16:creationId xmlns:a16="http://schemas.microsoft.com/office/drawing/2014/main" id="{4A649482-F350-0F7A-7D8D-EB0273320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3275" y="4151313"/>
            <a:ext cx="56991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1A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  Иудея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32924" name="Rectangle 92">
            <a:extLst>
              <a:ext uri="{FF2B5EF4-FFF2-40B4-BE49-F238E27FC236}">
                <a16:creationId xmlns:a16="http://schemas.microsoft.com/office/drawing/2014/main" id="{D7C5E350-D508-18C0-DCD2-174822D27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4188" y="4318000"/>
            <a:ext cx="7524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10              2</a:t>
            </a:r>
          </a:p>
        </p:txBody>
      </p:sp>
      <p:grpSp>
        <p:nvGrpSpPr>
          <p:cNvPr id="632933" name="Group 101">
            <a:extLst>
              <a:ext uri="{FF2B5EF4-FFF2-40B4-BE49-F238E27FC236}">
                <a16:creationId xmlns:a16="http://schemas.microsoft.com/office/drawing/2014/main" id="{DFA91599-853F-6128-C928-2DEC6B5D6DF1}"/>
              </a:ext>
            </a:extLst>
          </p:cNvPr>
          <p:cNvGrpSpPr>
            <a:grpSpLocks/>
          </p:cNvGrpSpPr>
          <p:nvPr/>
        </p:nvGrpSpPr>
        <p:grpSpPr bwMode="auto">
          <a:xfrm>
            <a:off x="7972425" y="3436938"/>
            <a:ext cx="1027113" cy="1843087"/>
            <a:chOff x="5022" y="2165"/>
            <a:chExt cx="647" cy="1161"/>
          </a:xfrm>
        </p:grpSpPr>
        <p:sp>
          <p:nvSpPr>
            <p:cNvPr id="632934" name="Freeform 102">
              <a:extLst>
                <a:ext uri="{FF2B5EF4-FFF2-40B4-BE49-F238E27FC236}">
                  <a16:creationId xmlns:a16="http://schemas.microsoft.com/office/drawing/2014/main" id="{35E06811-137B-62B1-7832-A803A38B1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9" y="22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2935" name="AutoShape 103">
              <a:extLst>
                <a:ext uri="{FF2B5EF4-FFF2-40B4-BE49-F238E27FC236}">
                  <a16:creationId xmlns:a16="http://schemas.microsoft.com/office/drawing/2014/main" id="{F7B81B46-F20F-2A9A-5C6F-F7F1C5D500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172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936" name="Rectangle 104">
              <a:extLst>
                <a:ext uri="{FF2B5EF4-FFF2-40B4-BE49-F238E27FC236}">
                  <a16:creationId xmlns:a16="http://schemas.microsoft.com/office/drawing/2014/main" id="{9CB01A35-F23D-0433-2485-C95EB95516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7" y="2273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937" name="Line 105">
              <a:extLst>
                <a:ext uri="{FF2B5EF4-FFF2-40B4-BE49-F238E27FC236}">
                  <a16:creationId xmlns:a16="http://schemas.microsoft.com/office/drawing/2014/main" id="{9CBC6E47-B73F-9726-6084-D0537075C1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37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938" name="Rectangle 106">
              <a:extLst>
                <a:ext uri="{FF2B5EF4-FFF2-40B4-BE49-F238E27FC236}">
                  <a16:creationId xmlns:a16="http://schemas.microsoft.com/office/drawing/2014/main" id="{5FF36D04-F806-823E-FD52-84188F8D18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1" y="2240"/>
              <a:ext cx="22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939" name="Rectangle 107">
              <a:extLst>
                <a:ext uri="{FF2B5EF4-FFF2-40B4-BE49-F238E27FC236}">
                  <a16:creationId xmlns:a16="http://schemas.microsoft.com/office/drawing/2014/main" id="{A7EA0D92-3A86-74B8-479F-03219660BE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6" y="2226"/>
              <a:ext cx="232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940" name="Line 108">
              <a:extLst>
                <a:ext uri="{FF2B5EF4-FFF2-40B4-BE49-F238E27FC236}">
                  <a16:creationId xmlns:a16="http://schemas.microsoft.com/office/drawing/2014/main" id="{C0C9E5C9-A118-7322-CB39-66498E8571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48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941" name="Line 109">
              <a:extLst>
                <a:ext uri="{FF2B5EF4-FFF2-40B4-BE49-F238E27FC236}">
                  <a16:creationId xmlns:a16="http://schemas.microsoft.com/office/drawing/2014/main" id="{C6E6214F-8B1E-DA32-3A49-CB4C709981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60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942" name="Line 110">
              <a:extLst>
                <a:ext uri="{FF2B5EF4-FFF2-40B4-BE49-F238E27FC236}">
                  <a16:creationId xmlns:a16="http://schemas.microsoft.com/office/drawing/2014/main" id="{E36E6E3F-360D-3E53-F641-4B3F7AAAE5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71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943" name="Line 111">
              <a:extLst>
                <a:ext uri="{FF2B5EF4-FFF2-40B4-BE49-F238E27FC236}">
                  <a16:creationId xmlns:a16="http://schemas.microsoft.com/office/drawing/2014/main" id="{A8501A48-110E-6109-2B7F-A266D22149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5" y="304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944" name="Line 112">
              <a:extLst>
                <a:ext uri="{FF2B5EF4-FFF2-40B4-BE49-F238E27FC236}">
                  <a16:creationId xmlns:a16="http://schemas.microsoft.com/office/drawing/2014/main" id="{F0E1BAEC-5F2F-E9D3-D5E9-444BD639E3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816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945" name="Line 113">
              <a:extLst>
                <a:ext uri="{FF2B5EF4-FFF2-40B4-BE49-F238E27FC236}">
                  <a16:creationId xmlns:a16="http://schemas.microsoft.com/office/drawing/2014/main" id="{265CA329-EB90-78D9-6D00-4EA3CD24FA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315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946" name="Line 114">
              <a:extLst>
                <a:ext uri="{FF2B5EF4-FFF2-40B4-BE49-F238E27FC236}">
                  <a16:creationId xmlns:a16="http://schemas.microsoft.com/office/drawing/2014/main" id="{6CD5A145-D560-35E5-7D15-84D0FCE9BE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3264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947" name="Line 115">
              <a:extLst>
                <a:ext uri="{FF2B5EF4-FFF2-40B4-BE49-F238E27FC236}">
                  <a16:creationId xmlns:a16="http://schemas.microsoft.com/office/drawing/2014/main" id="{A5E2B23F-577A-0DD6-B002-CFD668214A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92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948" name="Line 116">
              <a:extLst>
                <a:ext uri="{FF2B5EF4-FFF2-40B4-BE49-F238E27FC236}">
                  <a16:creationId xmlns:a16="http://schemas.microsoft.com/office/drawing/2014/main" id="{32858BEA-069D-A8CA-1C23-9C22F61AC2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59" y="2540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949" name="Line 117">
              <a:extLst>
                <a:ext uri="{FF2B5EF4-FFF2-40B4-BE49-F238E27FC236}">
                  <a16:creationId xmlns:a16="http://schemas.microsoft.com/office/drawing/2014/main" id="{D86845D1-AA99-DCA6-A175-BDC9158577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51" y="2496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950" name="Rectangle 118">
              <a:extLst>
                <a:ext uri="{FF2B5EF4-FFF2-40B4-BE49-F238E27FC236}">
                  <a16:creationId xmlns:a16="http://schemas.microsoft.com/office/drawing/2014/main" id="{EC36F0CF-203B-A1BE-36AA-D26BD08254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5" y="2165"/>
              <a:ext cx="5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Chicago" charset="0"/>
                </a:rPr>
                <a:t>ЦАРСТВО</a:t>
              </a:r>
              <a:endParaRPr lang="en-US" altLang="en-US" sz="9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632951" name="Rectangle 119">
              <a:extLst>
                <a:ext uri="{FF2B5EF4-FFF2-40B4-BE49-F238E27FC236}">
                  <a16:creationId xmlns:a16="http://schemas.microsoft.com/office/drawing/2014/main" id="{186EF3B7-3A30-B656-6925-C76650274D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39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</a:t>
              </a:r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Д</a:t>
              </a:r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632952" name="Rectangle 120">
              <a:extLst>
                <a:ext uri="{FF2B5EF4-FFF2-40B4-BE49-F238E27FC236}">
                  <a16:creationId xmlns:a16="http://schemas.microsoft.com/office/drawing/2014/main" id="{B960186B-EE57-5FAB-3408-30CC45823A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5" y="2365"/>
              <a:ext cx="60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pitchFamily="2" charset="0"/>
                </a:rPr>
                <a:t>РАЗДЕЛЕНИЕ</a:t>
              </a:r>
              <a:endParaRPr lang="en-US" altLang="en-U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632953" name="Rectangle 121">
              <a:extLst>
                <a:ext uri="{FF2B5EF4-FFF2-40B4-BE49-F238E27FC236}">
                  <a16:creationId xmlns:a16="http://schemas.microsoft.com/office/drawing/2014/main" id="{B24C2754-4F92-8E65-37B4-7DE48BDAFF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0" y="2503"/>
              <a:ext cx="52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 Север      Юг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632954" name="Rectangle 122">
              <a:extLst>
                <a:ext uri="{FF2B5EF4-FFF2-40B4-BE49-F238E27FC236}">
                  <a16:creationId xmlns:a16="http://schemas.microsoft.com/office/drawing/2014/main" id="{1EE82E49-3C7D-624E-F3F0-FB8DB5B3C0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1" y="2824"/>
              <a:ext cx="52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8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pitchFamily="2" charset="0"/>
                </a:rPr>
                <a:t>     ПРОРОКИ</a:t>
              </a:r>
              <a:endParaRPr lang="en-US" altLang="en-US" sz="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632955" name="Rectangle 123">
              <a:extLst>
                <a:ext uri="{FF2B5EF4-FFF2-40B4-BE49-F238E27FC236}">
                  <a16:creationId xmlns:a16="http://schemas.microsoft.com/office/drawing/2014/main" id="{C11C52C4-D7F6-55D5-3CA8-843F13F24E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7" y="3048"/>
              <a:ext cx="38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 200        </a:t>
              </a:r>
            </a:p>
          </p:txBody>
        </p:sp>
        <p:sp>
          <p:nvSpPr>
            <p:cNvPr id="632956" name="Rectangle 124">
              <a:extLst>
                <a:ext uri="{FF2B5EF4-FFF2-40B4-BE49-F238E27FC236}">
                  <a16:creationId xmlns:a16="http://schemas.microsoft.com/office/drawing/2014/main" id="{E7B41E88-52C2-5A83-0062-40B04E7C41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2" y="3152"/>
              <a:ext cx="3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Ассирия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632957" name="Rectangle 125">
              <a:extLst>
                <a:ext uri="{FF2B5EF4-FFF2-40B4-BE49-F238E27FC236}">
                  <a16:creationId xmlns:a16="http://schemas.microsoft.com/office/drawing/2014/main" id="{460B4691-9D76-49A8-79AF-45983C19C4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4" y="2943"/>
              <a:ext cx="56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  20- </a:t>
              </a:r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И</a:t>
              </a:r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       20-</a:t>
              </a:r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Р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632958" name="Rectangle 126">
              <a:extLst>
                <a:ext uri="{FF2B5EF4-FFF2-40B4-BE49-F238E27FC236}">
                  <a16:creationId xmlns:a16="http://schemas.microsoft.com/office/drawing/2014/main" id="{988C1659-10A4-B0FD-D9C6-033C694E8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2" y="2615"/>
              <a:ext cx="41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Израиль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632959" name="Rectangle 127">
              <a:extLst>
                <a:ext uri="{FF2B5EF4-FFF2-40B4-BE49-F238E27FC236}">
                  <a16:creationId xmlns:a16="http://schemas.microsoft.com/office/drawing/2014/main" id="{7C85EFF0-69A0-B3DF-0E43-D7443C715C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6" y="2615"/>
              <a:ext cx="35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  </a:t>
              </a:r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Иуда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632960" name="Rectangle 128">
              <a:extLst>
                <a:ext uri="{FF2B5EF4-FFF2-40B4-BE49-F238E27FC236}">
                  <a16:creationId xmlns:a16="http://schemas.microsoft.com/office/drawing/2014/main" id="{A337C8A7-A85E-3ABB-9DDC-FDD0C02E5E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" y="2720"/>
              <a:ext cx="47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10              2</a:t>
              </a:r>
            </a:p>
          </p:txBody>
        </p:sp>
        <p:sp>
          <p:nvSpPr>
            <p:cNvPr id="632961" name="Rectangle 129">
              <a:extLst>
                <a:ext uri="{FF2B5EF4-FFF2-40B4-BE49-F238E27FC236}">
                  <a16:creationId xmlns:a16="http://schemas.microsoft.com/office/drawing/2014/main" id="{EF3A9E99-F8A2-4943-30CA-1671A2CB3E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4" y="3146"/>
              <a:ext cx="13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 </a:t>
              </a:r>
            </a:p>
          </p:txBody>
        </p:sp>
        <p:sp>
          <p:nvSpPr>
            <p:cNvPr id="632962" name="Rectangle 130">
              <a:extLst>
                <a:ext uri="{FF2B5EF4-FFF2-40B4-BE49-F238E27FC236}">
                  <a16:creationId xmlns:a16="http://schemas.microsoft.com/office/drawing/2014/main" id="{3B01EB08-2790-7255-2395-680AE02CED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8" y="3047"/>
              <a:ext cx="13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 </a:t>
              </a:r>
            </a:p>
          </p:txBody>
        </p:sp>
      </p:grpSp>
      <p:grpSp>
        <p:nvGrpSpPr>
          <p:cNvPr id="632975" name="Group 143">
            <a:extLst>
              <a:ext uri="{FF2B5EF4-FFF2-40B4-BE49-F238E27FC236}">
                <a16:creationId xmlns:a16="http://schemas.microsoft.com/office/drawing/2014/main" id="{0408C884-9AC8-0B9F-3F93-9A0DD3E435E9}"/>
              </a:ext>
            </a:extLst>
          </p:cNvPr>
          <p:cNvGrpSpPr>
            <a:grpSpLocks/>
          </p:cNvGrpSpPr>
          <p:nvPr/>
        </p:nvGrpSpPr>
        <p:grpSpPr bwMode="auto">
          <a:xfrm>
            <a:off x="0" y="-12700"/>
            <a:ext cx="2252663" cy="1955800"/>
            <a:chOff x="0" y="0"/>
            <a:chExt cx="1246" cy="1232"/>
          </a:xfrm>
        </p:grpSpPr>
        <p:sp>
          <p:nvSpPr>
            <p:cNvPr id="632976" name="Rectangle 144">
              <a:extLst>
                <a:ext uri="{FF2B5EF4-FFF2-40B4-BE49-F238E27FC236}">
                  <a16:creationId xmlns:a16="http://schemas.microsoft.com/office/drawing/2014/main" id="{62FFE122-F491-0D2F-A5CE-BEE0EBC6F9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977" name="Rectangle 145">
              <a:extLst>
                <a:ext uri="{FF2B5EF4-FFF2-40B4-BE49-F238E27FC236}">
                  <a16:creationId xmlns:a16="http://schemas.microsoft.com/office/drawing/2014/main" id="{EB9CD1BB-22C9-062F-0AA9-0B9658AA65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978" name="Rectangle 146">
              <a:extLst>
                <a:ext uri="{FF2B5EF4-FFF2-40B4-BE49-F238E27FC236}">
                  <a16:creationId xmlns:a16="http://schemas.microsoft.com/office/drawing/2014/main" id="{F8386D8F-6A26-7FBF-EA3B-E0CBDF0F71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32979" name="Rectangle 147">
            <a:extLst>
              <a:ext uri="{FF2B5EF4-FFF2-40B4-BE49-F238E27FC236}">
                <a16:creationId xmlns:a16="http://schemas.microsoft.com/office/drawing/2014/main" id="{006E9EA6-8770-08B2-BB1A-E73920F21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3493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2980" name="Rectangle 148">
            <a:extLst>
              <a:ext uri="{FF2B5EF4-FFF2-40B4-BE49-F238E27FC236}">
                <a16:creationId xmlns:a16="http://schemas.microsoft.com/office/drawing/2014/main" id="{E5C261A8-D541-6905-7E24-3A62852A0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13" y="36513"/>
            <a:ext cx="1993900" cy="10033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ru-RU" altLang="en-US">
                <a:solidFill>
                  <a:srgbClr val="FFFF00"/>
                </a:solidFill>
                <a:latin typeface="Arial" panose="020B0604020202020204" pitchFamily="34" charset="0"/>
              </a:rPr>
              <a:t>ПОДГОТОВКА</a:t>
            </a:r>
          </a:p>
          <a:p>
            <a:r>
              <a:rPr lang="ru-RU" altLang="en-US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  </a:t>
            </a:r>
            <a:r>
              <a:rPr lang="ru-RU" altLang="en-US">
                <a:solidFill>
                  <a:srgbClr val="FFFF00"/>
                </a:solidFill>
                <a:latin typeface="Arial" panose="020B0604020202020204" pitchFamily="34" charset="0"/>
              </a:rPr>
              <a:t>СЦЕНЫ</a:t>
            </a:r>
            <a:endParaRPr lang="en-US" altLang="en-US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32886" name="Oval 54">
            <a:extLst>
              <a:ext uri="{FF2B5EF4-FFF2-40B4-BE49-F238E27FC236}">
                <a16:creationId xmlns:a16="http://schemas.microsoft.com/office/drawing/2014/main" id="{CFE21992-CD52-E618-F9E4-E2118F939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1938" y="5080000"/>
            <a:ext cx="3030537" cy="698500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32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32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632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632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2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32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32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32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632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632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2926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81" name="Rectangle 57">
            <a:extLst>
              <a:ext uri="{FF2B5EF4-FFF2-40B4-BE49-F238E27FC236}">
                <a16:creationId xmlns:a16="http://schemas.microsoft.com/office/drawing/2014/main" id="{EE14BABA-7D49-CCB1-F34C-46F738C1A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7300" y="635000"/>
            <a:ext cx="5753100" cy="5600700"/>
          </a:xfrm>
          <a:prstGeom prst="rect">
            <a:avLst/>
          </a:prstGeom>
          <a:gradFill rotWithShape="0">
            <a:gsLst>
              <a:gs pos="0">
                <a:srgbClr val="0337CB">
                  <a:gamma/>
                  <a:shade val="0"/>
                  <a:invGamma/>
                </a:srgbClr>
              </a:gs>
              <a:gs pos="50000">
                <a:srgbClr val="0337CB"/>
              </a:gs>
              <a:gs pos="100000">
                <a:srgbClr val="0337CB">
                  <a:gamma/>
                  <a:shade val="0"/>
                  <a:invGamma/>
                </a:srgbClr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15484" name="Group 60">
            <a:extLst>
              <a:ext uri="{FF2B5EF4-FFF2-40B4-BE49-F238E27FC236}">
                <a16:creationId xmlns:a16="http://schemas.microsoft.com/office/drawing/2014/main" id="{E12D74BD-34E3-0708-0029-527F67000ACF}"/>
              </a:ext>
            </a:extLst>
          </p:cNvPr>
          <p:cNvGrpSpPr>
            <a:grpSpLocks/>
          </p:cNvGrpSpPr>
          <p:nvPr/>
        </p:nvGrpSpPr>
        <p:grpSpPr bwMode="auto">
          <a:xfrm>
            <a:off x="5473700" y="2120900"/>
            <a:ext cx="558800" cy="3644900"/>
            <a:chOff x="3448" y="1336"/>
            <a:chExt cx="352" cy="2296"/>
          </a:xfrm>
        </p:grpSpPr>
        <p:grpSp>
          <p:nvGrpSpPr>
            <p:cNvPr id="615485" name="Group 61">
              <a:extLst>
                <a:ext uri="{FF2B5EF4-FFF2-40B4-BE49-F238E27FC236}">
                  <a16:creationId xmlns:a16="http://schemas.microsoft.com/office/drawing/2014/main" id="{8A392412-76D3-84F6-C6B7-BEBF39D627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56" y="1336"/>
              <a:ext cx="144" cy="1416"/>
              <a:chOff x="3656" y="1336"/>
              <a:chExt cx="144" cy="1416"/>
            </a:xfrm>
          </p:grpSpPr>
          <p:sp>
            <p:nvSpPr>
              <p:cNvPr id="615486" name="Freeform 62">
                <a:extLst>
                  <a:ext uri="{FF2B5EF4-FFF2-40B4-BE49-F238E27FC236}">
                    <a16:creationId xmlns:a16="http://schemas.microsoft.com/office/drawing/2014/main" id="{04771CB8-D54B-61B7-EC8A-AD24FC81AD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6" y="1336"/>
                <a:ext cx="144" cy="249"/>
              </a:xfrm>
              <a:custGeom>
                <a:avLst/>
                <a:gdLst>
                  <a:gd name="T0" fmla="*/ 80 w 144"/>
                  <a:gd name="T1" fmla="*/ 224 h 249"/>
                  <a:gd name="T2" fmla="*/ 128 w 144"/>
                  <a:gd name="T3" fmla="*/ 136 h 249"/>
                  <a:gd name="T4" fmla="*/ 144 w 144"/>
                  <a:gd name="T5" fmla="*/ 88 h 249"/>
                  <a:gd name="T6" fmla="*/ 80 w 144"/>
                  <a:gd name="T7" fmla="*/ 0 h 249"/>
                  <a:gd name="T8" fmla="*/ 0 w 144"/>
                  <a:gd name="T9" fmla="*/ 64 h 249"/>
                  <a:gd name="T10" fmla="*/ 64 w 144"/>
                  <a:gd name="T11" fmla="*/ 160 h 249"/>
                  <a:gd name="T12" fmla="*/ 72 w 144"/>
                  <a:gd name="T13" fmla="*/ 232 h 249"/>
                  <a:gd name="T14" fmla="*/ 96 w 144"/>
                  <a:gd name="T15" fmla="*/ 248 h 249"/>
                  <a:gd name="T16" fmla="*/ 112 w 144"/>
                  <a:gd name="T17" fmla="*/ 224 h 249"/>
                  <a:gd name="T18" fmla="*/ 80 w 144"/>
                  <a:gd name="T19" fmla="*/ 224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4" h="249">
                    <a:moveTo>
                      <a:pt x="80" y="224"/>
                    </a:moveTo>
                    <a:cubicBezTo>
                      <a:pt x="117" y="199"/>
                      <a:pt x="114" y="176"/>
                      <a:pt x="128" y="136"/>
                    </a:cubicBezTo>
                    <a:cubicBezTo>
                      <a:pt x="133" y="120"/>
                      <a:pt x="144" y="88"/>
                      <a:pt x="144" y="88"/>
                    </a:cubicBezTo>
                    <a:cubicBezTo>
                      <a:pt x="133" y="36"/>
                      <a:pt x="131" y="17"/>
                      <a:pt x="80" y="0"/>
                    </a:cubicBezTo>
                    <a:cubicBezTo>
                      <a:pt x="26" y="8"/>
                      <a:pt x="13" y="11"/>
                      <a:pt x="0" y="64"/>
                    </a:cubicBezTo>
                    <a:cubicBezTo>
                      <a:pt x="11" y="111"/>
                      <a:pt x="21" y="131"/>
                      <a:pt x="64" y="160"/>
                    </a:cubicBezTo>
                    <a:cubicBezTo>
                      <a:pt x="66" y="184"/>
                      <a:pt x="63" y="209"/>
                      <a:pt x="72" y="232"/>
                    </a:cubicBezTo>
                    <a:cubicBezTo>
                      <a:pt x="75" y="241"/>
                      <a:pt x="86" y="249"/>
                      <a:pt x="96" y="248"/>
                    </a:cubicBezTo>
                    <a:cubicBezTo>
                      <a:pt x="105" y="246"/>
                      <a:pt x="117" y="232"/>
                      <a:pt x="112" y="224"/>
                    </a:cubicBezTo>
                    <a:cubicBezTo>
                      <a:pt x="106" y="215"/>
                      <a:pt x="90" y="224"/>
                      <a:pt x="80" y="224"/>
                    </a:cubicBezTo>
                    <a:close/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 w="12700" cap="flat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5487" name="Freeform 63">
                <a:extLst>
                  <a:ext uri="{FF2B5EF4-FFF2-40B4-BE49-F238E27FC236}">
                    <a16:creationId xmlns:a16="http://schemas.microsoft.com/office/drawing/2014/main" id="{17A84566-C29D-5C00-98B4-0B9FD16761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" y="1568"/>
                <a:ext cx="72" cy="1184"/>
              </a:xfrm>
              <a:custGeom>
                <a:avLst/>
                <a:gdLst>
                  <a:gd name="T0" fmla="*/ 72 w 72"/>
                  <a:gd name="T1" fmla="*/ 0 h 1184"/>
                  <a:gd name="T2" fmla="*/ 24 w 72"/>
                  <a:gd name="T3" fmla="*/ 256 h 1184"/>
                  <a:gd name="T4" fmla="*/ 48 w 72"/>
                  <a:gd name="T5" fmla="*/ 616 h 1184"/>
                  <a:gd name="T6" fmla="*/ 16 w 72"/>
                  <a:gd name="T7" fmla="*/ 744 h 1184"/>
                  <a:gd name="T8" fmla="*/ 0 w 72"/>
                  <a:gd name="T9" fmla="*/ 792 h 1184"/>
                  <a:gd name="T10" fmla="*/ 40 w 72"/>
                  <a:gd name="T11" fmla="*/ 1120 h 1184"/>
                  <a:gd name="T12" fmla="*/ 32 w 72"/>
                  <a:gd name="T13" fmla="*/ 1160 h 1184"/>
                  <a:gd name="T14" fmla="*/ 24 w 72"/>
                  <a:gd name="T15" fmla="*/ 1184 h 1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" h="1184">
                    <a:moveTo>
                      <a:pt x="72" y="0"/>
                    </a:moveTo>
                    <a:cubicBezTo>
                      <a:pt x="50" y="84"/>
                      <a:pt x="34" y="169"/>
                      <a:pt x="24" y="256"/>
                    </a:cubicBezTo>
                    <a:cubicBezTo>
                      <a:pt x="28" y="414"/>
                      <a:pt x="16" y="490"/>
                      <a:pt x="48" y="616"/>
                    </a:cubicBezTo>
                    <a:cubicBezTo>
                      <a:pt x="41" y="661"/>
                      <a:pt x="30" y="700"/>
                      <a:pt x="16" y="744"/>
                    </a:cubicBezTo>
                    <a:cubicBezTo>
                      <a:pt x="10" y="760"/>
                      <a:pt x="0" y="792"/>
                      <a:pt x="0" y="792"/>
                    </a:cubicBezTo>
                    <a:cubicBezTo>
                      <a:pt x="5" y="925"/>
                      <a:pt x="10" y="1002"/>
                      <a:pt x="40" y="1120"/>
                    </a:cubicBezTo>
                    <a:cubicBezTo>
                      <a:pt x="37" y="1133"/>
                      <a:pt x="35" y="1146"/>
                      <a:pt x="32" y="1160"/>
                    </a:cubicBezTo>
                    <a:cubicBezTo>
                      <a:pt x="29" y="1168"/>
                      <a:pt x="24" y="1184"/>
                      <a:pt x="24" y="118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15488" name="Freeform 64">
              <a:extLst>
                <a:ext uri="{FF2B5EF4-FFF2-40B4-BE49-F238E27FC236}">
                  <a16:creationId xmlns:a16="http://schemas.microsoft.com/office/drawing/2014/main" id="{4A6A17B2-5D63-8415-CB45-A68352F919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8" y="2692"/>
              <a:ext cx="274" cy="940"/>
            </a:xfrm>
            <a:custGeom>
              <a:avLst/>
              <a:gdLst>
                <a:gd name="T0" fmla="*/ 248 w 274"/>
                <a:gd name="T1" fmla="*/ 4 h 940"/>
                <a:gd name="T2" fmla="*/ 192 w 274"/>
                <a:gd name="T3" fmla="*/ 28 h 940"/>
                <a:gd name="T4" fmla="*/ 144 w 274"/>
                <a:gd name="T5" fmla="*/ 148 h 940"/>
                <a:gd name="T6" fmla="*/ 72 w 274"/>
                <a:gd name="T7" fmla="*/ 300 h 940"/>
                <a:gd name="T8" fmla="*/ 48 w 274"/>
                <a:gd name="T9" fmla="*/ 588 h 940"/>
                <a:gd name="T10" fmla="*/ 0 w 274"/>
                <a:gd name="T11" fmla="*/ 724 h 940"/>
                <a:gd name="T12" fmla="*/ 88 w 274"/>
                <a:gd name="T13" fmla="*/ 940 h 940"/>
                <a:gd name="T14" fmla="*/ 160 w 274"/>
                <a:gd name="T15" fmla="*/ 892 h 940"/>
                <a:gd name="T16" fmla="*/ 176 w 274"/>
                <a:gd name="T17" fmla="*/ 844 h 940"/>
                <a:gd name="T18" fmla="*/ 184 w 274"/>
                <a:gd name="T19" fmla="*/ 820 h 940"/>
                <a:gd name="T20" fmla="*/ 176 w 274"/>
                <a:gd name="T21" fmla="*/ 740 h 940"/>
                <a:gd name="T22" fmla="*/ 144 w 274"/>
                <a:gd name="T23" fmla="*/ 692 h 940"/>
                <a:gd name="T24" fmla="*/ 128 w 274"/>
                <a:gd name="T25" fmla="*/ 644 h 940"/>
                <a:gd name="T26" fmla="*/ 216 w 274"/>
                <a:gd name="T27" fmla="*/ 596 h 940"/>
                <a:gd name="T28" fmla="*/ 232 w 274"/>
                <a:gd name="T29" fmla="*/ 412 h 940"/>
                <a:gd name="T30" fmla="*/ 272 w 274"/>
                <a:gd name="T31" fmla="*/ 276 h 940"/>
                <a:gd name="T32" fmla="*/ 272 w 274"/>
                <a:gd name="T33" fmla="*/ 76 h 940"/>
                <a:gd name="T34" fmla="*/ 264 w 274"/>
                <a:gd name="T35" fmla="*/ 28 h 940"/>
                <a:gd name="T36" fmla="*/ 248 w 274"/>
                <a:gd name="T37" fmla="*/ 4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" h="940">
                  <a:moveTo>
                    <a:pt x="248" y="4"/>
                  </a:moveTo>
                  <a:cubicBezTo>
                    <a:pt x="232" y="7"/>
                    <a:pt x="202" y="11"/>
                    <a:pt x="192" y="28"/>
                  </a:cubicBezTo>
                  <a:cubicBezTo>
                    <a:pt x="170" y="62"/>
                    <a:pt x="166" y="114"/>
                    <a:pt x="144" y="148"/>
                  </a:cubicBezTo>
                  <a:cubicBezTo>
                    <a:pt x="108" y="201"/>
                    <a:pt x="87" y="238"/>
                    <a:pt x="72" y="300"/>
                  </a:cubicBezTo>
                  <a:cubicBezTo>
                    <a:pt x="68" y="393"/>
                    <a:pt x="69" y="494"/>
                    <a:pt x="48" y="588"/>
                  </a:cubicBezTo>
                  <a:cubicBezTo>
                    <a:pt x="36" y="637"/>
                    <a:pt x="10" y="673"/>
                    <a:pt x="0" y="724"/>
                  </a:cubicBezTo>
                  <a:cubicBezTo>
                    <a:pt x="8" y="812"/>
                    <a:pt x="9" y="887"/>
                    <a:pt x="88" y="940"/>
                  </a:cubicBezTo>
                  <a:cubicBezTo>
                    <a:pt x="120" y="931"/>
                    <a:pt x="145" y="925"/>
                    <a:pt x="160" y="892"/>
                  </a:cubicBezTo>
                  <a:cubicBezTo>
                    <a:pt x="166" y="876"/>
                    <a:pt x="170" y="860"/>
                    <a:pt x="176" y="844"/>
                  </a:cubicBezTo>
                  <a:cubicBezTo>
                    <a:pt x="178" y="836"/>
                    <a:pt x="184" y="820"/>
                    <a:pt x="184" y="820"/>
                  </a:cubicBezTo>
                  <a:cubicBezTo>
                    <a:pt x="181" y="793"/>
                    <a:pt x="183" y="765"/>
                    <a:pt x="176" y="740"/>
                  </a:cubicBezTo>
                  <a:cubicBezTo>
                    <a:pt x="170" y="721"/>
                    <a:pt x="150" y="710"/>
                    <a:pt x="144" y="692"/>
                  </a:cubicBezTo>
                  <a:cubicBezTo>
                    <a:pt x="138" y="676"/>
                    <a:pt x="128" y="644"/>
                    <a:pt x="128" y="644"/>
                  </a:cubicBezTo>
                  <a:cubicBezTo>
                    <a:pt x="142" y="601"/>
                    <a:pt x="175" y="609"/>
                    <a:pt x="216" y="596"/>
                  </a:cubicBezTo>
                  <a:cubicBezTo>
                    <a:pt x="242" y="517"/>
                    <a:pt x="216" y="602"/>
                    <a:pt x="232" y="412"/>
                  </a:cubicBezTo>
                  <a:cubicBezTo>
                    <a:pt x="235" y="366"/>
                    <a:pt x="260" y="320"/>
                    <a:pt x="272" y="276"/>
                  </a:cubicBezTo>
                  <a:cubicBezTo>
                    <a:pt x="264" y="204"/>
                    <a:pt x="248" y="145"/>
                    <a:pt x="272" y="76"/>
                  </a:cubicBezTo>
                  <a:cubicBezTo>
                    <a:pt x="269" y="60"/>
                    <a:pt x="274" y="40"/>
                    <a:pt x="264" y="28"/>
                  </a:cubicBezTo>
                  <a:cubicBezTo>
                    <a:pt x="239" y="0"/>
                    <a:pt x="177" y="21"/>
                    <a:pt x="248" y="4"/>
                  </a:cubicBezTo>
                  <a:close/>
                </a:path>
              </a:pathLst>
            </a:custGeom>
            <a:blipFill dpi="0" rotWithShape="0">
              <a:blip r:embed="rId2"/>
              <a:srcRect/>
              <a:tile tx="0" ty="0" sx="100000" sy="100000" flip="none" algn="tl"/>
            </a:blipFill>
            <a:ln w="12700" cap="flat" cmpd="sng">
              <a:solidFill>
                <a:schemeClr val="accent1"/>
              </a:solidFill>
              <a:prstDash val="solid"/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15489" name="Group 65">
            <a:extLst>
              <a:ext uri="{FF2B5EF4-FFF2-40B4-BE49-F238E27FC236}">
                <a16:creationId xmlns:a16="http://schemas.microsoft.com/office/drawing/2014/main" id="{0F394551-E0D1-5951-1EAE-7702FC22F665}"/>
              </a:ext>
            </a:extLst>
          </p:cNvPr>
          <p:cNvGrpSpPr>
            <a:grpSpLocks/>
          </p:cNvGrpSpPr>
          <p:nvPr/>
        </p:nvGrpSpPr>
        <p:grpSpPr bwMode="auto">
          <a:xfrm>
            <a:off x="3073400" y="1079500"/>
            <a:ext cx="2317750" cy="4584700"/>
            <a:chOff x="1936" y="680"/>
            <a:chExt cx="1460" cy="2888"/>
          </a:xfrm>
        </p:grpSpPr>
        <p:sp>
          <p:nvSpPr>
            <p:cNvPr id="615490" name="Freeform 66">
              <a:extLst>
                <a:ext uri="{FF2B5EF4-FFF2-40B4-BE49-F238E27FC236}">
                  <a16:creationId xmlns:a16="http://schemas.microsoft.com/office/drawing/2014/main" id="{BB5FBF52-2506-8195-1481-F6124E801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4" y="680"/>
              <a:ext cx="1092" cy="2608"/>
            </a:xfrm>
            <a:custGeom>
              <a:avLst/>
              <a:gdLst>
                <a:gd name="T0" fmla="*/ 1080 w 1092"/>
                <a:gd name="T1" fmla="*/ 0 h 2608"/>
                <a:gd name="T2" fmla="*/ 1072 w 1092"/>
                <a:gd name="T3" fmla="*/ 120 h 2608"/>
                <a:gd name="T4" fmla="*/ 1040 w 1092"/>
                <a:gd name="T5" fmla="*/ 168 h 2608"/>
                <a:gd name="T6" fmla="*/ 968 w 1092"/>
                <a:gd name="T7" fmla="*/ 320 h 2608"/>
                <a:gd name="T8" fmla="*/ 944 w 1092"/>
                <a:gd name="T9" fmla="*/ 368 h 2608"/>
                <a:gd name="T10" fmla="*/ 904 w 1092"/>
                <a:gd name="T11" fmla="*/ 488 h 2608"/>
                <a:gd name="T12" fmla="*/ 880 w 1092"/>
                <a:gd name="T13" fmla="*/ 536 h 2608"/>
                <a:gd name="T14" fmla="*/ 872 w 1092"/>
                <a:gd name="T15" fmla="*/ 664 h 2608"/>
                <a:gd name="T16" fmla="*/ 800 w 1092"/>
                <a:gd name="T17" fmla="*/ 696 h 2608"/>
                <a:gd name="T18" fmla="*/ 776 w 1092"/>
                <a:gd name="T19" fmla="*/ 704 h 2608"/>
                <a:gd name="T20" fmla="*/ 744 w 1092"/>
                <a:gd name="T21" fmla="*/ 848 h 2608"/>
                <a:gd name="T22" fmla="*/ 720 w 1092"/>
                <a:gd name="T23" fmla="*/ 1120 h 2608"/>
                <a:gd name="T24" fmla="*/ 576 w 1092"/>
                <a:gd name="T25" fmla="*/ 1664 h 2608"/>
                <a:gd name="T26" fmla="*/ 456 w 1092"/>
                <a:gd name="T27" fmla="*/ 1976 h 2608"/>
                <a:gd name="T28" fmla="*/ 408 w 1092"/>
                <a:gd name="T29" fmla="*/ 2048 h 2608"/>
                <a:gd name="T30" fmla="*/ 376 w 1092"/>
                <a:gd name="T31" fmla="*/ 2096 h 2608"/>
                <a:gd name="T32" fmla="*/ 320 w 1092"/>
                <a:gd name="T33" fmla="*/ 2184 h 2608"/>
                <a:gd name="T34" fmla="*/ 240 w 1092"/>
                <a:gd name="T35" fmla="*/ 2264 h 2608"/>
                <a:gd name="T36" fmla="*/ 152 w 1092"/>
                <a:gd name="T37" fmla="*/ 2384 h 2608"/>
                <a:gd name="T38" fmla="*/ 80 w 1092"/>
                <a:gd name="T39" fmla="*/ 2480 h 2608"/>
                <a:gd name="T40" fmla="*/ 40 w 1092"/>
                <a:gd name="T41" fmla="*/ 2528 h 2608"/>
                <a:gd name="T42" fmla="*/ 0 w 1092"/>
                <a:gd name="T43" fmla="*/ 2608 h 2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92" h="2608">
                  <a:moveTo>
                    <a:pt x="1080" y="0"/>
                  </a:moveTo>
                  <a:cubicBezTo>
                    <a:pt x="1092" y="37"/>
                    <a:pt x="1091" y="84"/>
                    <a:pt x="1072" y="120"/>
                  </a:cubicBezTo>
                  <a:cubicBezTo>
                    <a:pt x="1062" y="136"/>
                    <a:pt x="1040" y="168"/>
                    <a:pt x="1040" y="168"/>
                  </a:cubicBezTo>
                  <a:cubicBezTo>
                    <a:pt x="1031" y="254"/>
                    <a:pt x="1031" y="272"/>
                    <a:pt x="968" y="320"/>
                  </a:cubicBezTo>
                  <a:cubicBezTo>
                    <a:pt x="938" y="407"/>
                    <a:pt x="985" y="274"/>
                    <a:pt x="944" y="368"/>
                  </a:cubicBezTo>
                  <a:cubicBezTo>
                    <a:pt x="928" y="402"/>
                    <a:pt x="925" y="456"/>
                    <a:pt x="904" y="488"/>
                  </a:cubicBezTo>
                  <a:cubicBezTo>
                    <a:pt x="883" y="519"/>
                    <a:pt x="891" y="502"/>
                    <a:pt x="880" y="536"/>
                  </a:cubicBezTo>
                  <a:cubicBezTo>
                    <a:pt x="877" y="578"/>
                    <a:pt x="881" y="622"/>
                    <a:pt x="872" y="664"/>
                  </a:cubicBezTo>
                  <a:cubicBezTo>
                    <a:pt x="869" y="676"/>
                    <a:pt x="817" y="690"/>
                    <a:pt x="800" y="696"/>
                  </a:cubicBezTo>
                  <a:cubicBezTo>
                    <a:pt x="792" y="698"/>
                    <a:pt x="776" y="704"/>
                    <a:pt x="776" y="704"/>
                  </a:cubicBezTo>
                  <a:cubicBezTo>
                    <a:pt x="742" y="753"/>
                    <a:pt x="749" y="778"/>
                    <a:pt x="744" y="848"/>
                  </a:cubicBezTo>
                  <a:cubicBezTo>
                    <a:pt x="737" y="938"/>
                    <a:pt x="733" y="1029"/>
                    <a:pt x="720" y="1120"/>
                  </a:cubicBezTo>
                  <a:cubicBezTo>
                    <a:pt x="691" y="1304"/>
                    <a:pt x="651" y="1493"/>
                    <a:pt x="576" y="1664"/>
                  </a:cubicBezTo>
                  <a:cubicBezTo>
                    <a:pt x="530" y="1765"/>
                    <a:pt x="518" y="1882"/>
                    <a:pt x="456" y="1976"/>
                  </a:cubicBezTo>
                  <a:cubicBezTo>
                    <a:pt x="446" y="2013"/>
                    <a:pt x="439" y="2026"/>
                    <a:pt x="408" y="2048"/>
                  </a:cubicBezTo>
                  <a:cubicBezTo>
                    <a:pt x="397" y="2064"/>
                    <a:pt x="382" y="2077"/>
                    <a:pt x="376" y="2096"/>
                  </a:cubicBezTo>
                  <a:cubicBezTo>
                    <a:pt x="361" y="2140"/>
                    <a:pt x="358" y="2158"/>
                    <a:pt x="320" y="2184"/>
                  </a:cubicBezTo>
                  <a:cubicBezTo>
                    <a:pt x="302" y="2210"/>
                    <a:pt x="266" y="2246"/>
                    <a:pt x="240" y="2264"/>
                  </a:cubicBezTo>
                  <a:cubicBezTo>
                    <a:pt x="211" y="2306"/>
                    <a:pt x="196" y="2354"/>
                    <a:pt x="152" y="2384"/>
                  </a:cubicBezTo>
                  <a:cubicBezTo>
                    <a:pt x="128" y="2418"/>
                    <a:pt x="106" y="2448"/>
                    <a:pt x="80" y="2480"/>
                  </a:cubicBezTo>
                  <a:cubicBezTo>
                    <a:pt x="62" y="2501"/>
                    <a:pt x="51" y="2502"/>
                    <a:pt x="40" y="2528"/>
                  </a:cubicBezTo>
                  <a:cubicBezTo>
                    <a:pt x="23" y="2564"/>
                    <a:pt x="27" y="2580"/>
                    <a:pt x="0" y="2608"/>
                  </a:cubicBezTo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45791" dir="337859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491" name="Freeform 67">
              <a:extLst>
                <a:ext uri="{FF2B5EF4-FFF2-40B4-BE49-F238E27FC236}">
                  <a16:creationId xmlns:a16="http://schemas.microsoft.com/office/drawing/2014/main" id="{A08927A9-25E8-FE81-D4F6-467FB19FCE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6" y="3248"/>
              <a:ext cx="392" cy="320"/>
            </a:xfrm>
            <a:custGeom>
              <a:avLst/>
              <a:gdLst>
                <a:gd name="T0" fmla="*/ 392 w 392"/>
                <a:gd name="T1" fmla="*/ 0 h 320"/>
                <a:gd name="T2" fmla="*/ 336 w 392"/>
                <a:gd name="T3" fmla="*/ 64 h 320"/>
                <a:gd name="T4" fmla="*/ 256 w 392"/>
                <a:gd name="T5" fmla="*/ 144 h 320"/>
                <a:gd name="T6" fmla="*/ 0 w 392"/>
                <a:gd name="T7" fmla="*/ 32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2" h="320">
                  <a:moveTo>
                    <a:pt x="392" y="0"/>
                  </a:moveTo>
                  <a:cubicBezTo>
                    <a:pt x="354" y="55"/>
                    <a:pt x="375" y="37"/>
                    <a:pt x="336" y="64"/>
                  </a:cubicBezTo>
                  <a:cubicBezTo>
                    <a:pt x="323" y="101"/>
                    <a:pt x="285" y="119"/>
                    <a:pt x="256" y="144"/>
                  </a:cubicBezTo>
                  <a:cubicBezTo>
                    <a:pt x="175" y="211"/>
                    <a:pt x="94" y="272"/>
                    <a:pt x="0" y="320"/>
                  </a:cubicBezTo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45791" dir="337859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5492" name="Text Box 68">
            <a:extLst>
              <a:ext uri="{FF2B5EF4-FFF2-40B4-BE49-F238E27FC236}">
                <a16:creationId xmlns:a16="http://schemas.microsoft.com/office/drawing/2014/main" id="{42092530-63AE-0EA5-BF03-D091824D1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3075" y="1574800"/>
            <a:ext cx="1612900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200" b="0" i="1">
                <a:solidFill>
                  <a:srgbClr val="00FF00"/>
                </a:solidFill>
              </a:rPr>
              <a:t>Галилейское  море</a:t>
            </a:r>
            <a:endParaRPr lang="en-US" altLang="en-US" sz="1200" b="0" i="1">
              <a:solidFill>
                <a:srgbClr val="00FF00"/>
              </a:solidFill>
            </a:endParaRPr>
          </a:p>
        </p:txBody>
      </p:sp>
      <p:sp>
        <p:nvSpPr>
          <p:cNvPr id="615493" name="Text Box 69">
            <a:extLst>
              <a:ext uri="{FF2B5EF4-FFF2-40B4-BE49-F238E27FC236}">
                <a16:creationId xmlns:a16="http://schemas.microsoft.com/office/drawing/2014/main" id="{581A6395-72E4-BD5C-A084-A50A181496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8150" y="269875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 b="0" i="1">
                <a:solidFill>
                  <a:srgbClr val="00FF00"/>
                </a:solidFill>
              </a:rPr>
              <a:t>Гелвуя</a:t>
            </a:r>
            <a:endParaRPr lang="en-US" altLang="en-US" sz="1600" b="0" i="1">
              <a:solidFill>
                <a:srgbClr val="00FF00"/>
              </a:solidFill>
            </a:endParaRPr>
          </a:p>
        </p:txBody>
      </p:sp>
      <p:sp>
        <p:nvSpPr>
          <p:cNvPr id="615494" name="Text Box 70">
            <a:extLst>
              <a:ext uri="{FF2B5EF4-FFF2-40B4-BE49-F238E27FC236}">
                <a16:creationId xmlns:a16="http://schemas.microsoft.com/office/drawing/2014/main" id="{DF337DD2-0F3A-83DE-DE05-B0E4C407A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8700" y="46609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 b="0" i="1">
                <a:solidFill>
                  <a:srgbClr val="00FF00"/>
                </a:solidFill>
              </a:rPr>
              <a:t>Хеврон</a:t>
            </a:r>
            <a:endParaRPr lang="en-US" altLang="en-US" sz="1600" b="0" i="1">
              <a:solidFill>
                <a:srgbClr val="00FF00"/>
              </a:solidFill>
            </a:endParaRPr>
          </a:p>
        </p:txBody>
      </p:sp>
      <p:sp>
        <p:nvSpPr>
          <p:cNvPr id="615495" name="Text Box 71">
            <a:extLst>
              <a:ext uri="{FF2B5EF4-FFF2-40B4-BE49-F238E27FC236}">
                <a16:creationId xmlns:a16="http://schemas.microsoft.com/office/drawing/2014/main" id="{28625A6C-6221-14A8-71B2-7B1CC2FFBCB6}"/>
              </a:ext>
            </a:extLst>
          </p:cNvPr>
          <p:cNvSpPr txBox="1">
            <a:spLocks noChangeArrowheads="1"/>
          </p:cNvSpPr>
          <p:nvPr/>
        </p:nvSpPr>
        <p:spPr bwMode="auto">
          <a:xfrm rot="-5286213">
            <a:off x="4362450" y="137636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rgbClr val="FF3300"/>
                </a:solidFill>
              </a:rPr>
              <a:t>АСИР</a:t>
            </a:r>
            <a:endParaRPr lang="en-US" altLang="en-US" sz="1600">
              <a:solidFill>
                <a:srgbClr val="FF3300"/>
              </a:solidFill>
            </a:endParaRPr>
          </a:p>
        </p:txBody>
      </p:sp>
      <p:sp>
        <p:nvSpPr>
          <p:cNvPr id="615496" name="Text Box 72">
            <a:extLst>
              <a:ext uri="{FF2B5EF4-FFF2-40B4-BE49-F238E27FC236}">
                <a16:creationId xmlns:a16="http://schemas.microsoft.com/office/drawing/2014/main" id="{C3A3D556-BE52-D79D-498E-889CB4CF8BA6}"/>
              </a:ext>
            </a:extLst>
          </p:cNvPr>
          <p:cNvSpPr txBox="1">
            <a:spLocks noChangeArrowheads="1"/>
          </p:cNvSpPr>
          <p:nvPr/>
        </p:nvSpPr>
        <p:spPr bwMode="auto">
          <a:xfrm rot="-844665">
            <a:off x="5075238" y="24130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tx1"/>
                </a:solidFill>
              </a:rPr>
              <a:t>ИССАХАР</a:t>
            </a: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615497" name="Text Box 73">
            <a:extLst>
              <a:ext uri="{FF2B5EF4-FFF2-40B4-BE49-F238E27FC236}">
                <a16:creationId xmlns:a16="http://schemas.microsoft.com/office/drawing/2014/main" id="{55D299D2-CB4C-583F-DC87-CBBC7F990E1F}"/>
              </a:ext>
            </a:extLst>
          </p:cNvPr>
          <p:cNvSpPr txBox="1">
            <a:spLocks noChangeArrowheads="1"/>
          </p:cNvSpPr>
          <p:nvPr/>
        </p:nvSpPr>
        <p:spPr bwMode="auto">
          <a:xfrm rot="469584">
            <a:off x="4422775" y="30480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rgbClr val="00FF00"/>
                </a:solidFill>
              </a:rPr>
              <a:t>МАНАССИЯ</a:t>
            </a:r>
            <a:endParaRPr lang="en-US" altLang="en-US" sz="1600">
              <a:solidFill>
                <a:srgbClr val="00FF00"/>
              </a:solidFill>
            </a:endParaRPr>
          </a:p>
        </p:txBody>
      </p:sp>
      <p:sp>
        <p:nvSpPr>
          <p:cNvPr id="615498" name="Text Box 74">
            <a:extLst>
              <a:ext uri="{FF2B5EF4-FFF2-40B4-BE49-F238E27FC236}">
                <a16:creationId xmlns:a16="http://schemas.microsoft.com/office/drawing/2014/main" id="{F9955E77-5FC3-938E-D1A5-E8225AFB4CBB}"/>
              </a:ext>
            </a:extLst>
          </p:cNvPr>
          <p:cNvSpPr txBox="1">
            <a:spLocks noChangeArrowheads="1"/>
          </p:cNvSpPr>
          <p:nvPr/>
        </p:nvSpPr>
        <p:spPr bwMode="auto">
          <a:xfrm rot="2606806">
            <a:off x="5867400" y="429736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rgbClr val="FFFF00"/>
                </a:solidFill>
              </a:rPr>
              <a:t>ГАД</a:t>
            </a:r>
            <a:endParaRPr lang="en-US" altLang="en-US" sz="1600">
              <a:solidFill>
                <a:srgbClr val="FFFF00"/>
              </a:solidFill>
            </a:endParaRPr>
          </a:p>
        </p:txBody>
      </p:sp>
      <p:sp>
        <p:nvSpPr>
          <p:cNvPr id="615499" name="Text Box 75">
            <a:extLst>
              <a:ext uri="{FF2B5EF4-FFF2-40B4-BE49-F238E27FC236}">
                <a16:creationId xmlns:a16="http://schemas.microsoft.com/office/drawing/2014/main" id="{A980460D-A9D3-AC36-B6E6-EC5C4B82A57F}"/>
              </a:ext>
            </a:extLst>
          </p:cNvPr>
          <p:cNvSpPr txBox="1">
            <a:spLocks noChangeArrowheads="1"/>
          </p:cNvSpPr>
          <p:nvPr/>
        </p:nvSpPr>
        <p:spPr bwMode="auto">
          <a:xfrm rot="-2225045">
            <a:off x="4560888" y="3597275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rgbClr val="FF00FF"/>
                </a:solidFill>
              </a:rPr>
              <a:t>ЕФРЕМ</a:t>
            </a:r>
            <a:endParaRPr lang="en-US" altLang="en-US" sz="1600">
              <a:solidFill>
                <a:srgbClr val="FF00FF"/>
              </a:solidFill>
            </a:endParaRPr>
          </a:p>
        </p:txBody>
      </p:sp>
      <p:sp>
        <p:nvSpPr>
          <p:cNvPr id="615500" name="Text Box 76">
            <a:extLst>
              <a:ext uri="{FF2B5EF4-FFF2-40B4-BE49-F238E27FC236}">
                <a16:creationId xmlns:a16="http://schemas.microsoft.com/office/drawing/2014/main" id="{02D5FB9C-B76F-736F-5357-B8A5709DC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2672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rgbClr val="FFFF00"/>
                </a:solidFill>
              </a:rPr>
              <a:t>ВЕНИАМИН</a:t>
            </a:r>
            <a:endParaRPr lang="en-US" altLang="en-US" sz="1600">
              <a:solidFill>
                <a:srgbClr val="FFFF00"/>
              </a:solidFill>
            </a:endParaRPr>
          </a:p>
        </p:txBody>
      </p:sp>
      <p:sp>
        <p:nvSpPr>
          <p:cNvPr id="615501" name="Text Box 77">
            <a:extLst>
              <a:ext uri="{FF2B5EF4-FFF2-40B4-BE49-F238E27FC236}">
                <a16:creationId xmlns:a16="http://schemas.microsoft.com/office/drawing/2014/main" id="{F400A017-E732-9101-FCBD-4A0A8E04A63D}"/>
              </a:ext>
            </a:extLst>
          </p:cNvPr>
          <p:cNvSpPr txBox="1">
            <a:spLocks noChangeArrowheads="1"/>
          </p:cNvSpPr>
          <p:nvPr/>
        </p:nvSpPr>
        <p:spPr bwMode="auto">
          <a:xfrm rot="2953560">
            <a:off x="5767388" y="503555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rgbClr val="FF3300"/>
                </a:solidFill>
              </a:rPr>
              <a:t>РУВИМ</a:t>
            </a:r>
            <a:endParaRPr lang="en-US" altLang="en-US" sz="1600">
              <a:solidFill>
                <a:srgbClr val="FF3300"/>
              </a:solidFill>
            </a:endParaRPr>
          </a:p>
        </p:txBody>
      </p:sp>
      <p:sp>
        <p:nvSpPr>
          <p:cNvPr id="615502" name="Text Box 78">
            <a:extLst>
              <a:ext uri="{FF2B5EF4-FFF2-40B4-BE49-F238E27FC236}">
                <a16:creationId xmlns:a16="http://schemas.microsoft.com/office/drawing/2014/main" id="{795728F3-F5B5-2E48-E37D-2EECB102CF93}"/>
              </a:ext>
            </a:extLst>
          </p:cNvPr>
          <p:cNvSpPr txBox="1">
            <a:spLocks noChangeArrowheads="1"/>
          </p:cNvSpPr>
          <p:nvPr/>
        </p:nvSpPr>
        <p:spPr bwMode="auto">
          <a:xfrm rot="-3254640">
            <a:off x="3824288" y="398145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rgbClr val="FF3300"/>
                </a:solidFill>
              </a:rPr>
              <a:t>ДАН</a:t>
            </a:r>
            <a:endParaRPr lang="en-US" altLang="en-US" sz="1600">
              <a:solidFill>
                <a:srgbClr val="FF3300"/>
              </a:solidFill>
            </a:endParaRPr>
          </a:p>
        </p:txBody>
      </p:sp>
      <p:sp>
        <p:nvSpPr>
          <p:cNvPr id="615503" name="Text Box 79">
            <a:extLst>
              <a:ext uri="{FF2B5EF4-FFF2-40B4-BE49-F238E27FC236}">
                <a16:creationId xmlns:a16="http://schemas.microsoft.com/office/drawing/2014/main" id="{021B58A2-4CA4-35C2-DE8E-CC1690749CDE}"/>
              </a:ext>
            </a:extLst>
          </p:cNvPr>
          <p:cNvSpPr txBox="1">
            <a:spLocks noChangeArrowheads="1"/>
          </p:cNvSpPr>
          <p:nvPr/>
        </p:nvSpPr>
        <p:spPr bwMode="auto">
          <a:xfrm rot="-2428638">
            <a:off x="3752850" y="470376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tx1"/>
                </a:solidFill>
              </a:rPr>
              <a:t>ИУДА</a:t>
            </a: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615504" name="Text Box 80">
            <a:extLst>
              <a:ext uri="{FF2B5EF4-FFF2-40B4-BE49-F238E27FC236}">
                <a16:creationId xmlns:a16="http://schemas.microsoft.com/office/drawing/2014/main" id="{DCC91BB7-54B1-5386-996B-A518B3071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8900" y="55372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rgbClr val="00FF00"/>
                </a:solidFill>
              </a:rPr>
              <a:t>СИМЕОН</a:t>
            </a:r>
            <a:endParaRPr lang="en-US" altLang="en-US" sz="1600">
              <a:solidFill>
                <a:srgbClr val="00FF00"/>
              </a:solidFill>
            </a:endParaRPr>
          </a:p>
        </p:txBody>
      </p:sp>
      <p:sp>
        <p:nvSpPr>
          <p:cNvPr id="615505" name="Text Box 81">
            <a:extLst>
              <a:ext uri="{FF2B5EF4-FFF2-40B4-BE49-F238E27FC236}">
                <a16:creationId xmlns:a16="http://schemas.microsoft.com/office/drawing/2014/main" id="{F84EDCF6-E87D-B861-CBE5-7F821D86B28C}"/>
              </a:ext>
            </a:extLst>
          </p:cNvPr>
          <p:cNvSpPr txBox="1">
            <a:spLocks noChangeArrowheads="1"/>
          </p:cNvSpPr>
          <p:nvPr/>
        </p:nvSpPr>
        <p:spPr bwMode="auto">
          <a:xfrm rot="-1471107">
            <a:off x="5795963" y="324326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rgbClr val="00FF00"/>
                </a:solidFill>
              </a:rPr>
              <a:t>МАНАССИЯ</a:t>
            </a:r>
            <a:endParaRPr lang="en-US" altLang="en-US" sz="1600">
              <a:solidFill>
                <a:srgbClr val="00FF00"/>
              </a:solidFill>
            </a:endParaRPr>
          </a:p>
        </p:txBody>
      </p:sp>
      <p:sp>
        <p:nvSpPr>
          <p:cNvPr id="615506" name="Text Box 82">
            <a:extLst>
              <a:ext uri="{FF2B5EF4-FFF2-40B4-BE49-F238E27FC236}">
                <a16:creationId xmlns:a16="http://schemas.microsoft.com/office/drawing/2014/main" id="{EA541AD7-F674-287D-0E35-2668C615A323}"/>
              </a:ext>
            </a:extLst>
          </p:cNvPr>
          <p:cNvSpPr txBox="1">
            <a:spLocks noChangeArrowheads="1"/>
          </p:cNvSpPr>
          <p:nvPr/>
        </p:nvSpPr>
        <p:spPr bwMode="auto">
          <a:xfrm rot="-4430452">
            <a:off x="5937250" y="164465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rgbClr val="FFFF00"/>
                </a:solidFill>
              </a:rPr>
              <a:t>НЕФФАЛИМ</a:t>
            </a:r>
            <a:endParaRPr lang="en-US" altLang="en-US" sz="1600">
              <a:solidFill>
                <a:srgbClr val="FFFF00"/>
              </a:solidFill>
            </a:endParaRPr>
          </a:p>
        </p:txBody>
      </p:sp>
      <p:sp>
        <p:nvSpPr>
          <p:cNvPr id="615507" name="Text Box 83">
            <a:extLst>
              <a:ext uri="{FF2B5EF4-FFF2-40B4-BE49-F238E27FC236}">
                <a16:creationId xmlns:a16="http://schemas.microsoft.com/office/drawing/2014/main" id="{8D7BAAC5-BCBC-0FF8-FEB4-953F80C2B2C4}"/>
              </a:ext>
            </a:extLst>
          </p:cNvPr>
          <p:cNvSpPr txBox="1">
            <a:spLocks noChangeArrowheads="1"/>
          </p:cNvSpPr>
          <p:nvPr/>
        </p:nvSpPr>
        <p:spPr bwMode="auto">
          <a:xfrm rot="-5105054">
            <a:off x="4718050" y="151606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rgbClr val="FF00FF"/>
                </a:solidFill>
              </a:rPr>
              <a:t>ЗАВУЛОН</a:t>
            </a:r>
            <a:endParaRPr lang="en-US" altLang="en-US" sz="1600">
              <a:solidFill>
                <a:srgbClr val="FF00FF"/>
              </a:solidFill>
            </a:endParaRPr>
          </a:p>
        </p:txBody>
      </p:sp>
      <p:sp>
        <p:nvSpPr>
          <p:cNvPr id="615508" name="Text Box 84">
            <a:extLst>
              <a:ext uri="{FF2B5EF4-FFF2-40B4-BE49-F238E27FC236}">
                <a16:creationId xmlns:a16="http://schemas.microsoft.com/office/drawing/2014/main" id="{AD9B88B5-F3B1-A56A-87FA-5AF986C17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1300" y="23114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 i="1">
                <a:solidFill>
                  <a:srgbClr val="FFFF00"/>
                </a:solidFill>
              </a:rPr>
              <a:t>Кармил</a:t>
            </a:r>
            <a:endParaRPr lang="en-US" altLang="en-US" sz="1600" i="1">
              <a:solidFill>
                <a:srgbClr val="FFFF00"/>
              </a:solidFill>
            </a:endParaRPr>
          </a:p>
        </p:txBody>
      </p:sp>
      <p:sp>
        <p:nvSpPr>
          <p:cNvPr id="615509" name="Text Box 85">
            <a:extLst>
              <a:ext uri="{FF2B5EF4-FFF2-40B4-BE49-F238E27FC236}">
                <a16:creationId xmlns:a16="http://schemas.microsoft.com/office/drawing/2014/main" id="{23C778B5-1269-B673-1D4A-EEF6C814F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21463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 b="0" i="1">
                <a:solidFill>
                  <a:srgbClr val="00FF00"/>
                </a:solidFill>
              </a:rPr>
              <a:t>Фавор</a:t>
            </a:r>
            <a:endParaRPr lang="en-US" altLang="en-US" sz="1600" b="0" i="1">
              <a:solidFill>
                <a:srgbClr val="00FF00"/>
              </a:solidFill>
            </a:endParaRPr>
          </a:p>
        </p:txBody>
      </p:sp>
      <p:sp>
        <p:nvSpPr>
          <p:cNvPr id="615510" name="Text Box 86">
            <a:extLst>
              <a:ext uri="{FF2B5EF4-FFF2-40B4-BE49-F238E27FC236}">
                <a16:creationId xmlns:a16="http://schemas.microsoft.com/office/drawing/2014/main" id="{E20D1B0F-A1CE-7757-0210-CE034FE7E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900" y="50927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 b="0" i="1">
                <a:solidFill>
                  <a:srgbClr val="00FF00"/>
                </a:solidFill>
              </a:rPr>
              <a:t>Мёртвое море</a:t>
            </a:r>
            <a:endParaRPr lang="en-US" altLang="en-US" sz="1600" b="0" i="1">
              <a:solidFill>
                <a:srgbClr val="00FF00"/>
              </a:solidFill>
            </a:endParaRPr>
          </a:p>
        </p:txBody>
      </p:sp>
      <p:sp>
        <p:nvSpPr>
          <p:cNvPr id="615511" name="Text Box 87">
            <a:extLst>
              <a:ext uri="{FF2B5EF4-FFF2-40B4-BE49-F238E27FC236}">
                <a16:creationId xmlns:a16="http://schemas.microsoft.com/office/drawing/2014/main" id="{D0EAD189-64A9-CCF6-956D-5750EB583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100" y="852488"/>
            <a:ext cx="1612900" cy="8223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 i="1">
                <a:solidFill>
                  <a:srgbClr val="00FF00"/>
                </a:solidFill>
              </a:rPr>
              <a:t>Великое море</a:t>
            </a:r>
            <a:endParaRPr lang="en-US" altLang="en-US" sz="2400" i="1">
              <a:solidFill>
                <a:srgbClr val="00FF00"/>
              </a:solidFill>
            </a:endParaRPr>
          </a:p>
        </p:txBody>
      </p:sp>
      <p:sp>
        <p:nvSpPr>
          <p:cNvPr id="615512" name="Oval 88">
            <a:extLst>
              <a:ext uri="{FF2B5EF4-FFF2-40B4-BE49-F238E27FC236}">
                <a16:creationId xmlns:a16="http://schemas.microsoft.com/office/drawing/2014/main" id="{D5B935B2-A66E-5F27-B41B-4FBAD654A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9530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513" name="Oval 89">
            <a:extLst>
              <a:ext uri="{FF2B5EF4-FFF2-40B4-BE49-F238E27FC236}">
                <a16:creationId xmlns:a16="http://schemas.microsoft.com/office/drawing/2014/main" id="{AFF12627-3C02-13B6-2038-9A1095FAB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28702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514" name="Oval 90">
            <a:extLst>
              <a:ext uri="{FF2B5EF4-FFF2-40B4-BE49-F238E27FC236}">
                <a16:creationId xmlns:a16="http://schemas.microsoft.com/office/drawing/2014/main" id="{0AB1D786-8A9B-D310-DA44-D11A35679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0" y="24257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515" name="Oval 91">
            <a:extLst>
              <a:ext uri="{FF2B5EF4-FFF2-40B4-BE49-F238E27FC236}">
                <a16:creationId xmlns:a16="http://schemas.microsoft.com/office/drawing/2014/main" id="{82AB3C1C-1096-0110-0002-9FFA93C78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2200" y="22860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516" name="Text Box 92">
            <a:extLst>
              <a:ext uri="{FF2B5EF4-FFF2-40B4-BE49-F238E27FC236}">
                <a16:creationId xmlns:a16="http://schemas.microsoft.com/office/drawing/2014/main" id="{CC664884-C8EB-1FD9-7AE4-DDD230C60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65375"/>
            <a:ext cx="3636963" cy="20415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i="1">
                <a:solidFill>
                  <a:srgbClr val="FFFF00"/>
                </a:solidFill>
              </a:rPr>
              <a:t>“</a:t>
            </a:r>
            <a:r>
              <a:rPr lang="ru-RU" altLang="en-US" sz="3200" i="1">
                <a:solidFill>
                  <a:srgbClr val="FFFF00"/>
                </a:solidFill>
              </a:rPr>
              <a:t>Каждый делал то, что ему казалось справедливым.</a:t>
            </a:r>
            <a:r>
              <a:rPr lang="en-US" altLang="en-US" sz="3200" i="1">
                <a:solidFill>
                  <a:srgbClr val="FFFF00"/>
                </a:solidFill>
              </a:rPr>
              <a:t>”</a:t>
            </a:r>
          </a:p>
        </p:txBody>
      </p:sp>
      <p:sp>
        <p:nvSpPr>
          <p:cNvPr id="615517" name="Text Box 93">
            <a:extLst>
              <a:ext uri="{FF2B5EF4-FFF2-40B4-BE49-F238E27FC236}">
                <a16:creationId xmlns:a16="http://schemas.microsoft.com/office/drawing/2014/main" id="{CA5F8260-6DFC-FB96-D0AC-63F7DF514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0" y="69850"/>
            <a:ext cx="5534025" cy="2746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</a:rPr>
              <a:t>Суд</a:t>
            </a:r>
            <a:r>
              <a:rPr lang="en-US" altLang="en-US" sz="1200">
                <a:solidFill>
                  <a:schemeClr val="tx1"/>
                </a:solidFill>
              </a:rPr>
              <a:t>. 17:6</a:t>
            </a:r>
          </a:p>
        </p:txBody>
      </p:sp>
      <p:sp>
        <p:nvSpPr>
          <p:cNvPr id="615518" name="Freeform 94">
            <a:extLst>
              <a:ext uri="{FF2B5EF4-FFF2-40B4-BE49-F238E27FC236}">
                <a16:creationId xmlns:a16="http://schemas.microsoft.com/office/drawing/2014/main" id="{CC2735E5-55CC-FF6E-17D7-F01E2A6993D8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519" name="Rectangle 95">
            <a:extLst>
              <a:ext uri="{FF2B5EF4-FFF2-40B4-BE49-F238E27FC236}">
                <a16:creationId xmlns:a16="http://schemas.microsoft.com/office/drawing/2014/main" id="{022A0568-1718-5393-8E59-FB56D1F25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520" name="Freeform 96">
            <a:extLst>
              <a:ext uri="{FF2B5EF4-FFF2-40B4-BE49-F238E27FC236}">
                <a16:creationId xmlns:a16="http://schemas.microsoft.com/office/drawing/2014/main" id="{7F2090B8-588B-0B24-8E98-12B402D17571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521" name="AutoShape 97">
            <a:extLst>
              <a:ext uri="{FF2B5EF4-FFF2-40B4-BE49-F238E27FC236}">
                <a16:creationId xmlns:a16="http://schemas.microsoft.com/office/drawing/2014/main" id="{615F2260-26BA-20DF-AF0D-EF885818A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522" name="Rectangle 98">
            <a:extLst>
              <a:ext uri="{FF2B5EF4-FFF2-40B4-BE49-F238E27FC236}">
                <a16:creationId xmlns:a16="http://schemas.microsoft.com/office/drawing/2014/main" id="{42200086-2B7C-E645-9295-AA9CD8BC5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523" name="Rectangle 99">
            <a:extLst>
              <a:ext uri="{FF2B5EF4-FFF2-40B4-BE49-F238E27FC236}">
                <a16:creationId xmlns:a16="http://schemas.microsoft.com/office/drawing/2014/main" id="{D7A53B38-7585-AD1C-2554-114508D21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524" name="AutoShape 100">
            <a:extLst>
              <a:ext uri="{FF2B5EF4-FFF2-40B4-BE49-F238E27FC236}">
                <a16:creationId xmlns:a16="http://schemas.microsoft.com/office/drawing/2014/main" id="{44C3C96A-4C67-DA9D-C14A-B63F7427B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525" name="Line 101">
            <a:extLst>
              <a:ext uri="{FF2B5EF4-FFF2-40B4-BE49-F238E27FC236}">
                <a16:creationId xmlns:a16="http://schemas.microsoft.com/office/drawing/2014/main" id="{CECD3A9B-4C95-2319-53AA-B0FF7A0061F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526" name="Line 102">
            <a:extLst>
              <a:ext uri="{FF2B5EF4-FFF2-40B4-BE49-F238E27FC236}">
                <a16:creationId xmlns:a16="http://schemas.microsoft.com/office/drawing/2014/main" id="{02B33D10-D1E1-86B3-8A80-C34EB90BD8D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527" name="Rectangle 103">
            <a:extLst>
              <a:ext uri="{FF2B5EF4-FFF2-40B4-BE49-F238E27FC236}">
                <a16:creationId xmlns:a16="http://schemas.microsoft.com/office/drawing/2014/main" id="{D64E0851-A79D-2BC9-BE52-AD67ECE7D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7397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И. НАВИН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615528" name="Text Box 104">
            <a:extLst>
              <a:ext uri="{FF2B5EF4-FFF2-40B4-BE49-F238E27FC236}">
                <a16:creationId xmlns:a16="http://schemas.microsoft.com/office/drawing/2014/main" id="{15243860-D3D2-180F-18F0-F7B079E0F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15529" name="Rectangle 105">
            <a:extLst>
              <a:ext uri="{FF2B5EF4-FFF2-40B4-BE49-F238E27FC236}">
                <a16:creationId xmlns:a16="http://schemas.microsoft.com/office/drawing/2014/main" id="{82D6BADD-3F5D-E2F0-8B99-C90E0CC4B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ru-RU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</a:t>
            </a: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</a:p>
        </p:txBody>
      </p:sp>
      <p:sp>
        <p:nvSpPr>
          <p:cNvPr id="615531" name="Rectangle 107">
            <a:extLst>
              <a:ext uri="{FF2B5EF4-FFF2-40B4-BE49-F238E27FC236}">
                <a16:creationId xmlns:a16="http://schemas.microsoft.com/office/drawing/2014/main" id="{6ADE1A27-1156-E684-7916-B7B29EFA89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9738" y="3632200"/>
            <a:ext cx="898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Иерихон/Гай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15532" name="Rectangle 108">
            <a:extLst>
              <a:ext uri="{FF2B5EF4-FFF2-40B4-BE49-F238E27FC236}">
                <a16:creationId xmlns:a16="http://schemas.microsoft.com/office/drawing/2014/main" id="{780E4B84-CAAA-33A9-BE8E-1085C38AD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7188" y="3805238"/>
            <a:ext cx="1062037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Земля разделена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15533" name="Text Box 109">
            <a:extLst>
              <a:ext uri="{FF2B5EF4-FFF2-40B4-BE49-F238E27FC236}">
                <a16:creationId xmlns:a16="http://schemas.microsoft.com/office/drawing/2014/main" id="{B0B31C8F-EC02-E0C3-268E-F8C8618E70CF}"/>
              </a:ext>
            </a:extLst>
          </p:cNvPr>
          <p:cNvSpPr txBox="1">
            <a:spLocks noChangeArrowheads="1"/>
          </p:cNvSpPr>
          <p:nvPr/>
        </p:nvSpPr>
        <p:spPr bwMode="auto">
          <a:xfrm rot="-37201">
            <a:off x="6888163" y="5372100"/>
            <a:ext cx="1328737" cy="7270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65000"/>
              </a:lnSpc>
              <a:spcBef>
                <a:spcPct val="50000"/>
              </a:spcBef>
            </a:pPr>
            <a:r>
              <a:rPr lang="ru-RU" altLang="en-US" sz="1600" i="1">
                <a:solidFill>
                  <a:srgbClr val="FFFF00"/>
                </a:solidFill>
              </a:rPr>
              <a:t>ЛЕВИЙ</a:t>
            </a:r>
            <a:r>
              <a:rPr lang="en-US" altLang="en-US" sz="1600" i="1">
                <a:solidFill>
                  <a:srgbClr val="FFFF00"/>
                </a:solidFill>
              </a:rPr>
              <a:t>:  </a:t>
            </a:r>
            <a:r>
              <a:rPr lang="ru-RU" altLang="en-US" sz="1600" i="1">
                <a:solidFill>
                  <a:srgbClr val="FFFF00"/>
                </a:solidFill>
              </a:rPr>
              <a:t>жить только в городах.</a:t>
            </a:r>
            <a:endParaRPr lang="en-US" altLang="en-US" sz="1600" i="1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5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5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5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5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5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5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5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5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5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5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5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15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5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15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5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15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5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15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15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5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15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15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5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15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2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15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15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7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15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15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2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154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154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7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15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15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495" grpId="0"/>
      <p:bldP spid="615496" grpId="0"/>
      <p:bldP spid="615497" grpId="0"/>
      <p:bldP spid="615499" grpId="0"/>
      <p:bldP spid="615500" grpId="0"/>
      <p:bldP spid="615501" grpId="0"/>
      <p:bldP spid="615502" grpId="0"/>
      <p:bldP spid="615503" grpId="0"/>
      <p:bldP spid="615504" grpId="0"/>
      <p:bldP spid="615505" grpId="0"/>
      <p:bldP spid="615506" grpId="0"/>
      <p:bldP spid="615507" grpId="0"/>
      <p:bldP spid="615516" grpId="0" autoUpdateAnimBg="0"/>
      <p:bldP spid="61553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>
            <a:extLst>
              <a:ext uri="{FF2B5EF4-FFF2-40B4-BE49-F238E27FC236}">
                <a16:creationId xmlns:a16="http://schemas.microsoft.com/office/drawing/2014/main" id="{44CDFD8B-9398-AA06-3180-06503DA0D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 altLang="en-US" sz="1600" b="0">
              <a:solidFill>
                <a:srgbClr val="FFFF00"/>
              </a:solidFill>
              <a:latin typeface="Times" panose="020F07020304040A0204" pitchFamily="34" charset="0"/>
            </a:endParaRPr>
          </a:p>
        </p:txBody>
      </p:sp>
      <p:sp>
        <p:nvSpPr>
          <p:cNvPr id="462851" name="Freeform 3">
            <a:extLst>
              <a:ext uri="{FF2B5EF4-FFF2-40B4-BE49-F238E27FC236}">
                <a16:creationId xmlns:a16="http://schemas.microsoft.com/office/drawing/2014/main" id="{EFEE70F4-C9CF-6AE8-55A6-D162B74874D2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3" name="Rectangle 5">
            <a:extLst>
              <a:ext uri="{FF2B5EF4-FFF2-40B4-BE49-F238E27FC236}">
                <a16:creationId xmlns:a16="http://schemas.microsoft.com/office/drawing/2014/main" id="{286E877B-D12D-00F9-D6C1-13882B6EA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54" name="Freeform 6">
            <a:extLst>
              <a:ext uri="{FF2B5EF4-FFF2-40B4-BE49-F238E27FC236}">
                <a16:creationId xmlns:a16="http://schemas.microsoft.com/office/drawing/2014/main" id="{4B417725-33B4-9265-0FC1-901EFFE5E9AE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5" name="Freeform 7">
            <a:extLst>
              <a:ext uri="{FF2B5EF4-FFF2-40B4-BE49-F238E27FC236}">
                <a16:creationId xmlns:a16="http://schemas.microsoft.com/office/drawing/2014/main" id="{446B9BB7-E747-78F1-FC6F-B4BF44FEE4CB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6" name="Rectangle 8">
            <a:extLst>
              <a:ext uri="{FF2B5EF4-FFF2-40B4-BE49-F238E27FC236}">
                <a16:creationId xmlns:a16="http://schemas.microsoft.com/office/drawing/2014/main" id="{7699415E-F78E-177A-5DB7-357FEC35B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РЕ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462857" name="Freeform 9">
            <a:extLst>
              <a:ext uri="{FF2B5EF4-FFF2-40B4-BE49-F238E27FC236}">
                <a16:creationId xmlns:a16="http://schemas.microsoft.com/office/drawing/2014/main" id="{50D880B4-88BB-4B00-B18A-A0C2397C724F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8" name="Rectangle 10">
            <a:extLst>
              <a:ext uri="{FF2B5EF4-FFF2-40B4-BE49-F238E27FC236}">
                <a16:creationId xmlns:a16="http://schemas.microsoft.com/office/drawing/2014/main" id="{F74D3211-CE33-FE2D-74F9-4CEFC0226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ПЗ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462859" name="Freeform 11">
            <a:extLst>
              <a:ext uri="{FF2B5EF4-FFF2-40B4-BE49-F238E27FC236}">
                <a16:creationId xmlns:a16="http://schemas.microsoft.com/office/drawing/2014/main" id="{9B2E61FC-3DC1-9FD8-7327-448147955090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60" name="Freeform 12">
            <a:extLst>
              <a:ext uri="{FF2B5EF4-FFF2-40B4-BE49-F238E27FC236}">
                <a16:creationId xmlns:a16="http://schemas.microsoft.com/office/drawing/2014/main" id="{459374C2-0F46-C231-8C4A-03FE78C0E100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61" name="Freeform 13">
            <a:extLst>
              <a:ext uri="{FF2B5EF4-FFF2-40B4-BE49-F238E27FC236}">
                <a16:creationId xmlns:a16="http://schemas.microsoft.com/office/drawing/2014/main" id="{299DBD7B-7BBC-EA46-1243-0E9114EE5A25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62" name="Rectangle 14">
            <a:extLst>
              <a:ext uri="{FF2B5EF4-FFF2-40B4-BE49-F238E27FC236}">
                <a16:creationId xmlns:a16="http://schemas.microsoft.com/office/drawing/2014/main" id="{21160923-921D-8482-4D37-FB1EC09C5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ГМ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462863" name="Rectangle 15">
            <a:extLst>
              <a:ext uri="{FF2B5EF4-FFF2-40B4-BE49-F238E27FC236}">
                <a16:creationId xmlns:a16="http://schemas.microsoft.com/office/drawing/2014/main" id="{98BCD8A4-08B8-EAED-79BF-1AF93CDC84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КМ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462864" name="Rectangle 16">
            <a:extLst>
              <a:ext uri="{FF2B5EF4-FFF2-40B4-BE49-F238E27FC236}">
                <a16:creationId xmlns:a16="http://schemas.microsoft.com/office/drawing/2014/main" id="{168BF136-3EAE-C4EE-05A1-4A28F7EA5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СМ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462865" name="Rectangle 17">
            <a:extLst>
              <a:ext uri="{FF2B5EF4-FFF2-40B4-BE49-F238E27FC236}">
                <a16:creationId xmlns:a16="http://schemas.microsoft.com/office/drawing/2014/main" id="{E8F80DB8-76A6-830A-1E22-E2D98FE17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66" name="Line 18">
            <a:extLst>
              <a:ext uri="{FF2B5EF4-FFF2-40B4-BE49-F238E27FC236}">
                <a16:creationId xmlns:a16="http://schemas.microsoft.com/office/drawing/2014/main" id="{771FC595-99D8-7785-C494-B3F90702494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67" name="Line 19">
            <a:extLst>
              <a:ext uri="{FF2B5EF4-FFF2-40B4-BE49-F238E27FC236}">
                <a16:creationId xmlns:a16="http://schemas.microsoft.com/office/drawing/2014/main" id="{BA02874B-7C0F-0C3F-ACB6-FF3268F3B131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69" name="Rectangle 21">
            <a:extLst>
              <a:ext uri="{FF2B5EF4-FFF2-40B4-BE49-F238E27FC236}">
                <a16:creationId xmlns:a16="http://schemas.microsoft.com/office/drawing/2014/main" id="{99C8BA16-4548-3175-4C32-A0A88454A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ММ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462870" name="Line 22">
            <a:extLst>
              <a:ext uri="{FF2B5EF4-FFF2-40B4-BE49-F238E27FC236}">
                <a16:creationId xmlns:a16="http://schemas.microsoft.com/office/drawing/2014/main" id="{A3616845-29E9-EFC1-DC40-877151A9C87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71" name="Oval 23">
            <a:extLst>
              <a:ext uri="{FF2B5EF4-FFF2-40B4-BE49-F238E27FC236}">
                <a16:creationId xmlns:a16="http://schemas.microsoft.com/office/drawing/2014/main" id="{C4F49488-903D-6633-A9A5-169ABCFFEE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72" name="Rectangle 24">
            <a:extLst>
              <a:ext uri="{FF2B5EF4-FFF2-40B4-BE49-F238E27FC236}">
                <a16:creationId xmlns:a16="http://schemas.microsoft.com/office/drawing/2014/main" id="{3CDB2C2E-EDA2-F95B-2E23-87496D616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73" name="Rectangle 25">
            <a:extLst>
              <a:ext uri="{FF2B5EF4-FFF2-40B4-BE49-F238E27FC236}">
                <a16:creationId xmlns:a16="http://schemas.microsoft.com/office/drawing/2014/main" id="{321B25C4-ACAB-3594-7D8C-793F4BB3E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У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462874" name="Rectangle 26">
            <a:extLst>
              <a:ext uri="{FF2B5EF4-FFF2-40B4-BE49-F238E27FC236}">
                <a16:creationId xmlns:a16="http://schemas.microsoft.com/office/drawing/2014/main" id="{EA2E3BD6-D600-939B-A4CD-9B76DF065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B</a:t>
            </a:r>
          </a:p>
        </p:txBody>
      </p:sp>
      <p:sp>
        <p:nvSpPr>
          <p:cNvPr id="462875" name="Oval 27">
            <a:extLst>
              <a:ext uri="{FF2B5EF4-FFF2-40B4-BE49-F238E27FC236}">
                <a16:creationId xmlns:a16="http://schemas.microsoft.com/office/drawing/2014/main" id="{53F80591-8E66-41AE-DFDD-C77221EC3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76" name="Rectangle 28">
            <a:extLst>
              <a:ext uri="{FF2B5EF4-FFF2-40B4-BE49-F238E27FC236}">
                <a16:creationId xmlns:a16="http://schemas.microsoft.com/office/drawing/2014/main" id="{6A570D56-8C0B-B5BE-20DE-F0CE6A6E0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Х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462877" name="Oval 29">
            <a:extLst>
              <a:ext uri="{FF2B5EF4-FFF2-40B4-BE49-F238E27FC236}">
                <a16:creationId xmlns:a16="http://schemas.microsoft.com/office/drawing/2014/main" id="{EA041867-491C-05D4-622F-C6B01294C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78" name="Rectangle 30">
            <a:extLst>
              <a:ext uri="{FF2B5EF4-FFF2-40B4-BE49-F238E27FC236}">
                <a16:creationId xmlns:a16="http://schemas.microsoft.com/office/drawing/2014/main" id="{FED80F8B-CD87-01EA-5808-DC492832D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70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Н</a:t>
            </a:r>
            <a:r>
              <a:rPr lang="en-US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(A)</a:t>
            </a:r>
          </a:p>
        </p:txBody>
      </p:sp>
      <p:sp>
        <p:nvSpPr>
          <p:cNvPr id="462879" name="Oval 31">
            <a:extLst>
              <a:ext uri="{FF2B5EF4-FFF2-40B4-BE49-F238E27FC236}">
                <a16:creationId xmlns:a16="http://schemas.microsoft.com/office/drawing/2014/main" id="{7D2B1CB8-ABF3-0984-D1A2-08F8D95EF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80" name="Oval 32">
            <a:extLst>
              <a:ext uri="{FF2B5EF4-FFF2-40B4-BE49-F238E27FC236}">
                <a16:creationId xmlns:a16="http://schemas.microsoft.com/office/drawing/2014/main" id="{CEEA128E-21DC-4AC4-5170-0BEDEEA07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81" name="Rectangle 33">
            <a:extLst>
              <a:ext uri="{FF2B5EF4-FFF2-40B4-BE49-F238E27FC236}">
                <a16:creationId xmlns:a16="http://schemas.microsoft.com/office/drawing/2014/main" id="{6CE3BF07-CCA1-BBEE-610E-443AEA402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Х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462882" name="Oval 34">
            <a:extLst>
              <a:ext uri="{FF2B5EF4-FFF2-40B4-BE49-F238E27FC236}">
                <a16:creationId xmlns:a16="http://schemas.microsoft.com/office/drawing/2014/main" id="{DC6E380A-2B66-DC69-E089-A0DB435E5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83" name="Rectangle 35">
            <a:extLst>
              <a:ext uri="{FF2B5EF4-FFF2-40B4-BE49-F238E27FC236}">
                <a16:creationId xmlns:a16="http://schemas.microsoft.com/office/drawing/2014/main" id="{B1465E1B-6441-3DF7-7A29-E05F43476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И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462884" name="Oval 36">
            <a:extLst>
              <a:ext uri="{FF2B5EF4-FFF2-40B4-BE49-F238E27FC236}">
                <a16:creationId xmlns:a16="http://schemas.microsoft.com/office/drawing/2014/main" id="{B7BFA54F-D97F-96A9-1D33-609D8C946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85" name="Oval 37">
            <a:extLst>
              <a:ext uri="{FF2B5EF4-FFF2-40B4-BE49-F238E27FC236}">
                <a16:creationId xmlns:a16="http://schemas.microsoft.com/office/drawing/2014/main" id="{F086EEDF-4F47-55E7-4D29-5771189B5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86" name="Rectangle 38">
            <a:extLst>
              <a:ext uri="{FF2B5EF4-FFF2-40B4-BE49-F238E27FC236}">
                <a16:creationId xmlns:a16="http://schemas.microsoft.com/office/drawing/2014/main" id="{ACDBC0FA-D472-CA13-9522-6E0A3AC35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KB</a:t>
            </a:r>
          </a:p>
        </p:txBody>
      </p:sp>
      <p:sp>
        <p:nvSpPr>
          <p:cNvPr id="462887" name="Oval 39">
            <a:extLst>
              <a:ext uri="{FF2B5EF4-FFF2-40B4-BE49-F238E27FC236}">
                <a16:creationId xmlns:a16="http://schemas.microsoft.com/office/drawing/2014/main" id="{64491274-A83F-6674-967D-6DA15F77A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88" name="Rectangle 40">
            <a:extLst>
              <a:ext uri="{FF2B5EF4-FFF2-40B4-BE49-F238E27FC236}">
                <a16:creationId xmlns:a16="http://schemas.microsoft.com/office/drawing/2014/main" id="{C280DE89-5A35-4EF8-BD9E-9AA4C4014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5164138"/>
            <a:ext cx="595312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ГС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462889" name="Oval 41">
            <a:extLst>
              <a:ext uri="{FF2B5EF4-FFF2-40B4-BE49-F238E27FC236}">
                <a16:creationId xmlns:a16="http://schemas.microsoft.com/office/drawing/2014/main" id="{031F39E1-4FE1-2ACF-8E31-672020C75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90" name="Rectangle 42">
            <a:extLst>
              <a:ext uri="{FF2B5EF4-FFF2-40B4-BE49-F238E27FC236}">
                <a16:creationId xmlns:a16="http://schemas.microsoft.com/office/drawing/2014/main" id="{5A1820AB-A8EA-0DFB-26E7-32E35BED9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E</a:t>
            </a:r>
          </a:p>
        </p:txBody>
      </p:sp>
      <p:sp>
        <p:nvSpPr>
          <p:cNvPr id="462891" name="Rectangle 43">
            <a:extLst>
              <a:ext uri="{FF2B5EF4-FFF2-40B4-BE49-F238E27FC236}">
                <a16:creationId xmlns:a16="http://schemas.microsoft.com/office/drawing/2014/main" id="{00301758-5375-1E00-3A46-3DA1D8965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MN</a:t>
            </a:r>
          </a:p>
        </p:txBody>
      </p:sp>
      <p:sp>
        <p:nvSpPr>
          <p:cNvPr id="462892" name="Line 44">
            <a:extLst>
              <a:ext uri="{FF2B5EF4-FFF2-40B4-BE49-F238E27FC236}">
                <a16:creationId xmlns:a16="http://schemas.microsoft.com/office/drawing/2014/main" id="{00F2F520-8094-9B05-27EF-2A7DFAC68BD4}"/>
              </a:ext>
            </a:extLst>
          </p:cNvPr>
          <p:cNvSpPr>
            <a:spLocks noChangeShapeType="1"/>
          </p:cNvSpPr>
          <p:nvPr/>
        </p:nvSpPr>
        <p:spPr bwMode="auto">
          <a:xfrm>
            <a:off x="6845300" y="1473200"/>
            <a:ext cx="622300" cy="469900"/>
          </a:xfrm>
          <a:prstGeom prst="lin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93" name="Line 45">
            <a:extLst>
              <a:ext uri="{FF2B5EF4-FFF2-40B4-BE49-F238E27FC236}">
                <a16:creationId xmlns:a16="http://schemas.microsoft.com/office/drawing/2014/main" id="{FB2AA9B8-00CD-2734-F8B2-5E9DE87A153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83400" y="1371600"/>
            <a:ext cx="381000" cy="762000"/>
          </a:xfrm>
          <a:prstGeom prst="lin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94" name="Freeform 46">
            <a:extLst>
              <a:ext uri="{FF2B5EF4-FFF2-40B4-BE49-F238E27FC236}">
                <a16:creationId xmlns:a16="http://schemas.microsoft.com/office/drawing/2014/main" id="{A572D01D-7921-28AB-E66D-BAA00390017E}"/>
              </a:ext>
            </a:extLst>
          </p:cNvPr>
          <p:cNvSpPr>
            <a:spLocks/>
          </p:cNvSpPr>
          <p:nvPr/>
        </p:nvSpPr>
        <p:spPr bwMode="auto">
          <a:xfrm>
            <a:off x="5816600" y="1735138"/>
            <a:ext cx="1358900" cy="1414462"/>
          </a:xfrm>
          <a:custGeom>
            <a:avLst/>
            <a:gdLst>
              <a:gd name="T0" fmla="*/ 0 w 856"/>
              <a:gd name="T1" fmla="*/ 891 h 891"/>
              <a:gd name="T2" fmla="*/ 24 w 856"/>
              <a:gd name="T3" fmla="*/ 779 h 891"/>
              <a:gd name="T4" fmla="*/ 96 w 856"/>
              <a:gd name="T5" fmla="*/ 675 h 891"/>
              <a:gd name="T6" fmla="*/ 560 w 856"/>
              <a:gd name="T7" fmla="*/ 435 h 891"/>
              <a:gd name="T8" fmla="*/ 752 w 856"/>
              <a:gd name="T9" fmla="*/ 267 h 891"/>
              <a:gd name="T10" fmla="*/ 824 w 856"/>
              <a:gd name="T11" fmla="*/ 179 h 891"/>
              <a:gd name="T12" fmla="*/ 856 w 856"/>
              <a:gd name="T13" fmla="*/ 99 h 891"/>
              <a:gd name="T14" fmla="*/ 848 w 856"/>
              <a:gd name="T15" fmla="*/ 27 h 891"/>
              <a:gd name="T16" fmla="*/ 832 w 856"/>
              <a:gd name="T17" fmla="*/ 3 h 8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56" h="891">
                <a:moveTo>
                  <a:pt x="0" y="891"/>
                </a:moveTo>
                <a:cubicBezTo>
                  <a:pt x="3" y="863"/>
                  <a:pt x="6" y="805"/>
                  <a:pt x="24" y="779"/>
                </a:cubicBezTo>
                <a:cubicBezTo>
                  <a:pt x="42" y="751"/>
                  <a:pt x="69" y="699"/>
                  <a:pt x="96" y="675"/>
                </a:cubicBezTo>
                <a:cubicBezTo>
                  <a:pt x="229" y="553"/>
                  <a:pt x="392" y="490"/>
                  <a:pt x="560" y="435"/>
                </a:cubicBezTo>
                <a:cubicBezTo>
                  <a:pt x="628" y="383"/>
                  <a:pt x="696" y="333"/>
                  <a:pt x="752" y="267"/>
                </a:cubicBezTo>
                <a:cubicBezTo>
                  <a:pt x="776" y="237"/>
                  <a:pt x="824" y="179"/>
                  <a:pt x="824" y="179"/>
                </a:cubicBezTo>
                <a:cubicBezTo>
                  <a:pt x="833" y="149"/>
                  <a:pt x="848" y="129"/>
                  <a:pt x="856" y="99"/>
                </a:cubicBezTo>
                <a:cubicBezTo>
                  <a:pt x="853" y="75"/>
                  <a:pt x="851" y="50"/>
                  <a:pt x="848" y="27"/>
                </a:cubicBezTo>
                <a:cubicBezTo>
                  <a:pt x="843" y="0"/>
                  <a:pt x="847" y="3"/>
                  <a:pt x="832" y="3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95" name="Freeform 47">
            <a:extLst>
              <a:ext uri="{FF2B5EF4-FFF2-40B4-BE49-F238E27FC236}">
                <a16:creationId xmlns:a16="http://schemas.microsoft.com/office/drawing/2014/main" id="{AB2BF85E-86CF-CB78-671D-F0E07B093E4A}"/>
              </a:ext>
            </a:extLst>
          </p:cNvPr>
          <p:cNvSpPr>
            <a:spLocks/>
          </p:cNvSpPr>
          <p:nvPr/>
        </p:nvSpPr>
        <p:spPr bwMode="auto">
          <a:xfrm>
            <a:off x="5778500" y="1612900"/>
            <a:ext cx="1346200" cy="1536700"/>
          </a:xfrm>
          <a:custGeom>
            <a:avLst/>
            <a:gdLst>
              <a:gd name="T0" fmla="*/ 848 w 848"/>
              <a:gd name="T1" fmla="*/ 48 h 968"/>
              <a:gd name="T2" fmla="*/ 728 w 848"/>
              <a:gd name="T3" fmla="*/ 0 h 968"/>
              <a:gd name="T4" fmla="*/ 584 w 848"/>
              <a:gd name="T5" fmla="*/ 32 h 968"/>
              <a:gd name="T6" fmla="*/ 512 w 848"/>
              <a:gd name="T7" fmla="*/ 72 h 968"/>
              <a:gd name="T8" fmla="*/ 472 w 848"/>
              <a:gd name="T9" fmla="*/ 112 h 968"/>
              <a:gd name="T10" fmla="*/ 424 w 848"/>
              <a:gd name="T11" fmla="*/ 160 h 968"/>
              <a:gd name="T12" fmla="*/ 328 w 848"/>
              <a:gd name="T13" fmla="*/ 328 h 968"/>
              <a:gd name="T14" fmla="*/ 208 w 848"/>
              <a:gd name="T15" fmla="*/ 616 h 968"/>
              <a:gd name="T16" fmla="*/ 136 w 848"/>
              <a:gd name="T17" fmla="*/ 712 h 968"/>
              <a:gd name="T18" fmla="*/ 64 w 848"/>
              <a:gd name="T19" fmla="*/ 808 h 968"/>
              <a:gd name="T20" fmla="*/ 0 w 848"/>
              <a:gd name="T21" fmla="*/ 968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48" h="968">
                <a:moveTo>
                  <a:pt x="848" y="48"/>
                </a:moveTo>
                <a:cubicBezTo>
                  <a:pt x="819" y="5"/>
                  <a:pt x="775" y="6"/>
                  <a:pt x="728" y="0"/>
                </a:cubicBezTo>
                <a:cubicBezTo>
                  <a:pt x="679" y="12"/>
                  <a:pt x="632" y="15"/>
                  <a:pt x="584" y="32"/>
                </a:cubicBezTo>
                <a:cubicBezTo>
                  <a:pt x="557" y="40"/>
                  <a:pt x="512" y="72"/>
                  <a:pt x="512" y="72"/>
                </a:cubicBezTo>
                <a:cubicBezTo>
                  <a:pt x="479" y="121"/>
                  <a:pt x="515" y="73"/>
                  <a:pt x="472" y="112"/>
                </a:cubicBezTo>
                <a:cubicBezTo>
                  <a:pt x="455" y="127"/>
                  <a:pt x="424" y="160"/>
                  <a:pt x="424" y="160"/>
                </a:cubicBezTo>
                <a:cubicBezTo>
                  <a:pt x="403" y="220"/>
                  <a:pt x="353" y="269"/>
                  <a:pt x="328" y="328"/>
                </a:cubicBezTo>
                <a:cubicBezTo>
                  <a:pt x="285" y="423"/>
                  <a:pt x="258" y="524"/>
                  <a:pt x="208" y="616"/>
                </a:cubicBezTo>
                <a:cubicBezTo>
                  <a:pt x="186" y="655"/>
                  <a:pt x="160" y="677"/>
                  <a:pt x="136" y="712"/>
                </a:cubicBezTo>
                <a:cubicBezTo>
                  <a:pt x="110" y="747"/>
                  <a:pt x="101" y="783"/>
                  <a:pt x="64" y="808"/>
                </a:cubicBezTo>
                <a:cubicBezTo>
                  <a:pt x="38" y="883"/>
                  <a:pt x="0" y="886"/>
                  <a:pt x="0" y="968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dist="117088" dir="464827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004" name="Text Box 156">
            <a:extLst>
              <a:ext uri="{FF2B5EF4-FFF2-40B4-BE49-F238E27FC236}">
                <a16:creationId xmlns:a16="http://schemas.microsoft.com/office/drawing/2014/main" id="{C1837FEF-FA94-BA94-ED41-D23671D10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63038" name="Rectangle 190">
            <a:extLst>
              <a:ext uri="{FF2B5EF4-FFF2-40B4-BE49-F238E27FC236}">
                <a16:creationId xmlns:a16="http://schemas.microsoft.com/office/drawing/2014/main" id="{314DE548-6BF5-7785-9931-0CEF227CB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0538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49</a:t>
            </a:r>
          </a:p>
        </p:txBody>
      </p:sp>
      <p:sp>
        <p:nvSpPr>
          <p:cNvPr id="463040" name="Text Box 192">
            <a:extLst>
              <a:ext uri="{FF2B5EF4-FFF2-40B4-BE49-F238E27FC236}">
                <a16:creationId xmlns:a16="http://schemas.microsoft.com/office/drawing/2014/main" id="{1AC8476C-506E-03D7-5F12-13142A87E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8313" y="3746500"/>
            <a:ext cx="4648200" cy="17399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3600">
                <a:solidFill>
                  <a:srgbClr val="FFEA18"/>
                </a:solidFill>
              </a:rPr>
              <a:t>ВАВИЛОН ЗАХВАТЫВАЕТ АССИРИЮ</a:t>
            </a:r>
            <a:r>
              <a:rPr lang="en-US" altLang="en-US" sz="3600">
                <a:solidFill>
                  <a:srgbClr val="FFEA18"/>
                </a:solidFill>
              </a:rPr>
              <a:t>!</a:t>
            </a:r>
          </a:p>
        </p:txBody>
      </p:sp>
      <p:sp>
        <p:nvSpPr>
          <p:cNvPr id="463041" name="Text Box 193">
            <a:extLst>
              <a:ext uri="{FF2B5EF4-FFF2-40B4-BE49-F238E27FC236}">
                <a16:creationId xmlns:a16="http://schemas.microsoft.com/office/drawing/2014/main" id="{BF811751-7C4E-24C7-DE1C-EA2542049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4088" y="64468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</a:rPr>
              <a:t>2</a:t>
            </a:r>
            <a:endParaRPr lang="en-US" altLang="en-US" b="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463042" name="Text Box 194">
            <a:extLst>
              <a:ext uri="{FF2B5EF4-FFF2-40B4-BE49-F238E27FC236}">
                <a16:creationId xmlns:a16="http://schemas.microsoft.com/office/drawing/2014/main" id="{A45D3209-065B-9E93-113B-E59EC851C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63" y="1476375"/>
            <a:ext cx="4292600" cy="9461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800">
                <a:solidFill>
                  <a:srgbClr val="FFFF00"/>
                </a:solidFill>
              </a:rPr>
              <a:t>Что же стало</a:t>
            </a:r>
            <a:r>
              <a:rPr lang="en-US" altLang="en-US" sz="2800">
                <a:solidFill>
                  <a:srgbClr val="FFFF00"/>
                </a:solidFill>
              </a:rPr>
              <a:t>…                        </a:t>
            </a:r>
            <a:r>
              <a:rPr lang="ru-RU" altLang="en-US" sz="2800">
                <a:solidFill>
                  <a:srgbClr val="FFFF00"/>
                </a:solidFill>
              </a:rPr>
              <a:t>с</a:t>
            </a:r>
            <a:r>
              <a:rPr lang="en-US" altLang="en-US" sz="2800">
                <a:solidFill>
                  <a:srgbClr val="FFFF00"/>
                </a:solidFill>
              </a:rPr>
              <a:t> </a:t>
            </a:r>
            <a:r>
              <a:rPr lang="ru-RU" altLang="en-US" sz="2800">
                <a:solidFill>
                  <a:srgbClr val="FFFF00"/>
                </a:solidFill>
              </a:rPr>
              <a:t>ЮЖНЫМ</a:t>
            </a:r>
            <a:r>
              <a:rPr lang="en-US" altLang="en-US" sz="2800">
                <a:solidFill>
                  <a:srgbClr val="FFFF00"/>
                </a:solidFill>
              </a:rPr>
              <a:t> </a:t>
            </a:r>
            <a:r>
              <a:rPr lang="ru-RU" altLang="en-US" sz="2800">
                <a:solidFill>
                  <a:srgbClr val="FFFF00"/>
                </a:solidFill>
              </a:rPr>
              <a:t>царством</a:t>
            </a:r>
            <a:r>
              <a:rPr lang="en-US" altLang="en-US" sz="280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463044" name="Text Box 196">
            <a:extLst>
              <a:ext uri="{FF2B5EF4-FFF2-40B4-BE49-F238E27FC236}">
                <a16:creationId xmlns:a16="http://schemas.microsoft.com/office/drawing/2014/main" id="{E05B48E0-2AEA-5AA5-2B05-7F5A47B6A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7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463046" name="Group 198">
            <a:extLst>
              <a:ext uri="{FF2B5EF4-FFF2-40B4-BE49-F238E27FC236}">
                <a16:creationId xmlns:a16="http://schemas.microsoft.com/office/drawing/2014/main" id="{497318D2-1E13-51C8-1F9A-97882ACF34F6}"/>
              </a:ext>
            </a:extLst>
          </p:cNvPr>
          <p:cNvGrpSpPr>
            <a:grpSpLocks/>
          </p:cNvGrpSpPr>
          <p:nvPr/>
        </p:nvGrpSpPr>
        <p:grpSpPr bwMode="auto">
          <a:xfrm>
            <a:off x="7972425" y="3436938"/>
            <a:ext cx="1027113" cy="1843087"/>
            <a:chOff x="5022" y="2165"/>
            <a:chExt cx="647" cy="1161"/>
          </a:xfrm>
        </p:grpSpPr>
        <p:sp>
          <p:nvSpPr>
            <p:cNvPr id="463047" name="Freeform 199">
              <a:extLst>
                <a:ext uri="{FF2B5EF4-FFF2-40B4-BE49-F238E27FC236}">
                  <a16:creationId xmlns:a16="http://schemas.microsoft.com/office/drawing/2014/main" id="{10887331-CEEE-9EBF-1156-173A11C7A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9" y="22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3048" name="AutoShape 200">
              <a:extLst>
                <a:ext uri="{FF2B5EF4-FFF2-40B4-BE49-F238E27FC236}">
                  <a16:creationId xmlns:a16="http://schemas.microsoft.com/office/drawing/2014/main" id="{C3271633-ED37-1DD1-7225-0A093F2096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172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3049" name="Rectangle 201">
              <a:extLst>
                <a:ext uri="{FF2B5EF4-FFF2-40B4-BE49-F238E27FC236}">
                  <a16:creationId xmlns:a16="http://schemas.microsoft.com/office/drawing/2014/main" id="{1138F7A2-1376-A193-B0BE-45160BF615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7" y="2273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3050" name="Line 202">
              <a:extLst>
                <a:ext uri="{FF2B5EF4-FFF2-40B4-BE49-F238E27FC236}">
                  <a16:creationId xmlns:a16="http://schemas.microsoft.com/office/drawing/2014/main" id="{151E0C26-4814-C17D-FC78-D9609D85B9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37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3051" name="Rectangle 203">
              <a:extLst>
                <a:ext uri="{FF2B5EF4-FFF2-40B4-BE49-F238E27FC236}">
                  <a16:creationId xmlns:a16="http://schemas.microsoft.com/office/drawing/2014/main" id="{5076BB9A-F13F-402C-3F55-74BC5755E1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1" y="2240"/>
              <a:ext cx="22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3052" name="Rectangle 204">
              <a:extLst>
                <a:ext uri="{FF2B5EF4-FFF2-40B4-BE49-F238E27FC236}">
                  <a16:creationId xmlns:a16="http://schemas.microsoft.com/office/drawing/2014/main" id="{C978A5A6-AA67-33C8-EEB1-43EA310237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6" y="2226"/>
              <a:ext cx="232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3053" name="Line 205">
              <a:extLst>
                <a:ext uri="{FF2B5EF4-FFF2-40B4-BE49-F238E27FC236}">
                  <a16:creationId xmlns:a16="http://schemas.microsoft.com/office/drawing/2014/main" id="{15E12AAA-73C7-F5A2-C8E7-AA6E0A57BA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48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3054" name="Line 206">
              <a:extLst>
                <a:ext uri="{FF2B5EF4-FFF2-40B4-BE49-F238E27FC236}">
                  <a16:creationId xmlns:a16="http://schemas.microsoft.com/office/drawing/2014/main" id="{21570B6A-5525-A124-EABD-51AEB85EDB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60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3055" name="Line 207">
              <a:extLst>
                <a:ext uri="{FF2B5EF4-FFF2-40B4-BE49-F238E27FC236}">
                  <a16:creationId xmlns:a16="http://schemas.microsoft.com/office/drawing/2014/main" id="{3A67E8FF-BA3F-2CEF-97CA-3FEB5D509F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71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3056" name="Line 208">
              <a:extLst>
                <a:ext uri="{FF2B5EF4-FFF2-40B4-BE49-F238E27FC236}">
                  <a16:creationId xmlns:a16="http://schemas.microsoft.com/office/drawing/2014/main" id="{63E1FE26-B4F4-5FA6-C2B4-0CE347A6CB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5" y="304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3057" name="Line 209">
              <a:extLst>
                <a:ext uri="{FF2B5EF4-FFF2-40B4-BE49-F238E27FC236}">
                  <a16:creationId xmlns:a16="http://schemas.microsoft.com/office/drawing/2014/main" id="{F70F274A-12FE-8B7B-371A-72B4A9F821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816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3058" name="Line 210">
              <a:extLst>
                <a:ext uri="{FF2B5EF4-FFF2-40B4-BE49-F238E27FC236}">
                  <a16:creationId xmlns:a16="http://schemas.microsoft.com/office/drawing/2014/main" id="{5526C409-4E9B-C3FD-42F7-989A1454CC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315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3059" name="Line 211">
              <a:extLst>
                <a:ext uri="{FF2B5EF4-FFF2-40B4-BE49-F238E27FC236}">
                  <a16:creationId xmlns:a16="http://schemas.microsoft.com/office/drawing/2014/main" id="{2BB76B94-3D67-9291-30B9-6B9634B39F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3264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3060" name="Line 212">
              <a:extLst>
                <a:ext uri="{FF2B5EF4-FFF2-40B4-BE49-F238E27FC236}">
                  <a16:creationId xmlns:a16="http://schemas.microsoft.com/office/drawing/2014/main" id="{713BA4FB-2EFA-DBE6-0E1F-588A0A04BE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92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3061" name="Line 213">
              <a:extLst>
                <a:ext uri="{FF2B5EF4-FFF2-40B4-BE49-F238E27FC236}">
                  <a16:creationId xmlns:a16="http://schemas.microsoft.com/office/drawing/2014/main" id="{022B219A-0E07-36B7-2DBC-516863FB45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59" y="2540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3062" name="Line 214">
              <a:extLst>
                <a:ext uri="{FF2B5EF4-FFF2-40B4-BE49-F238E27FC236}">
                  <a16:creationId xmlns:a16="http://schemas.microsoft.com/office/drawing/2014/main" id="{6B65B70E-F13C-6D05-669A-754CB3CEBD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51" y="2496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3063" name="Rectangle 215">
              <a:extLst>
                <a:ext uri="{FF2B5EF4-FFF2-40B4-BE49-F238E27FC236}">
                  <a16:creationId xmlns:a16="http://schemas.microsoft.com/office/drawing/2014/main" id="{D4F42C43-9CB1-FF97-6781-5FEDE0D127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5" y="2165"/>
              <a:ext cx="5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Chicago" charset="0"/>
                </a:rPr>
                <a:t>ЦАРСТВО</a:t>
              </a:r>
              <a:endParaRPr lang="en-US" altLang="en-US" sz="9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463064" name="Rectangle 216">
              <a:extLst>
                <a:ext uri="{FF2B5EF4-FFF2-40B4-BE49-F238E27FC236}">
                  <a16:creationId xmlns:a16="http://schemas.microsoft.com/office/drawing/2014/main" id="{15BE92D9-7FF6-66CE-45A5-B45BAD1A0D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39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</a:t>
              </a:r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Д</a:t>
              </a:r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463065" name="Rectangle 217">
              <a:extLst>
                <a:ext uri="{FF2B5EF4-FFF2-40B4-BE49-F238E27FC236}">
                  <a16:creationId xmlns:a16="http://schemas.microsoft.com/office/drawing/2014/main" id="{FE69515C-A5E3-635E-FA86-6B76805AA4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5" y="2365"/>
              <a:ext cx="60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pitchFamily="2" charset="0"/>
                </a:rPr>
                <a:t>РАЗДЕЛЕНИЕ</a:t>
              </a:r>
              <a:endParaRPr lang="en-US" altLang="en-U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63066" name="Rectangle 218">
              <a:extLst>
                <a:ext uri="{FF2B5EF4-FFF2-40B4-BE49-F238E27FC236}">
                  <a16:creationId xmlns:a16="http://schemas.microsoft.com/office/drawing/2014/main" id="{1EC56BE8-45E0-7FF4-53F4-0D3B2B692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0" y="2503"/>
              <a:ext cx="52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 Север      Юг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463067" name="Rectangle 219">
              <a:extLst>
                <a:ext uri="{FF2B5EF4-FFF2-40B4-BE49-F238E27FC236}">
                  <a16:creationId xmlns:a16="http://schemas.microsoft.com/office/drawing/2014/main" id="{3425ED57-2B6F-5152-55B6-DA6E232B6F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1" y="2824"/>
              <a:ext cx="52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8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pitchFamily="2" charset="0"/>
                </a:rPr>
                <a:t>     ПРОРОКИ</a:t>
              </a:r>
              <a:endParaRPr lang="en-US" altLang="en-US" sz="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63068" name="Rectangle 220">
              <a:extLst>
                <a:ext uri="{FF2B5EF4-FFF2-40B4-BE49-F238E27FC236}">
                  <a16:creationId xmlns:a16="http://schemas.microsoft.com/office/drawing/2014/main" id="{055AD21E-C8C3-B327-9C78-ADF51097D3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7" y="3048"/>
              <a:ext cx="38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 200        </a:t>
              </a:r>
            </a:p>
          </p:txBody>
        </p:sp>
        <p:sp>
          <p:nvSpPr>
            <p:cNvPr id="463069" name="Rectangle 221">
              <a:extLst>
                <a:ext uri="{FF2B5EF4-FFF2-40B4-BE49-F238E27FC236}">
                  <a16:creationId xmlns:a16="http://schemas.microsoft.com/office/drawing/2014/main" id="{825384AD-424B-B976-0393-F6238307A5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2" y="3152"/>
              <a:ext cx="3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Ассирия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463070" name="Rectangle 222">
              <a:extLst>
                <a:ext uri="{FF2B5EF4-FFF2-40B4-BE49-F238E27FC236}">
                  <a16:creationId xmlns:a16="http://schemas.microsoft.com/office/drawing/2014/main" id="{BECDD444-CB7F-EBFD-FDC5-8ECF9BC10E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4" y="2943"/>
              <a:ext cx="56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  20- </a:t>
              </a:r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И</a:t>
              </a:r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       20-</a:t>
              </a:r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Р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463071" name="Rectangle 223">
              <a:extLst>
                <a:ext uri="{FF2B5EF4-FFF2-40B4-BE49-F238E27FC236}">
                  <a16:creationId xmlns:a16="http://schemas.microsoft.com/office/drawing/2014/main" id="{E861DA76-3BB4-44D9-2392-26330FE3B3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2" y="2615"/>
              <a:ext cx="41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Израиль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463072" name="Rectangle 224">
              <a:extLst>
                <a:ext uri="{FF2B5EF4-FFF2-40B4-BE49-F238E27FC236}">
                  <a16:creationId xmlns:a16="http://schemas.microsoft.com/office/drawing/2014/main" id="{DC9A59D8-17BE-0CE8-B074-2FA307BF02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6" y="2615"/>
              <a:ext cx="35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  </a:t>
              </a:r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Иуда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463073" name="Rectangle 225">
              <a:extLst>
                <a:ext uri="{FF2B5EF4-FFF2-40B4-BE49-F238E27FC236}">
                  <a16:creationId xmlns:a16="http://schemas.microsoft.com/office/drawing/2014/main" id="{5567D115-1E18-201D-6106-26C54D427C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" y="2720"/>
              <a:ext cx="47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10              2</a:t>
              </a:r>
            </a:p>
          </p:txBody>
        </p:sp>
        <p:sp>
          <p:nvSpPr>
            <p:cNvPr id="463074" name="Rectangle 226">
              <a:extLst>
                <a:ext uri="{FF2B5EF4-FFF2-40B4-BE49-F238E27FC236}">
                  <a16:creationId xmlns:a16="http://schemas.microsoft.com/office/drawing/2014/main" id="{A5FE3485-52E7-4FDF-1712-E538BDC896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4" y="3146"/>
              <a:ext cx="13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 </a:t>
              </a:r>
            </a:p>
          </p:txBody>
        </p:sp>
        <p:sp>
          <p:nvSpPr>
            <p:cNvPr id="463075" name="Rectangle 227">
              <a:extLst>
                <a:ext uri="{FF2B5EF4-FFF2-40B4-BE49-F238E27FC236}">
                  <a16:creationId xmlns:a16="http://schemas.microsoft.com/office/drawing/2014/main" id="{FB84F954-F9CC-EB34-735A-A6E6A3E37E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8" y="3047"/>
              <a:ext cx="13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 </a:t>
              </a:r>
            </a:p>
          </p:txBody>
        </p:sp>
      </p:grpSp>
      <p:grpSp>
        <p:nvGrpSpPr>
          <p:cNvPr id="463083" name="Group 235">
            <a:extLst>
              <a:ext uri="{FF2B5EF4-FFF2-40B4-BE49-F238E27FC236}">
                <a16:creationId xmlns:a16="http://schemas.microsoft.com/office/drawing/2014/main" id="{C9C549E9-E3F1-DF4C-72E1-520004EBD9CF}"/>
              </a:ext>
            </a:extLst>
          </p:cNvPr>
          <p:cNvGrpSpPr>
            <a:grpSpLocks/>
          </p:cNvGrpSpPr>
          <p:nvPr/>
        </p:nvGrpSpPr>
        <p:grpSpPr bwMode="auto">
          <a:xfrm>
            <a:off x="-12700" y="-12700"/>
            <a:ext cx="2252663" cy="1955800"/>
            <a:chOff x="0" y="0"/>
            <a:chExt cx="1246" cy="1232"/>
          </a:xfrm>
        </p:grpSpPr>
        <p:sp>
          <p:nvSpPr>
            <p:cNvPr id="463084" name="Rectangle 236">
              <a:extLst>
                <a:ext uri="{FF2B5EF4-FFF2-40B4-BE49-F238E27FC236}">
                  <a16:creationId xmlns:a16="http://schemas.microsoft.com/office/drawing/2014/main" id="{B17A23D2-267D-FE02-D526-60F833B5B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3085" name="Rectangle 237">
              <a:extLst>
                <a:ext uri="{FF2B5EF4-FFF2-40B4-BE49-F238E27FC236}">
                  <a16:creationId xmlns:a16="http://schemas.microsoft.com/office/drawing/2014/main" id="{D8EB75B1-6144-A101-89F3-F8CED8850E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3086" name="Rectangle 238">
              <a:extLst>
                <a:ext uri="{FF2B5EF4-FFF2-40B4-BE49-F238E27FC236}">
                  <a16:creationId xmlns:a16="http://schemas.microsoft.com/office/drawing/2014/main" id="{6BF5634A-106D-C79D-22C4-799B59DDD8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3087" name="Rectangle 239">
            <a:extLst>
              <a:ext uri="{FF2B5EF4-FFF2-40B4-BE49-F238E27FC236}">
                <a16:creationId xmlns:a16="http://schemas.microsoft.com/office/drawing/2014/main" id="{4228E7A5-418D-E6F9-83BC-9598AC2F63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5" y="1539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088" name="Rectangle 240">
            <a:extLst>
              <a:ext uri="{FF2B5EF4-FFF2-40B4-BE49-F238E27FC236}">
                <a16:creationId xmlns:a16="http://schemas.microsoft.com/office/drawing/2014/main" id="{B6FB6454-F950-9291-1205-F4852B7F2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13" y="36513"/>
            <a:ext cx="1993900" cy="10033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ru-RU" altLang="en-US">
                <a:solidFill>
                  <a:srgbClr val="FFFF00"/>
                </a:solidFill>
                <a:latin typeface="Arial" panose="020B0604020202020204" pitchFamily="34" charset="0"/>
              </a:rPr>
              <a:t>ПОДГОТОВКА</a:t>
            </a:r>
          </a:p>
          <a:p>
            <a:r>
              <a:rPr lang="ru-RU" altLang="en-US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  </a:t>
            </a:r>
            <a:r>
              <a:rPr lang="ru-RU" altLang="en-US">
                <a:solidFill>
                  <a:srgbClr val="FFFF00"/>
                </a:solidFill>
                <a:latin typeface="Arial" panose="020B0604020202020204" pitchFamily="34" charset="0"/>
              </a:rPr>
              <a:t>СЦЕНЫ</a:t>
            </a:r>
            <a:endParaRPr lang="en-US" altLang="en-US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463089" name="AutoShape 241">
            <a:extLst>
              <a:ext uri="{FF2B5EF4-FFF2-40B4-BE49-F238E27FC236}">
                <a16:creationId xmlns:a16="http://schemas.microsoft.com/office/drawing/2014/main" id="{4741836F-FC6D-7022-DA7E-7679025D59B1}"/>
              </a:ext>
            </a:extLst>
          </p:cNvPr>
          <p:cNvSpPr>
            <a:spLocks noChangeArrowheads="1"/>
          </p:cNvSpPr>
          <p:nvPr/>
        </p:nvSpPr>
        <p:spPr bwMode="auto">
          <a:xfrm rot="21046551" flipH="1">
            <a:off x="2325688" y="2212975"/>
            <a:ext cx="3516312" cy="887413"/>
          </a:xfrm>
          <a:prstGeom prst="curvedDownArrow">
            <a:avLst>
              <a:gd name="adj1" fmla="val 79249"/>
              <a:gd name="adj2" fmla="val 158497"/>
              <a:gd name="adj3" fmla="val 30236"/>
            </a:avLst>
          </a:prstGeom>
          <a:solidFill>
            <a:srgbClr val="F8131B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13592" dir="3806097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3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3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3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3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3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3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62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62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62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62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000"/>
                                        <p:tgtEl>
                                          <p:spTgt spid="46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3040" grpId="0" autoUpdateAnimBg="0"/>
      <p:bldP spid="463042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>
            <a:extLst>
              <a:ext uri="{FF2B5EF4-FFF2-40B4-BE49-F238E27FC236}">
                <a16:creationId xmlns:a16="http://schemas.microsoft.com/office/drawing/2014/main" id="{D95B7796-DF6C-607F-A3B8-C1E6F6DBF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875" name="AutoShape 3">
            <a:extLst>
              <a:ext uri="{FF2B5EF4-FFF2-40B4-BE49-F238E27FC236}">
                <a16:creationId xmlns:a16="http://schemas.microsoft.com/office/drawing/2014/main" id="{E0E4D9CE-27AD-AD5C-21F6-8D8777370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876" name="Rectangle 4">
            <a:extLst>
              <a:ext uri="{FF2B5EF4-FFF2-40B4-BE49-F238E27FC236}">
                <a16:creationId xmlns:a16="http://schemas.microsoft.com/office/drawing/2014/main" id="{E3875682-ACE0-A237-CB20-9C1C70C7F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877" name="Rectangle 5">
            <a:extLst>
              <a:ext uri="{FF2B5EF4-FFF2-40B4-BE49-F238E27FC236}">
                <a16:creationId xmlns:a16="http://schemas.microsoft.com/office/drawing/2014/main" id="{CF0372BE-E70E-3F9C-9774-5881DCBF0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879475"/>
            <a:ext cx="17764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 </a:t>
            </a:r>
            <a:r>
              <a:rPr lang="ru-RU" altLang="en-US" sz="2400">
                <a:solidFill>
                  <a:schemeClr val="accent2"/>
                </a:solidFill>
                <a:latin typeface="Times" panose="020F07020304040A0204" pitchFamily="34" charset="0"/>
              </a:rPr>
              <a:t>ЦАРСТВО</a:t>
            </a:r>
            <a:endParaRPr lang="en-US" altLang="en-US" sz="2400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  <p:sp>
        <p:nvSpPr>
          <p:cNvPr id="463878" name="Rectangle 6">
            <a:extLst>
              <a:ext uri="{FF2B5EF4-FFF2-40B4-BE49-F238E27FC236}">
                <a16:creationId xmlns:a16="http://schemas.microsoft.com/office/drawing/2014/main" id="{827348CA-5099-A9C0-3D38-91333F3E1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879" name="Rectangle 7">
            <a:extLst>
              <a:ext uri="{FF2B5EF4-FFF2-40B4-BE49-F238E27FC236}">
                <a16:creationId xmlns:a16="http://schemas.microsoft.com/office/drawing/2014/main" id="{A10CB58D-994D-84B1-95B4-A8ACD4251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313" y="928688"/>
            <a:ext cx="1938337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>
                <a:solidFill>
                  <a:srgbClr val="FAFD00"/>
                </a:solidFill>
                <a:latin typeface="Times" panose="020F07020304040A0204" pitchFamily="34" charset="0"/>
              </a:rPr>
              <a:t>ок</a:t>
            </a:r>
            <a:r>
              <a:rPr lang="en-US" altLang="en-US">
                <a:solidFill>
                  <a:srgbClr val="FAFD00"/>
                </a:solidFill>
                <a:latin typeface="Times" panose="020F07020304040A0204" pitchFamily="34" charset="0"/>
              </a:rPr>
              <a:t>. 1000 </a:t>
            </a:r>
            <a:r>
              <a:rPr lang="ru-RU" altLang="en-US">
                <a:solidFill>
                  <a:srgbClr val="FAFD00"/>
                </a:solidFill>
                <a:latin typeface="Times" panose="020F07020304040A0204" pitchFamily="34" charset="0"/>
              </a:rPr>
              <a:t>до Р</a:t>
            </a:r>
            <a:r>
              <a:rPr lang="en-US" altLang="en-US">
                <a:solidFill>
                  <a:srgbClr val="FAFD00"/>
                </a:solidFill>
                <a:latin typeface="Times" panose="020F07020304040A0204" pitchFamily="34" charset="0"/>
              </a:rPr>
              <a:t>.</a:t>
            </a:r>
            <a:r>
              <a:rPr lang="ru-RU" altLang="en-US">
                <a:solidFill>
                  <a:srgbClr val="FAFD00"/>
                </a:solidFill>
                <a:latin typeface="Times" panose="020F07020304040A0204" pitchFamily="34" charset="0"/>
              </a:rPr>
              <a:t>Х</a:t>
            </a:r>
            <a:r>
              <a:rPr lang="en-US" altLang="en-US">
                <a:solidFill>
                  <a:srgbClr val="FAFD00"/>
                </a:solidFill>
                <a:latin typeface="Times" panose="020F07020304040A0204" pitchFamily="34" charset="0"/>
              </a:rPr>
              <a:t>.</a:t>
            </a:r>
          </a:p>
        </p:txBody>
      </p:sp>
      <p:sp>
        <p:nvSpPr>
          <p:cNvPr id="463881" name="Rectangle 9">
            <a:extLst>
              <a:ext uri="{FF2B5EF4-FFF2-40B4-BE49-F238E27FC236}">
                <a16:creationId xmlns:a16="http://schemas.microsoft.com/office/drawing/2014/main" id="{769E66FC-BE2B-2176-4336-8E72E436C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882" name="Rectangle 10">
            <a:extLst>
              <a:ext uri="{FF2B5EF4-FFF2-40B4-BE49-F238E27FC236}">
                <a16:creationId xmlns:a16="http://schemas.microsoft.com/office/drawing/2014/main" id="{EA139EC0-A17F-25F4-E1A1-45DEA2C92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513" y="1387475"/>
            <a:ext cx="15335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С</a:t>
            </a:r>
            <a:r>
              <a:rPr lang="en-US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 - </a:t>
            </a:r>
            <a:r>
              <a:rPr lang="ru-RU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Д</a:t>
            </a:r>
            <a:r>
              <a:rPr lang="en-US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 - </a:t>
            </a:r>
            <a:r>
              <a:rPr lang="ru-RU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С</a:t>
            </a:r>
            <a:endParaRPr lang="en-US" altLang="en-US" sz="2800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  <p:sp>
        <p:nvSpPr>
          <p:cNvPr id="463883" name="Rectangle 11">
            <a:extLst>
              <a:ext uri="{FF2B5EF4-FFF2-40B4-BE49-F238E27FC236}">
                <a16:creationId xmlns:a16="http://schemas.microsoft.com/office/drawing/2014/main" id="{FA37ACF0-7ABB-5CFE-F2BE-5D9AC27120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8513" y="4130675"/>
            <a:ext cx="26019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   20-</a:t>
            </a:r>
            <a:r>
              <a:rPr lang="ru-RU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И</a:t>
            </a:r>
            <a:r>
              <a:rPr lang="en-US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        20-</a:t>
            </a:r>
            <a:r>
              <a:rPr lang="ru-RU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Р</a:t>
            </a:r>
            <a:endParaRPr lang="en-US" altLang="en-US" sz="2800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  <p:sp>
        <p:nvSpPr>
          <p:cNvPr id="463884" name="Rectangle 12">
            <a:extLst>
              <a:ext uri="{FF2B5EF4-FFF2-40B4-BE49-F238E27FC236}">
                <a16:creationId xmlns:a16="http://schemas.microsoft.com/office/drawing/2014/main" id="{840C90A7-F743-F645-3A78-4D876AAB05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7413" y="4575175"/>
            <a:ext cx="16033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  200        </a:t>
            </a:r>
          </a:p>
        </p:txBody>
      </p:sp>
      <p:sp>
        <p:nvSpPr>
          <p:cNvPr id="463888" name="Rectangle 16">
            <a:extLst>
              <a:ext uri="{FF2B5EF4-FFF2-40B4-BE49-F238E27FC236}">
                <a16:creationId xmlns:a16="http://schemas.microsoft.com/office/drawing/2014/main" id="{185D1C65-A6D1-B70B-3D50-533F1B4B9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893" name="Rectangle 21">
            <a:extLst>
              <a:ext uri="{FF2B5EF4-FFF2-40B4-BE49-F238E27FC236}">
                <a16:creationId xmlns:a16="http://schemas.microsoft.com/office/drawing/2014/main" id="{BC6E51E0-0E04-C63B-5246-1383F85FF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0863" y="5040313"/>
            <a:ext cx="15303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>
                <a:solidFill>
                  <a:schemeClr val="accent2"/>
                </a:solidFill>
                <a:latin typeface="Times" panose="020F07020304040A0204" pitchFamily="34" charset="0"/>
              </a:rPr>
              <a:t> АССИРИЯ</a:t>
            </a:r>
            <a:endParaRPr lang="en-US" altLang="en-US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  <p:sp>
        <p:nvSpPr>
          <p:cNvPr id="463894" name="Rectangle 22">
            <a:extLst>
              <a:ext uri="{FF2B5EF4-FFF2-40B4-BE49-F238E27FC236}">
                <a16:creationId xmlns:a16="http://schemas.microsoft.com/office/drawing/2014/main" id="{6292B782-3DAA-9720-ADD8-CD299947A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1713" y="4570413"/>
            <a:ext cx="16033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  350        </a:t>
            </a:r>
          </a:p>
        </p:txBody>
      </p:sp>
      <p:sp>
        <p:nvSpPr>
          <p:cNvPr id="463895" name="Rectangle 23">
            <a:extLst>
              <a:ext uri="{FF2B5EF4-FFF2-40B4-BE49-F238E27FC236}">
                <a16:creationId xmlns:a16="http://schemas.microsoft.com/office/drawing/2014/main" id="{9745CE0E-01F1-900D-8184-4F380898C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896" name="Line 24">
            <a:extLst>
              <a:ext uri="{FF2B5EF4-FFF2-40B4-BE49-F238E27FC236}">
                <a16:creationId xmlns:a16="http://schemas.microsoft.com/office/drawing/2014/main" id="{7F63C676-D058-DB8F-B904-CE78AB2227E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897" name="Line 25">
            <a:extLst>
              <a:ext uri="{FF2B5EF4-FFF2-40B4-BE49-F238E27FC236}">
                <a16:creationId xmlns:a16="http://schemas.microsoft.com/office/drawing/2014/main" id="{F675DC14-A1AE-A0A1-4F38-63C220225535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898" name="Line 26">
            <a:extLst>
              <a:ext uri="{FF2B5EF4-FFF2-40B4-BE49-F238E27FC236}">
                <a16:creationId xmlns:a16="http://schemas.microsoft.com/office/drawing/2014/main" id="{315ABB58-0151-7135-3852-CBBD70E654B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899" name="Line 27">
            <a:extLst>
              <a:ext uri="{FF2B5EF4-FFF2-40B4-BE49-F238E27FC236}">
                <a16:creationId xmlns:a16="http://schemas.microsoft.com/office/drawing/2014/main" id="{1F9B11C1-A6D2-6AF1-BF04-522B00C0FBC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900" name="Line 28">
            <a:extLst>
              <a:ext uri="{FF2B5EF4-FFF2-40B4-BE49-F238E27FC236}">
                <a16:creationId xmlns:a16="http://schemas.microsoft.com/office/drawing/2014/main" id="{6093011F-7CD0-A180-75A3-20B350D716D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901" name="Line 29">
            <a:extLst>
              <a:ext uri="{FF2B5EF4-FFF2-40B4-BE49-F238E27FC236}">
                <a16:creationId xmlns:a16="http://schemas.microsoft.com/office/drawing/2014/main" id="{F73BC384-48FA-A932-5D33-49B8F37D29F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902" name="Line 30">
            <a:extLst>
              <a:ext uri="{FF2B5EF4-FFF2-40B4-BE49-F238E27FC236}">
                <a16:creationId xmlns:a16="http://schemas.microsoft.com/office/drawing/2014/main" id="{F6F0F79D-A9A8-64B4-222F-A382AB963A6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903" name="Line 31">
            <a:extLst>
              <a:ext uri="{FF2B5EF4-FFF2-40B4-BE49-F238E27FC236}">
                <a16:creationId xmlns:a16="http://schemas.microsoft.com/office/drawing/2014/main" id="{ADE5A42E-B3D0-34C4-C1FE-43BCBFF1D06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904" name="Line 32">
            <a:extLst>
              <a:ext uri="{FF2B5EF4-FFF2-40B4-BE49-F238E27FC236}">
                <a16:creationId xmlns:a16="http://schemas.microsoft.com/office/drawing/2014/main" id="{67C9DFB0-313B-938A-19CF-27CBAFEAEF18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905" name="Rectangle 33">
            <a:extLst>
              <a:ext uri="{FF2B5EF4-FFF2-40B4-BE49-F238E27FC236}">
                <a16:creationId xmlns:a16="http://schemas.microsoft.com/office/drawing/2014/main" id="{19121C2B-DD77-5FC9-3567-E3807FDAC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906" name="Rectangle 34">
            <a:extLst>
              <a:ext uri="{FF2B5EF4-FFF2-40B4-BE49-F238E27FC236}">
                <a16:creationId xmlns:a16="http://schemas.microsoft.com/office/drawing/2014/main" id="{2DF187EA-F1AE-8571-947E-A4A4DD3EA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907" name="Rectangle 35">
            <a:extLst>
              <a:ext uri="{FF2B5EF4-FFF2-40B4-BE49-F238E27FC236}">
                <a16:creationId xmlns:a16="http://schemas.microsoft.com/office/drawing/2014/main" id="{F3F9F632-4DC2-E92D-E723-B9ADD5192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908" name="Rectangle 36">
            <a:extLst>
              <a:ext uri="{FF2B5EF4-FFF2-40B4-BE49-F238E27FC236}">
                <a16:creationId xmlns:a16="http://schemas.microsoft.com/office/drawing/2014/main" id="{23556666-E2DA-DEA8-0A09-BFD44DB5F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909" name="Rectangle 37">
            <a:extLst>
              <a:ext uri="{FF2B5EF4-FFF2-40B4-BE49-F238E27FC236}">
                <a16:creationId xmlns:a16="http://schemas.microsoft.com/office/drawing/2014/main" id="{874FD2B1-7B63-A177-1CD3-CA6B77F39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3413" y="1781175"/>
            <a:ext cx="30210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rPr>
              <a:t>&lt;</a:t>
            </a:r>
            <a:r>
              <a:rPr lang="ru-RU" altLang="en-US" sz="2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rPr>
              <a:t>РАЗДЕЛЕНИЕ</a:t>
            </a:r>
            <a:r>
              <a:rPr lang="en-US" altLang="en-US" sz="2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rPr>
              <a:t>&gt;</a:t>
            </a:r>
          </a:p>
        </p:txBody>
      </p:sp>
      <p:sp>
        <p:nvSpPr>
          <p:cNvPr id="463910" name="Line 38">
            <a:extLst>
              <a:ext uri="{FF2B5EF4-FFF2-40B4-BE49-F238E27FC236}">
                <a16:creationId xmlns:a16="http://schemas.microsoft.com/office/drawing/2014/main" id="{7BD51B64-BF7B-6BE1-0CD6-A57F8F7A729D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912" name="Rectangle 40">
            <a:extLst>
              <a:ext uri="{FF2B5EF4-FFF2-40B4-BE49-F238E27FC236}">
                <a16:creationId xmlns:a16="http://schemas.microsoft.com/office/drawing/2014/main" id="{4C2DEB2A-B63A-F869-3055-A7B6F97D7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6763" y="5022850"/>
            <a:ext cx="1547812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>
                <a:solidFill>
                  <a:schemeClr val="accent2"/>
                </a:solidFill>
                <a:latin typeface="Times" panose="020F07020304040A0204" pitchFamily="34" charset="0"/>
              </a:rPr>
              <a:t> ВАВИЛОН</a:t>
            </a:r>
            <a:endParaRPr lang="en-US" altLang="en-US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  <p:sp>
        <p:nvSpPr>
          <p:cNvPr id="463916" name="Rectangle 44">
            <a:extLst>
              <a:ext uri="{FF2B5EF4-FFF2-40B4-BE49-F238E27FC236}">
                <a16:creationId xmlns:a16="http://schemas.microsoft.com/office/drawing/2014/main" id="{B9F8A9FC-A70C-30A1-0E00-AE059DAD1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917" name="Line 45">
            <a:extLst>
              <a:ext uri="{FF2B5EF4-FFF2-40B4-BE49-F238E27FC236}">
                <a16:creationId xmlns:a16="http://schemas.microsoft.com/office/drawing/2014/main" id="{811B028A-CD08-5243-1357-83457B53C40D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2800" y="2298700"/>
            <a:ext cx="0" cy="33274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918" name="Rectangle 46">
            <a:extLst>
              <a:ext uri="{FF2B5EF4-FFF2-40B4-BE49-F238E27FC236}">
                <a16:creationId xmlns:a16="http://schemas.microsoft.com/office/drawing/2014/main" id="{95272405-87A6-DB4F-C35E-7EA34B8BA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8813" y="3635375"/>
            <a:ext cx="23685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rPr>
              <a:t>     ПРОРОКИ</a:t>
            </a:r>
            <a:endParaRPr lang="en-US" altLang="en-US" sz="2800" i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anose="020F07020304040A0204" pitchFamily="34" charset="0"/>
            </a:endParaRPr>
          </a:p>
        </p:txBody>
      </p:sp>
      <p:sp>
        <p:nvSpPr>
          <p:cNvPr id="463921" name="Rectangle 49">
            <a:extLst>
              <a:ext uri="{FF2B5EF4-FFF2-40B4-BE49-F238E27FC236}">
                <a16:creationId xmlns:a16="http://schemas.microsoft.com/office/drawing/2014/main" id="{BE74720D-6839-CC41-9B72-E962A5522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3313" y="3216275"/>
            <a:ext cx="18700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bg2"/>
                </a:solidFill>
                <a:latin typeface="Times" panose="020F07020304040A0204" pitchFamily="34" charset="0"/>
              </a:rPr>
              <a:t>10             2</a:t>
            </a:r>
          </a:p>
        </p:txBody>
      </p:sp>
      <p:sp>
        <p:nvSpPr>
          <p:cNvPr id="463922" name="Rectangle 50">
            <a:extLst>
              <a:ext uri="{FF2B5EF4-FFF2-40B4-BE49-F238E27FC236}">
                <a16:creationId xmlns:a16="http://schemas.microsoft.com/office/drawing/2014/main" id="{06C7218C-74A1-4E11-F44A-2AEB38E23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2246313"/>
            <a:ext cx="389890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  СЕВЕР      ЮГ</a:t>
            </a:r>
            <a:endParaRPr lang="en-US" altLang="en-US" sz="28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463923" name="Rectangle 51">
            <a:extLst>
              <a:ext uri="{FF2B5EF4-FFF2-40B4-BE49-F238E27FC236}">
                <a16:creationId xmlns:a16="http://schemas.microsoft.com/office/drawing/2014/main" id="{8122477B-933A-B0E4-8486-EF6C894F0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050" y="2835275"/>
            <a:ext cx="276066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>
                <a:solidFill>
                  <a:schemeClr val="bg2"/>
                </a:solidFill>
                <a:latin typeface="Times" panose="020F07020304040A0204" pitchFamily="34" charset="0"/>
              </a:rPr>
              <a:t>ИЗРАИЛЬ       ИУДЕЯ</a:t>
            </a:r>
            <a:endParaRPr lang="en-US" altLang="en-US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463952" name="Rectangle 80">
            <a:extLst>
              <a:ext uri="{FF2B5EF4-FFF2-40B4-BE49-F238E27FC236}">
                <a16:creationId xmlns:a16="http://schemas.microsoft.com/office/drawing/2014/main" id="{D4A8B24A-122B-A9D7-E3A3-C91CB25F0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6226175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en-US" sz="160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63954" name="Text Box 82">
            <a:extLst>
              <a:ext uri="{FF2B5EF4-FFF2-40B4-BE49-F238E27FC236}">
                <a16:creationId xmlns:a16="http://schemas.microsoft.com/office/drawing/2014/main" id="{A84A89A4-96B9-32D1-3DAF-43CC613ED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7413" y="19050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tx1"/>
                </a:solidFill>
              </a:rPr>
              <a:t>4</a:t>
            </a:r>
            <a:r>
              <a:rPr lang="en-US" altLang="en-US" sz="1600">
                <a:solidFill>
                  <a:schemeClr val="tx1"/>
                </a:solidFill>
              </a:rPr>
              <a:t> </a:t>
            </a:r>
            <a:r>
              <a:rPr lang="ru-RU" altLang="en-US" sz="1600">
                <a:solidFill>
                  <a:schemeClr val="tx1"/>
                </a:solidFill>
              </a:rPr>
              <a:t>Цар.</a:t>
            </a:r>
            <a:r>
              <a:rPr lang="en-US" altLang="en-US" sz="1600">
                <a:solidFill>
                  <a:schemeClr val="tx1"/>
                </a:solidFill>
              </a:rPr>
              <a:t> 25:21</a:t>
            </a:r>
          </a:p>
        </p:txBody>
      </p:sp>
      <p:sp>
        <p:nvSpPr>
          <p:cNvPr id="464008" name="Text Box 136">
            <a:extLst>
              <a:ext uri="{FF2B5EF4-FFF2-40B4-BE49-F238E27FC236}">
                <a16:creationId xmlns:a16="http://schemas.microsoft.com/office/drawing/2014/main" id="{76A497BB-7286-8752-4C1A-5E1FF5510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grpSp>
        <p:nvGrpSpPr>
          <p:cNvPr id="464071" name="Group 199">
            <a:extLst>
              <a:ext uri="{FF2B5EF4-FFF2-40B4-BE49-F238E27FC236}">
                <a16:creationId xmlns:a16="http://schemas.microsoft.com/office/drawing/2014/main" id="{5C66EFE3-D639-C80A-B689-EF9B4822CD1A}"/>
              </a:ext>
            </a:extLst>
          </p:cNvPr>
          <p:cNvGrpSpPr>
            <a:grpSpLocks/>
          </p:cNvGrpSpPr>
          <p:nvPr/>
        </p:nvGrpSpPr>
        <p:grpSpPr bwMode="auto">
          <a:xfrm>
            <a:off x="7972425" y="3436938"/>
            <a:ext cx="1071563" cy="1843087"/>
            <a:chOff x="5022" y="2165"/>
            <a:chExt cx="675" cy="1161"/>
          </a:xfrm>
        </p:grpSpPr>
        <p:sp>
          <p:nvSpPr>
            <p:cNvPr id="464012" name="Freeform 140">
              <a:extLst>
                <a:ext uri="{FF2B5EF4-FFF2-40B4-BE49-F238E27FC236}">
                  <a16:creationId xmlns:a16="http://schemas.microsoft.com/office/drawing/2014/main" id="{75E13FAC-F7F1-5812-68FD-78DCFD4B3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9" y="22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4013" name="AutoShape 141">
              <a:extLst>
                <a:ext uri="{FF2B5EF4-FFF2-40B4-BE49-F238E27FC236}">
                  <a16:creationId xmlns:a16="http://schemas.microsoft.com/office/drawing/2014/main" id="{DD4B0D64-2E50-BB5C-E797-59BA71341F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172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4014" name="Rectangle 142">
              <a:extLst>
                <a:ext uri="{FF2B5EF4-FFF2-40B4-BE49-F238E27FC236}">
                  <a16:creationId xmlns:a16="http://schemas.microsoft.com/office/drawing/2014/main" id="{F5F3DCD9-CF1C-BCE3-EF13-BE1E8DBCEC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7" y="2273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4015" name="Line 143">
              <a:extLst>
                <a:ext uri="{FF2B5EF4-FFF2-40B4-BE49-F238E27FC236}">
                  <a16:creationId xmlns:a16="http://schemas.microsoft.com/office/drawing/2014/main" id="{E08D9AD1-9847-5C07-A617-14C1B820D1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37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4016" name="Rectangle 144">
              <a:extLst>
                <a:ext uri="{FF2B5EF4-FFF2-40B4-BE49-F238E27FC236}">
                  <a16:creationId xmlns:a16="http://schemas.microsoft.com/office/drawing/2014/main" id="{B405E230-BE90-0C56-1EC8-B68845B2D5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1" y="2240"/>
              <a:ext cx="22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4017" name="Rectangle 145">
              <a:extLst>
                <a:ext uri="{FF2B5EF4-FFF2-40B4-BE49-F238E27FC236}">
                  <a16:creationId xmlns:a16="http://schemas.microsoft.com/office/drawing/2014/main" id="{611EB101-D8B4-D535-8DC7-B6851F284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6" y="2226"/>
              <a:ext cx="232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4018" name="Line 146">
              <a:extLst>
                <a:ext uri="{FF2B5EF4-FFF2-40B4-BE49-F238E27FC236}">
                  <a16:creationId xmlns:a16="http://schemas.microsoft.com/office/drawing/2014/main" id="{686D14B4-E165-356D-056F-A4D39FDC09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48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4019" name="Line 147">
              <a:extLst>
                <a:ext uri="{FF2B5EF4-FFF2-40B4-BE49-F238E27FC236}">
                  <a16:creationId xmlns:a16="http://schemas.microsoft.com/office/drawing/2014/main" id="{69B9502F-720E-9408-5F8B-8566F7B1E6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60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4020" name="Line 148">
              <a:extLst>
                <a:ext uri="{FF2B5EF4-FFF2-40B4-BE49-F238E27FC236}">
                  <a16:creationId xmlns:a16="http://schemas.microsoft.com/office/drawing/2014/main" id="{B4EE1CC0-A77C-02D2-E813-55CB72280E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71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4021" name="Line 149">
              <a:extLst>
                <a:ext uri="{FF2B5EF4-FFF2-40B4-BE49-F238E27FC236}">
                  <a16:creationId xmlns:a16="http://schemas.microsoft.com/office/drawing/2014/main" id="{FAC15D15-D543-4E2D-A4C7-A667ECC217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5" y="304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4022" name="Line 150">
              <a:extLst>
                <a:ext uri="{FF2B5EF4-FFF2-40B4-BE49-F238E27FC236}">
                  <a16:creationId xmlns:a16="http://schemas.microsoft.com/office/drawing/2014/main" id="{031E13B1-4478-4638-FCCB-0324004C82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816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4023" name="Line 151">
              <a:extLst>
                <a:ext uri="{FF2B5EF4-FFF2-40B4-BE49-F238E27FC236}">
                  <a16:creationId xmlns:a16="http://schemas.microsoft.com/office/drawing/2014/main" id="{68D2B4D5-F323-88D7-DDAA-C0FFEA8B1F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315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4024" name="Line 152">
              <a:extLst>
                <a:ext uri="{FF2B5EF4-FFF2-40B4-BE49-F238E27FC236}">
                  <a16:creationId xmlns:a16="http://schemas.microsoft.com/office/drawing/2014/main" id="{173ADC34-C738-D028-6617-0530318542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3264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4025" name="Line 153">
              <a:extLst>
                <a:ext uri="{FF2B5EF4-FFF2-40B4-BE49-F238E27FC236}">
                  <a16:creationId xmlns:a16="http://schemas.microsoft.com/office/drawing/2014/main" id="{95208F3D-DF39-F735-33CB-98ACF33071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92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4026" name="Line 154">
              <a:extLst>
                <a:ext uri="{FF2B5EF4-FFF2-40B4-BE49-F238E27FC236}">
                  <a16:creationId xmlns:a16="http://schemas.microsoft.com/office/drawing/2014/main" id="{D568EBF9-6F30-E532-FBA1-25C06347C8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59" y="2540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4027" name="Line 155">
              <a:extLst>
                <a:ext uri="{FF2B5EF4-FFF2-40B4-BE49-F238E27FC236}">
                  <a16:creationId xmlns:a16="http://schemas.microsoft.com/office/drawing/2014/main" id="{BCBA813E-02FF-E047-7478-712B09EE72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51" y="2496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4028" name="Rectangle 156">
              <a:extLst>
                <a:ext uri="{FF2B5EF4-FFF2-40B4-BE49-F238E27FC236}">
                  <a16:creationId xmlns:a16="http://schemas.microsoft.com/office/drawing/2014/main" id="{FDFC50F2-895C-E387-4D07-0802E419A5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5" y="2165"/>
              <a:ext cx="5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Chicago" charset="0"/>
                </a:rPr>
                <a:t>ЦАРСТВО</a:t>
              </a:r>
              <a:endParaRPr lang="en-US" altLang="en-US" sz="9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464029" name="Rectangle 157">
              <a:extLst>
                <a:ext uri="{FF2B5EF4-FFF2-40B4-BE49-F238E27FC236}">
                  <a16:creationId xmlns:a16="http://schemas.microsoft.com/office/drawing/2014/main" id="{2412F404-5EE7-CE16-CE02-294DF1F18C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39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</a:t>
              </a:r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Д</a:t>
              </a:r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464030" name="Rectangle 158">
              <a:extLst>
                <a:ext uri="{FF2B5EF4-FFF2-40B4-BE49-F238E27FC236}">
                  <a16:creationId xmlns:a16="http://schemas.microsoft.com/office/drawing/2014/main" id="{D2513AA7-7D52-BF72-5DB1-C9C5A51071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5" y="2365"/>
              <a:ext cx="60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pitchFamily="2" charset="0"/>
                </a:rPr>
                <a:t>РАЗДЕЛЕНИЕ</a:t>
              </a:r>
              <a:endParaRPr lang="en-US" altLang="en-U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64031" name="Rectangle 159">
              <a:extLst>
                <a:ext uri="{FF2B5EF4-FFF2-40B4-BE49-F238E27FC236}">
                  <a16:creationId xmlns:a16="http://schemas.microsoft.com/office/drawing/2014/main" id="{3461BC72-BA12-FCB6-6610-9D2AAF03DB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0" y="2503"/>
              <a:ext cx="52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 Север      Юг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464032" name="Rectangle 160">
              <a:extLst>
                <a:ext uri="{FF2B5EF4-FFF2-40B4-BE49-F238E27FC236}">
                  <a16:creationId xmlns:a16="http://schemas.microsoft.com/office/drawing/2014/main" id="{D09FA92F-F739-1840-74E2-8813510112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1" y="2824"/>
              <a:ext cx="52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8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pitchFamily="2" charset="0"/>
                </a:rPr>
                <a:t>     ПРОРОКИ</a:t>
              </a:r>
              <a:endParaRPr lang="en-US" altLang="en-US" sz="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64033" name="Rectangle 161">
              <a:extLst>
                <a:ext uri="{FF2B5EF4-FFF2-40B4-BE49-F238E27FC236}">
                  <a16:creationId xmlns:a16="http://schemas.microsoft.com/office/drawing/2014/main" id="{00C06D26-9103-6FDF-160B-5F31D607B7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7" y="3048"/>
              <a:ext cx="38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 200        </a:t>
              </a:r>
            </a:p>
          </p:txBody>
        </p:sp>
        <p:sp>
          <p:nvSpPr>
            <p:cNvPr id="464034" name="Rectangle 162">
              <a:extLst>
                <a:ext uri="{FF2B5EF4-FFF2-40B4-BE49-F238E27FC236}">
                  <a16:creationId xmlns:a16="http://schemas.microsoft.com/office/drawing/2014/main" id="{E899177B-9144-63B8-3787-EB116884B0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2" y="3152"/>
              <a:ext cx="3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Ассирия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464035" name="Rectangle 163">
              <a:extLst>
                <a:ext uri="{FF2B5EF4-FFF2-40B4-BE49-F238E27FC236}">
                  <a16:creationId xmlns:a16="http://schemas.microsoft.com/office/drawing/2014/main" id="{D41D763A-2A93-F5FD-16F9-A79A66982F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4" y="2943"/>
              <a:ext cx="56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  20- </a:t>
              </a:r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И</a:t>
              </a:r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       20-</a:t>
              </a:r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Р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464037" name="Rectangle 165">
              <a:extLst>
                <a:ext uri="{FF2B5EF4-FFF2-40B4-BE49-F238E27FC236}">
                  <a16:creationId xmlns:a16="http://schemas.microsoft.com/office/drawing/2014/main" id="{FEAC7B15-3A9E-9EFD-5409-B2E9D0CCA6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2" y="2615"/>
              <a:ext cx="41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Израиль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464038" name="Rectangle 166">
              <a:extLst>
                <a:ext uri="{FF2B5EF4-FFF2-40B4-BE49-F238E27FC236}">
                  <a16:creationId xmlns:a16="http://schemas.microsoft.com/office/drawing/2014/main" id="{5CFCFFC5-16E5-D855-D1E9-39E6EBAA0C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6" y="2615"/>
              <a:ext cx="35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  </a:t>
              </a:r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Иуда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464039" name="Rectangle 167">
              <a:extLst>
                <a:ext uri="{FF2B5EF4-FFF2-40B4-BE49-F238E27FC236}">
                  <a16:creationId xmlns:a16="http://schemas.microsoft.com/office/drawing/2014/main" id="{1CB2571C-DB6F-56B3-052D-FB2412902A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" y="2720"/>
              <a:ext cx="47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10              2</a:t>
              </a:r>
            </a:p>
          </p:txBody>
        </p:sp>
        <p:sp>
          <p:nvSpPr>
            <p:cNvPr id="464040" name="Rectangle 168">
              <a:extLst>
                <a:ext uri="{FF2B5EF4-FFF2-40B4-BE49-F238E27FC236}">
                  <a16:creationId xmlns:a16="http://schemas.microsoft.com/office/drawing/2014/main" id="{65F1B316-FF2C-09CD-D60E-74794E45B0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4" y="3146"/>
              <a:ext cx="39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Вавилон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464041" name="Rectangle 169">
              <a:extLst>
                <a:ext uri="{FF2B5EF4-FFF2-40B4-BE49-F238E27FC236}">
                  <a16:creationId xmlns:a16="http://schemas.microsoft.com/office/drawing/2014/main" id="{0CBEC51F-9EB3-7F32-78A5-C8053600E9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8" y="3047"/>
              <a:ext cx="22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350</a:t>
              </a:r>
            </a:p>
          </p:txBody>
        </p:sp>
      </p:grpSp>
      <p:sp>
        <p:nvSpPr>
          <p:cNvPr id="464042" name="Rectangle 170">
            <a:extLst>
              <a:ext uri="{FF2B5EF4-FFF2-40B4-BE49-F238E27FC236}">
                <a16:creationId xmlns:a16="http://schemas.microsoft.com/office/drawing/2014/main" id="{DC3573D1-858D-DA3A-DF0A-41134A2FE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4188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50</a:t>
            </a:r>
          </a:p>
        </p:txBody>
      </p:sp>
      <p:sp>
        <p:nvSpPr>
          <p:cNvPr id="464044" name="Rectangle 172">
            <a:extLst>
              <a:ext uri="{FF2B5EF4-FFF2-40B4-BE49-F238E27FC236}">
                <a16:creationId xmlns:a16="http://schemas.microsoft.com/office/drawing/2014/main" id="{2F75F328-6170-3732-C1D5-009D0367E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3638" y="4314825"/>
            <a:ext cx="1611312" cy="9429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800" i="1">
                <a:solidFill>
                  <a:schemeClr val="tx1"/>
                </a:solidFill>
                <a:latin typeface="Helvetica" pitchFamily="2" charset="0"/>
              </a:rPr>
              <a:t>Иер.</a:t>
            </a:r>
            <a:r>
              <a:rPr lang="en-US" altLang="en-US" sz="2800" i="1">
                <a:solidFill>
                  <a:schemeClr val="tx1"/>
                </a:solidFill>
                <a:latin typeface="Helvetica" pitchFamily="2" charset="0"/>
              </a:rPr>
              <a:t> 31:       31-33</a:t>
            </a:r>
          </a:p>
        </p:txBody>
      </p:sp>
      <p:sp>
        <p:nvSpPr>
          <p:cNvPr id="464045" name="Rectangle 173">
            <a:extLst>
              <a:ext uri="{FF2B5EF4-FFF2-40B4-BE49-F238E27FC236}">
                <a16:creationId xmlns:a16="http://schemas.microsoft.com/office/drawing/2014/main" id="{43C811B4-B034-863B-EE23-BE5C7F4CF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8075" y="2247900"/>
            <a:ext cx="2576513" cy="9429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 i="1">
                <a:solidFill>
                  <a:schemeClr val="tx1"/>
                </a:solidFill>
                <a:latin typeface="Helvetica" pitchFamily="2" charset="0"/>
              </a:rPr>
              <a:t>2 </a:t>
            </a:r>
            <a:r>
              <a:rPr lang="ru-RU" altLang="en-US" sz="2800" i="1">
                <a:solidFill>
                  <a:schemeClr val="tx1"/>
                </a:solidFill>
                <a:latin typeface="Helvetica" pitchFamily="2" charset="0"/>
              </a:rPr>
              <a:t>Цар.</a:t>
            </a:r>
            <a:r>
              <a:rPr lang="en-US" altLang="en-US" sz="2800" i="1">
                <a:solidFill>
                  <a:schemeClr val="tx1"/>
                </a:solidFill>
                <a:latin typeface="Helvetica" pitchFamily="2" charset="0"/>
              </a:rPr>
              <a:t> 7: 4-16</a:t>
            </a:r>
          </a:p>
          <a:p>
            <a:r>
              <a:rPr lang="en-US" altLang="en-US" sz="2800" i="1">
                <a:solidFill>
                  <a:schemeClr val="tx1"/>
                </a:solidFill>
                <a:latin typeface="Helvetica" pitchFamily="2" charset="0"/>
              </a:rPr>
              <a:t>1 </a:t>
            </a:r>
            <a:r>
              <a:rPr lang="ru-RU" altLang="en-US" sz="2800" i="1">
                <a:solidFill>
                  <a:schemeClr val="tx1"/>
                </a:solidFill>
                <a:latin typeface="Helvetica" pitchFamily="2" charset="0"/>
              </a:rPr>
              <a:t>Пар.</a:t>
            </a:r>
            <a:r>
              <a:rPr lang="en-US" altLang="en-US" sz="2800" i="1">
                <a:solidFill>
                  <a:schemeClr val="tx1"/>
                </a:solidFill>
                <a:latin typeface="Helvetica" pitchFamily="2" charset="0"/>
              </a:rPr>
              <a:t> 17:3-15</a:t>
            </a:r>
          </a:p>
        </p:txBody>
      </p:sp>
      <p:grpSp>
        <p:nvGrpSpPr>
          <p:cNvPr id="464046" name="Group 174">
            <a:extLst>
              <a:ext uri="{FF2B5EF4-FFF2-40B4-BE49-F238E27FC236}">
                <a16:creationId xmlns:a16="http://schemas.microsoft.com/office/drawing/2014/main" id="{CEA382FC-A0AF-586F-2FE2-EBCFE8150FEE}"/>
              </a:ext>
            </a:extLst>
          </p:cNvPr>
          <p:cNvGrpSpPr>
            <a:grpSpLocks/>
          </p:cNvGrpSpPr>
          <p:nvPr/>
        </p:nvGrpSpPr>
        <p:grpSpPr bwMode="auto">
          <a:xfrm>
            <a:off x="6083300" y="1174750"/>
            <a:ext cx="1289050" cy="1435100"/>
            <a:chOff x="1084" y="711"/>
            <a:chExt cx="2950" cy="2769"/>
          </a:xfrm>
        </p:grpSpPr>
        <p:grpSp>
          <p:nvGrpSpPr>
            <p:cNvPr id="464047" name="Group 175">
              <a:extLst>
                <a:ext uri="{FF2B5EF4-FFF2-40B4-BE49-F238E27FC236}">
                  <a16:creationId xmlns:a16="http://schemas.microsoft.com/office/drawing/2014/main" id="{A73F64F2-07B2-E504-91E9-0B0E9B5456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464048" name="Group 176">
                <a:extLst>
                  <a:ext uri="{FF2B5EF4-FFF2-40B4-BE49-F238E27FC236}">
                    <a16:creationId xmlns:a16="http://schemas.microsoft.com/office/drawing/2014/main" id="{354475DE-BBE7-19D3-1DDC-87C8445C22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464049" name="Freeform 177">
                  <a:extLst>
                    <a:ext uri="{FF2B5EF4-FFF2-40B4-BE49-F238E27FC236}">
                      <a16:creationId xmlns:a16="http://schemas.microsoft.com/office/drawing/2014/main" id="{51C2B5D0-9F18-8B2C-934B-A2CE3C78F2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4050" name="Freeform 178">
                  <a:extLst>
                    <a:ext uri="{FF2B5EF4-FFF2-40B4-BE49-F238E27FC236}">
                      <a16:creationId xmlns:a16="http://schemas.microsoft.com/office/drawing/2014/main" id="{93FFCFCD-597D-6376-D755-F344D2C813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464051" name="Picture 179">
                <a:extLst>
                  <a:ext uri="{FF2B5EF4-FFF2-40B4-BE49-F238E27FC236}">
                    <a16:creationId xmlns:a16="http://schemas.microsoft.com/office/drawing/2014/main" id="{95989F06-68DB-F33B-A40A-D481E733D367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64052" name="Freeform 180">
              <a:extLst>
                <a:ext uri="{FF2B5EF4-FFF2-40B4-BE49-F238E27FC236}">
                  <a16:creationId xmlns:a16="http://schemas.microsoft.com/office/drawing/2014/main" id="{B9D9E62C-9A94-E075-690A-B413370281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4053" name="Freeform 181">
              <a:extLst>
                <a:ext uri="{FF2B5EF4-FFF2-40B4-BE49-F238E27FC236}">
                  <a16:creationId xmlns:a16="http://schemas.microsoft.com/office/drawing/2014/main" id="{1B542D66-C574-CF21-EB0E-526CA5BD4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4054" name="Freeform 182">
              <a:extLst>
                <a:ext uri="{FF2B5EF4-FFF2-40B4-BE49-F238E27FC236}">
                  <a16:creationId xmlns:a16="http://schemas.microsoft.com/office/drawing/2014/main" id="{F4D38A7B-B15F-1D86-C2BA-6E046FD58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4055" name="Freeform 183">
              <a:extLst>
                <a:ext uri="{FF2B5EF4-FFF2-40B4-BE49-F238E27FC236}">
                  <a16:creationId xmlns:a16="http://schemas.microsoft.com/office/drawing/2014/main" id="{B97704BC-2F59-9E61-4D30-16907E0F4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4056" name="Freeform 184">
              <a:extLst>
                <a:ext uri="{FF2B5EF4-FFF2-40B4-BE49-F238E27FC236}">
                  <a16:creationId xmlns:a16="http://schemas.microsoft.com/office/drawing/2014/main" id="{4D59FDAA-4C3E-8FEE-A934-2092F8A93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64057" name="Group 185">
            <a:extLst>
              <a:ext uri="{FF2B5EF4-FFF2-40B4-BE49-F238E27FC236}">
                <a16:creationId xmlns:a16="http://schemas.microsoft.com/office/drawing/2014/main" id="{6047779D-F87D-E8EE-D226-0590600A9D29}"/>
              </a:ext>
            </a:extLst>
          </p:cNvPr>
          <p:cNvGrpSpPr>
            <a:grpSpLocks/>
          </p:cNvGrpSpPr>
          <p:nvPr/>
        </p:nvGrpSpPr>
        <p:grpSpPr bwMode="auto">
          <a:xfrm>
            <a:off x="6076950" y="3238500"/>
            <a:ext cx="1289050" cy="1435100"/>
            <a:chOff x="1084" y="711"/>
            <a:chExt cx="2950" cy="2769"/>
          </a:xfrm>
        </p:grpSpPr>
        <p:grpSp>
          <p:nvGrpSpPr>
            <p:cNvPr id="464058" name="Group 186">
              <a:extLst>
                <a:ext uri="{FF2B5EF4-FFF2-40B4-BE49-F238E27FC236}">
                  <a16:creationId xmlns:a16="http://schemas.microsoft.com/office/drawing/2014/main" id="{804CCED5-9504-1792-EA08-96109602B9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464059" name="Group 187">
                <a:extLst>
                  <a:ext uri="{FF2B5EF4-FFF2-40B4-BE49-F238E27FC236}">
                    <a16:creationId xmlns:a16="http://schemas.microsoft.com/office/drawing/2014/main" id="{01187F02-F9B2-D8BD-7BA9-5BC4962258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464060" name="Freeform 188">
                  <a:extLst>
                    <a:ext uri="{FF2B5EF4-FFF2-40B4-BE49-F238E27FC236}">
                      <a16:creationId xmlns:a16="http://schemas.microsoft.com/office/drawing/2014/main" id="{A3F3C850-9F66-CC31-D24E-A4262F67FE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4061" name="Freeform 189">
                  <a:extLst>
                    <a:ext uri="{FF2B5EF4-FFF2-40B4-BE49-F238E27FC236}">
                      <a16:creationId xmlns:a16="http://schemas.microsoft.com/office/drawing/2014/main" id="{B0033AA3-CC84-9E99-1549-B63D89F478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464062" name="Picture 190">
                <a:extLst>
                  <a:ext uri="{FF2B5EF4-FFF2-40B4-BE49-F238E27FC236}">
                    <a16:creationId xmlns:a16="http://schemas.microsoft.com/office/drawing/2014/main" id="{05A4FD69-A8E6-09D1-72C8-C873EF73299D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64063" name="Freeform 191">
              <a:extLst>
                <a:ext uri="{FF2B5EF4-FFF2-40B4-BE49-F238E27FC236}">
                  <a16:creationId xmlns:a16="http://schemas.microsoft.com/office/drawing/2014/main" id="{86886EE5-B9E0-25FA-5EDC-41F9070B10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4064" name="Freeform 192">
              <a:extLst>
                <a:ext uri="{FF2B5EF4-FFF2-40B4-BE49-F238E27FC236}">
                  <a16:creationId xmlns:a16="http://schemas.microsoft.com/office/drawing/2014/main" id="{51C40A7F-7FD0-C759-E8A2-578997B58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4065" name="Freeform 193">
              <a:extLst>
                <a:ext uri="{FF2B5EF4-FFF2-40B4-BE49-F238E27FC236}">
                  <a16:creationId xmlns:a16="http://schemas.microsoft.com/office/drawing/2014/main" id="{38312D32-DF34-7071-3DEB-0608616C0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4066" name="Freeform 194">
              <a:extLst>
                <a:ext uri="{FF2B5EF4-FFF2-40B4-BE49-F238E27FC236}">
                  <a16:creationId xmlns:a16="http://schemas.microsoft.com/office/drawing/2014/main" id="{448E58DF-A6E3-E1E1-884B-805DCAAD6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4067" name="Freeform 195">
              <a:extLst>
                <a:ext uri="{FF2B5EF4-FFF2-40B4-BE49-F238E27FC236}">
                  <a16:creationId xmlns:a16="http://schemas.microsoft.com/office/drawing/2014/main" id="{9AEDB57D-E446-A33F-B8C3-7765A82D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4068" name="Text Box 196">
            <a:extLst>
              <a:ext uri="{FF2B5EF4-FFF2-40B4-BE49-F238E27FC236}">
                <a16:creationId xmlns:a16="http://schemas.microsoft.com/office/drawing/2014/main" id="{FFD23514-02CB-6EF0-15A5-4EEDAD7A5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9675" y="1376363"/>
            <a:ext cx="863600" cy="7016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4000" b="0" i="1">
                <a:solidFill>
                  <a:schemeClr val="tx1"/>
                </a:solidFill>
                <a:latin typeface="Kosher-Normal" charset="0"/>
              </a:rPr>
              <a:t>ДЗ</a:t>
            </a:r>
            <a:endParaRPr lang="en-US" altLang="en-US" sz="4000" b="0" i="1">
              <a:solidFill>
                <a:schemeClr val="tx1"/>
              </a:solidFill>
              <a:latin typeface="Kosher-Normal" charset="0"/>
            </a:endParaRPr>
          </a:p>
        </p:txBody>
      </p:sp>
      <p:sp>
        <p:nvSpPr>
          <p:cNvPr id="464069" name="Text Box 197">
            <a:extLst>
              <a:ext uri="{FF2B5EF4-FFF2-40B4-BE49-F238E27FC236}">
                <a16:creationId xmlns:a16="http://schemas.microsoft.com/office/drawing/2014/main" id="{9C9BA703-F516-C890-64A3-13AC44B34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9038" y="3459163"/>
            <a:ext cx="863600" cy="7016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4000" b="0" i="1">
                <a:solidFill>
                  <a:schemeClr val="tx1"/>
                </a:solidFill>
                <a:latin typeface="Kosher-Normal" charset="0"/>
              </a:rPr>
              <a:t>НЗ</a:t>
            </a:r>
            <a:endParaRPr lang="en-US" altLang="en-US" sz="4000" b="0" i="1">
              <a:solidFill>
                <a:schemeClr val="tx1"/>
              </a:solidFill>
              <a:latin typeface="Kosher-Normal" charset="0"/>
            </a:endParaRPr>
          </a:p>
        </p:txBody>
      </p:sp>
      <p:sp>
        <p:nvSpPr>
          <p:cNvPr id="464070" name="Text Box 198">
            <a:extLst>
              <a:ext uri="{FF2B5EF4-FFF2-40B4-BE49-F238E27FC236}">
                <a16:creationId xmlns:a16="http://schemas.microsoft.com/office/drawing/2014/main" id="{412C8CBD-6DE0-F38F-4BC8-C9DACD844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7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63913" name="Oval 41">
            <a:extLst>
              <a:ext uri="{FF2B5EF4-FFF2-40B4-BE49-F238E27FC236}">
                <a16:creationId xmlns:a16="http://schemas.microsoft.com/office/drawing/2014/main" id="{88AE6840-60BB-ADA4-17E6-72480BE8A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2950" y="4565650"/>
            <a:ext cx="1676400" cy="1041400"/>
          </a:xfrm>
          <a:prstGeom prst="ellipse">
            <a:avLst/>
          </a:prstGeom>
          <a:noFill/>
          <a:ln w="50800">
            <a:solidFill>
              <a:schemeClr val="accent1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3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3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3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3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7" presetClass="entr" presetSubtype="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39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39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39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39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9" presetID="17" presetClass="entr" presetSubtype="2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39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3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39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39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3894" grpId="0" autoUpdateAnimBg="0"/>
      <p:bldP spid="463912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5049" name="Group 169">
            <a:extLst>
              <a:ext uri="{FF2B5EF4-FFF2-40B4-BE49-F238E27FC236}">
                <a16:creationId xmlns:a16="http://schemas.microsoft.com/office/drawing/2014/main" id="{F47EE872-158E-F824-250F-D9CD46624153}"/>
              </a:ext>
            </a:extLst>
          </p:cNvPr>
          <p:cNvGrpSpPr>
            <a:grpSpLocks/>
          </p:cNvGrpSpPr>
          <p:nvPr/>
        </p:nvGrpSpPr>
        <p:grpSpPr bwMode="auto">
          <a:xfrm>
            <a:off x="63500" y="12700"/>
            <a:ext cx="2252663" cy="1955800"/>
            <a:chOff x="0" y="0"/>
            <a:chExt cx="1246" cy="1232"/>
          </a:xfrm>
        </p:grpSpPr>
        <p:sp>
          <p:nvSpPr>
            <p:cNvPr id="635050" name="Rectangle 170">
              <a:extLst>
                <a:ext uri="{FF2B5EF4-FFF2-40B4-BE49-F238E27FC236}">
                  <a16:creationId xmlns:a16="http://schemas.microsoft.com/office/drawing/2014/main" id="{8A6A5C39-0041-0C3A-F9F9-B2D31E82FE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051" name="Rectangle 171">
              <a:extLst>
                <a:ext uri="{FF2B5EF4-FFF2-40B4-BE49-F238E27FC236}">
                  <a16:creationId xmlns:a16="http://schemas.microsoft.com/office/drawing/2014/main" id="{EB06FA0E-5E22-7EE1-3653-F66C742523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052" name="Rectangle 172">
              <a:extLst>
                <a:ext uri="{FF2B5EF4-FFF2-40B4-BE49-F238E27FC236}">
                  <a16:creationId xmlns:a16="http://schemas.microsoft.com/office/drawing/2014/main" id="{8364696C-C851-25E3-AD92-5A2F3686FF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34882" name="Rectangle 2">
            <a:extLst>
              <a:ext uri="{FF2B5EF4-FFF2-40B4-BE49-F238E27FC236}">
                <a16:creationId xmlns:a16="http://schemas.microsoft.com/office/drawing/2014/main" id="{82CABA84-B504-F303-9B51-E51927E1F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4800" y="8763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883" name="Freeform 3">
            <a:extLst>
              <a:ext uri="{FF2B5EF4-FFF2-40B4-BE49-F238E27FC236}">
                <a16:creationId xmlns:a16="http://schemas.microsoft.com/office/drawing/2014/main" id="{9DA57D0A-194E-5662-CAD4-E089DE6AC72B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885" name="Rectangle 5">
            <a:extLst>
              <a:ext uri="{FF2B5EF4-FFF2-40B4-BE49-F238E27FC236}">
                <a16:creationId xmlns:a16="http://schemas.microsoft.com/office/drawing/2014/main" id="{755E2FF5-C8DA-FE7D-74DA-EF7611ADF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54" name="Rectangle 174">
            <a:extLst>
              <a:ext uri="{FF2B5EF4-FFF2-40B4-BE49-F238E27FC236}">
                <a16:creationId xmlns:a16="http://schemas.microsoft.com/office/drawing/2014/main" id="{A13E090E-3D7E-9A72-7BDE-7E72904D2D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13" y="47625"/>
            <a:ext cx="1993900" cy="10033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ru-RU" altLang="en-US">
                <a:solidFill>
                  <a:srgbClr val="FFFF00"/>
                </a:solidFill>
                <a:latin typeface="Arial" panose="020B0604020202020204" pitchFamily="34" charset="0"/>
              </a:rPr>
              <a:t>ПОДГОТОВКА</a:t>
            </a:r>
          </a:p>
          <a:p>
            <a:r>
              <a:rPr lang="ru-RU" altLang="en-US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  </a:t>
            </a:r>
            <a:r>
              <a:rPr lang="ru-RU" altLang="en-US">
                <a:solidFill>
                  <a:srgbClr val="FFFF00"/>
                </a:solidFill>
                <a:latin typeface="Arial" panose="020B0604020202020204" pitchFamily="34" charset="0"/>
              </a:rPr>
              <a:t>СЦЕНЫ</a:t>
            </a:r>
            <a:endParaRPr lang="en-US" altLang="en-US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34886" name="Freeform 6">
            <a:extLst>
              <a:ext uri="{FF2B5EF4-FFF2-40B4-BE49-F238E27FC236}">
                <a16:creationId xmlns:a16="http://schemas.microsoft.com/office/drawing/2014/main" id="{BD9C3B81-681D-344F-5896-B43E4A40BE44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887" name="Freeform 7">
            <a:extLst>
              <a:ext uri="{FF2B5EF4-FFF2-40B4-BE49-F238E27FC236}">
                <a16:creationId xmlns:a16="http://schemas.microsoft.com/office/drawing/2014/main" id="{28EA5D9C-7FBD-7886-C4B0-B34787835E99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888" name="Rectangle 8">
            <a:extLst>
              <a:ext uri="{FF2B5EF4-FFF2-40B4-BE49-F238E27FC236}">
                <a16:creationId xmlns:a16="http://schemas.microsoft.com/office/drawing/2014/main" id="{548E74BD-6236-2F22-368C-131C3C2E7B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РЕ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634889" name="Freeform 9">
            <a:extLst>
              <a:ext uri="{FF2B5EF4-FFF2-40B4-BE49-F238E27FC236}">
                <a16:creationId xmlns:a16="http://schemas.microsoft.com/office/drawing/2014/main" id="{125B2E56-7ABB-60CD-B55A-15C572FD0490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890" name="Rectangle 10">
            <a:extLst>
              <a:ext uri="{FF2B5EF4-FFF2-40B4-BE49-F238E27FC236}">
                <a16:creationId xmlns:a16="http://schemas.microsoft.com/office/drawing/2014/main" id="{97371AE0-D2F9-01F3-F20E-49C88D177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ПЗ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634891" name="Freeform 11">
            <a:extLst>
              <a:ext uri="{FF2B5EF4-FFF2-40B4-BE49-F238E27FC236}">
                <a16:creationId xmlns:a16="http://schemas.microsoft.com/office/drawing/2014/main" id="{6F0CC3B8-57EE-7AD2-DB58-E18F077E3673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892" name="Freeform 12">
            <a:extLst>
              <a:ext uri="{FF2B5EF4-FFF2-40B4-BE49-F238E27FC236}">
                <a16:creationId xmlns:a16="http://schemas.microsoft.com/office/drawing/2014/main" id="{68244E61-AC43-0BD2-2D15-043FB81737FC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893" name="Freeform 13">
            <a:extLst>
              <a:ext uri="{FF2B5EF4-FFF2-40B4-BE49-F238E27FC236}">
                <a16:creationId xmlns:a16="http://schemas.microsoft.com/office/drawing/2014/main" id="{F6253E27-C09B-8AD8-D25D-B8D566BCEADE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894" name="Rectangle 14">
            <a:extLst>
              <a:ext uri="{FF2B5EF4-FFF2-40B4-BE49-F238E27FC236}">
                <a16:creationId xmlns:a16="http://schemas.microsoft.com/office/drawing/2014/main" id="{30BBD381-32A4-0ED5-59A3-1584355E4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ГМ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634895" name="Rectangle 15">
            <a:extLst>
              <a:ext uri="{FF2B5EF4-FFF2-40B4-BE49-F238E27FC236}">
                <a16:creationId xmlns:a16="http://schemas.microsoft.com/office/drawing/2014/main" id="{EBA04752-D5F4-5FC0-4EED-04CEEB74E4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КМ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634896" name="Rectangle 16">
            <a:extLst>
              <a:ext uri="{FF2B5EF4-FFF2-40B4-BE49-F238E27FC236}">
                <a16:creationId xmlns:a16="http://schemas.microsoft.com/office/drawing/2014/main" id="{32B560FA-00A5-3D7A-8291-4720FAE1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СМ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634897" name="Rectangle 17">
            <a:extLst>
              <a:ext uri="{FF2B5EF4-FFF2-40B4-BE49-F238E27FC236}">
                <a16:creationId xmlns:a16="http://schemas.microsoft.com/office/drawing/2014/main" id="{434C59E4-C2C4-B552-AF57-97BC427178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898" name="Line 18">
            <a:extLst>
              <a:ext uri="{FF2B5EF4-FFF2-40B4-BE49-F238E27FC236}">
                <a16:creationId xmlns:a16="http://schemas.microsoft.com/office/drawing/2014/main" id="{DDA35F30-832C-D410-8A0A-B3CB1C2829D9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899" name="Line 19">
            <a:extLst>
              <a:ext uri="{FF2B5EF4-FFF2-40B4-BE49-F238E27FC236}">
                <a16:creationId xmlns:a16="http://schemas.microsoft.com/office/drawing/2014/main" id="{D53DD63B-BB8B-6C54-1F56-9D67A0D413FD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00" name="Rectangle 20">
            <a:extLst>
              <a:ext uri="{FF2B5EF4-FFF2-40B4-BE49-F238E27FC236}">
                <a16:creationId xmlns:a16="http://schemas.microsoft.com/office/drawing/2014/main" id="{77DE5982-B40B-538F-39DF-0DB62FF17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ММ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634901" name="Line 21">
            <a:extLst>
              <a:ext uri="{FF2B5EF4-FFF2-40B4-BE49-F238E27FC236}">
                <a16:creationId xmlns:a16="http://schemas.microsoft.com/office/drawing/2014/main" id="{4E800969-548C-1D71-1BA8-54F8C73DF00F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02" name="Oval 22">
            <a:extLst>
              <a:ext uri="{FF2B5EF4-FFF2-40B4-BE49-F238E27FC236}">
                <a16:creationId xmlns:a16="http://schemas.microsoft.com/office/drawing/2014/main" id="{263C95AC-699B-5D6C-5B6F-5BD006F31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03" name="Rectangle 23">
            <a:extLst>
              <a:ext uri="{FF2B5EF4-FFF2-40B4-BE49-F238E27FC236}">
                <a16:creationId xmlns:a16="http://schemas.microsoft.com/office/drawing/2014/main" id="{A789E281-EE1F-DF2F-0A43-5C24DBA66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04" name="Rectangle 24">
            <a:extLst>
              <a:ext uri="{FF2B5EF4-FFF2-40B4-BE49-F238E27FC236}">
                <a16:creationId xmlns:a16="http://schemas.microsoft.com/office/drawing/2014/main" id="{2B6E265A-C584-6A35-DF4F-AC6A20B70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У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634905" name="Rectangle 25">
            <a:extLst>
              <a:ext uri="{FF2B5EF4-FFF2-40B4-BE49-F238E27FC236}">
                <a16:creationId xmlns:a16="http://schemas.microsoft.com/office/drawing/2014/main" id="{D1EA6AAB-C887-07D5-82FA-06425E72C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B</a:t>
            </a:r>
          </a:p>
        </p:txBody>
      </p:sp>
      <p:sp>
        <p:nvSpPr>
          <p:cNvPr id="634906" name="Oval 26">
            <a:extLst>
              <a:ext uri="{FF2B5EF4-FFF2-40B4-BE49-F238E27FC236}">
                <a16:creationId xmlns:a16="http://schemas.microsoft.com/office/drawing/2014/main" id="{10E7FE33-9DFC-0C7F-C68A-EF8387E94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07" name="Rectangle 27">
            <a:extLst>
              <a:ext uri="{FF2B5EF4-FFF2-40B4-BE49-F238E27FC236}">
                <a16:creationId xmlns:a16="http://schemas.microsoft.com/office/drawing/2014/main" id="{B54A62CD-C329-1B69-ECD3-C245C84DB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Х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634908" name="Oval 28">
            <a:extLst>
              <a:ext uri="{FF2B5EF4-FFF2-40B4-BE49-F238E27FC236}">
                <a16:creationId xmlns:a16="http://schemas.microsoft.com/office/drawing/2014/main" id="{01C86408-B26A-0D62-65E0-00A415152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09" name="Rectangle 29">
            <a:extLst>
              <a:ext uri="{FF2B5EF4-FFF2-40B4-BE49-F238E27FC236}">
                <a16:creationId xmlns:a16="http://schemas.microsoft.com/office/drawing/2014/main" id="{6AC101C7-E190-2284-076D-81BF51E5E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70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Н </a:t>
            </a:r>
            <a:r>
              <a:rPr lang="en-US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(A)</a:t>
            </a:r>
          </a:p>
        </p:txBody>
      </p:sp>
      <p:sp>
        <p:nvSpPr>
          <p:cNvPr id="634910" name="Oval 30">
            <a:extLst>
              <a:ext uri="{FF2B5EF4-FFF2-40B4-BE49-F238E27FC236}">
                <a16:creationId xmlns:a16="http://schemas.microsoft.com/office/drawing/2014/main" id="{5D6BE826-E74C-50C9-375A-F0C4C4979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11" name="Oval 31">
            <a:extLst>
              <a:ext uri="{FF2B5EF4-FFF2-40B4-BE49-F238E27FC236}">
                <a16:creationId xmlns:a16="http://schemas.microsoft.com/office/drawing/2014/main" id="{0D7CDC53-EEA7-C026-1A54-169F325F6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12" name="Rectangle 32">
            <a:extLst>
              <a:ext uri="{FF2B5EF4-FFF2-40B4-BE49-F238E27FC236}">
                <a16:creationId xmlns:a16="http://schemas.microsoft.com/office/drawing/2014/main" id="{EB9449E8-7107-D5B1-534A-385F2FC56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Х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634913" name="Oval 33">
            <a:extLst>
              <a:ext uri="{FF2B5EF4-FFF2-40B4-BE49-F238E27FC236}">
                <a16:creationId xmlns:a16="http://schemas.microsoft.com/office/drawing/2014/main" id="{D4549DAA-3329-63BF-4B08-E2C247165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14" name="Rectangle 34">
            <a:extLst>
              <a:ext uri="{FF2B5EF4-FFF2-40B4-BE49-F238E27FC236}">
                <a16:creationId xmlns:a16="http://schemas.microsoft.com/office/drawing/2014/main" id="{3F8779A3-9DBB-8D50-B85E-5DEFC3437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И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634915" name="Oval 35">
            <a:extLst>
              <a:ext uri="{FF2B5EF4-FFF2-40B4-BE49-F238E27FC236}">
                <a16:creationId xmlns:a16="http://schemas.microsoft.com/office/drawing/2014/main" id="{35330411-6EFB-A2F3-4D5C-5B94CFC362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16" name="Oval 36">
            <a:extLst>
              <a:ext uri="{FF2B5EF4-FFF2-40B4-BE49-F238E27FC236}">
                <a16:creationId xmlns:a16="http://schemas.microsoft.com/office/drawing/2014/main" id="{E5CDDC7E-BDB9-FBCD-BC5F-78575D65F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17" name="Rectangle 37">
            <a:extLst>
              <a:ext uri="{FF2B5EF4-FFF2-40B4-BE49-F238E27FC236}">
                <a16:creationId xmlns:a16="http://schemas.microsoft.com/office/drawing/2014/main" id="{B6DCA2B8-6691-29D1-F5A6-A66C777EE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KB</a:t>
            </a:r>
          </a:p>
        </p:txBody>
      </p:sp>
      <p:sp>
        <p:nvSpPr>
          <p:cNvPr id="634918" name="Oval 38">
            <a:extLst>
              <a:ext uri="{FF2B5EF4-FFF2-40B4-BE49-F238E27FC236}">
                <a16:creationId xmlns:a16="http://schemas.microsoft.com/office/drawing/2014/main" id="{443BEBA8-0D53-0B79-F9C8-9633D6D9F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19" name="Rectangle 39">
            <a:extLst>
              <a:ext uri="{FF2B5EF4-FFF2-40B4-BE49-F238E27FC236}">
                <a16:creationId xmlns:a16="http://schemas.microsoft.com/office/drawing/2014/main" id="{01005FD9-557D-7885-9CF0-55B7405BE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5164138"/>
            <a:ext cx="595313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ГС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634920" name="Oval 40">
            <a:extLst>
              <a:ext uri="{FF2B5EF4-FFF2-40B4-BE49-F238E27FC236}">
                <a16:creationId xmlns:a16="http://schemas.microsoft.com/office/drawing/2014/main" id="{F3E10DE5-F777-0133-A27A-485D5BAFB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21" name="Rectangle 41">
            <a:extLst>
              <a:ext uri="{FF2B5EF4-FFF2-40B4-BE49-F238E27FC236}">
                <a16:creationId xmlns:a16="http://schemas.microsoft.com/office/drawing/2014/main" id="{7470CFA0-37E2-5DB8-B579-287D76A36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E</a:t>
            </a:r>
          </a:p>
        </p:txBody>
      </p:sp>
      <p:sp>
        <p:nvSpPr>
          <p:cNvPr id="634922" name="Rectangle 42">
            <a:extLst>
              <a:ext uri="{FF2B5EF4-FFF2-40B4-BE49-F238E27FC236}">
                <a16:creationId xmlns:a16="http://schemas.microsoft.com/office/drawing/2014/main" id="{E74883C9-2DE7-4F28-614C-57053C62B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0950" y="3078163"/>
            <a:ext cx="611188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ГН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634923" name="Freeform 43">
            <a:extLst>
              <a:ext uri="{FF2B5EF4-FFF2-40B4-BE49-F238E27FC236}">
                <a16:creationId xmlns:a16="http://schemas.microsoft.com/office/drawing/2014/main" id="{803D4159-99EA-B46B-2FB8-3EA735C0CE9D}"/>
              </a:ext>
            </a:extLst>
          </p:cNvPr>
          <p:cNvSpPr>
            <a:spLocks/>
          </p:cNvSpPr>
          <p:nvPr/>
        </p:nvSpPr>
        <p:spPr bwMode="auto">
          <a:xfrm>
            <a:off x="3116263" y="2209800"/>
            <a:ext cx="2524125" cy="1000125"/>
          </a:xfrm>
          <a:custGeom>
            <a:avLst/>
            <a:gdLst>
              <a:gd name="T0" fmla="*/ 10 w 1590"/>
              <a:gd name="T1" fmla="*/ 608 h 630"/>
              <a:gd name="T2" fmla="*/ 21 w 1590"/>
              <a:gd name="T3" fmla="*/ 565 h 630"/>
              <a:gd name="T4" fmla="*/ 32 w 1590"/>
              <a:gd name="T5" fmla="*/ 523 h 630"/>
              <a:gd name="T6" fmla="*/ 32 w 1590"/>
              <a:gd name="T7" fmla="*/ 480 h 630"/>
              <a:gd name="T8" fmla="*/ 21 w 1590"/>
              <a:gd name="T9" fmla="*/ 427 h 630"/>
              <a:gd name="T10" fmla="*/ 21 w 1590"/>
              <a:gd name="T11" fmla="*/ 384 h 630"/>
              <a:gd name="T12" fmla="*/ 21 w 1590"/>
              <a:gd name="T13" fmla="*/ 320 h 630"/>
              <a:gd name="T14" fmla="*/ 32 w 1590"/>
              <a:gd name="T15" fmla="*/ 277 h 630"/>
              <a:gd name="T16" fmla="*/ 42 w 1590"/>
              <a:gd name="T17" fmla="*/ 235 h 630"/>
              <a:gd name="T18" fmla="*/ 74 w 1590"/>
              <a:gd name="T19" fmla="*/ 181 h 630"/>
              <a:gd name="T20" fmla="*/ 106 w 1590"/>
              <a:gd name="T21" fmla="*/ 149 h 630"/>
              <a:gd name="T22" fmla="*/ 138 w 1590"/>
              <a:gd name="T23" fmla="*/ 117 h 630"/>
              <a:gd name="T24" fmla="*/ 181 w 1590"/>
              <a:gd name="T25" fmla="*/ 96 h 630"/>
              <a:gd name="T26" fmla="*/ 224 w 1590"/>
              <a:gd name="T27" fmla="*/ 85 h 630"/>
              <a:gd name="T28" fmla="*/ 266 w 1590"/>
              <a:gd name="T29" fmla="*/ 75 h 630"/>
              <a:gd name="T30" fmla="*/ 309 w 1590"/>
              <a:gd name="T31" fmla="*/ 75 h 630"/>
              <a:gd name="T32" fmla="*/ 352 w 1590"/>
              <a:gd name="T33" fmla="*/ 75 h 630"/>
              <a:gd name="T34" fmla="*/ 394 w 1590"/>
              <a:gd name="T35" fmla="*/ 75 h 630"/>
              <a:gd name="T36" fmla="*/ 448 w 1590"/>
              <a:gd name="T37" fmla="*/ 75 h 630"/>
              <a:gd name="T38" fmla="*/ 490 w 1590"/>
              <a:gd name="T39" fmla="*/ 75 h 630"/>
              <a:gd name="T40" fmla="*/ 544 w 1590"/>
              <a:gd name="T41" fmla="*/ 64 h 630"/>
              <a:gd name="T42" fmla="*/ 586 w 1590"/>
              <a:gd name="T43" fmla="*/ 64 h 630"/>
              <a:gd name="T44" fmla="*/ 640 w 1590"/>
              <a:gd name="T45" fmla="*/ 43 h 630"/>
              <a:gd name="T46" fmla="*/ 682 w 1590"/>
              <a:gd name="T47" fmla="*/ 32 h 630"/>
              <a:gd name="T48" fmla="*/ 725 w 1590"/>
              <a:gd name="T49" fmla="*/ 21 h 630"/>
              <a:gd name="T50" fmla="*/ 768 w 1590"/>
              <a:gd name="T51" fmla="*/ 0 h 630"/>
              <a:gd name="T52" fmla="*/ 810 w 1590"/>
              <a:gd name="T53" fmla="*/ 0 h 630"/>
              <a:gd name="T54" fmla="*/ 853 w 1590"/>
              <a:gd name="T55" fmla="*/ 0 h 630"/>
              <a:gd name="T56" fmla="*/ 896 w 1590"/>
              <a:gd name="T57" fmla="*/ 0 h 630"/>
              <a:gd name="T58" fmla="*/ 938 w 1590"/>
              <a:gd name="T59" fmla="*/ 0 h 630"/>
              <a:gd name="T60" fmla="*/ 992 w 1590"/>
              <a:gd name="T61" fmla="*/ 11 h 630"/>
              <a:gd name="T62" fmla="*/ 1034 w 1590"/>
              <a:gd name="T63" fmla="*/ 21 h 630"/>
              <a:gd name="T64" fmla="*/ 1077 w 1590"/>
              <a:gd name="T65" fmla="*/ 43 h 630"/>
              <a:gd name="T66" fmla="*/ 1120 w 1590"/>
              <a:gd name="T67" fmla="*/ 53 h 630"/>
              <a:gd name="T68" fmla="*/ 1162 w 1590"/>
              <a:gd name="T69" fmla="*/ 85 h 630"/>
              <a:gd name="T70" fmla="*/ 1205 w 1590"/>
              <a:gd name="T71" fmla="*/ 107 h 630"/>
              <a:gd name="T72" fmla="*/ 1237 w 1590"/>
              <a:gd name="T73" fmla="*/ 139 h 630"/>
              <a:gd name="T74" fmla="*/ 1269 w 1590"/>
              <a:gd name="T75" fmla="*/ 181 h 630"/>
              <a:gd name="T76" fmla="*/ 1301 w 1590"/>
              <a:gd name="T77" fmla="*/ 213 h 630"/>
              <a:gd name="T78" fmla="*/ 1344 w 1590"/>
              <a:gd name="T79" fmla="*/ 256 h 630"/>
              <a:gd name="T80" fmla="*/ 1376 w 1590"/>
              <a:gd name="T81" fmla="*/ 299 h 630"/>
              <a:gd name="T82" fmla="*/ 1397 w 1590"/>
              <a:gd name="T83" fmla="*/ 341 h 630"/>
              <a:gd name="T84" fmla="*/ 1429 w 1590"/>
              <a:gd name="T85" fmla="*/ 384 h 630"/>
              <a:gd name="T86" fmla="*/ 1461 w 1590"/>
              <a:gd name="T87" fmla="*/ 416 h 630"/>
              <a:gd name="T88" fmla="*/ 1504 w 1590"/>
              <a:gd name="T89" fmla="*/ 459 h 630"/>
              <a:gd name="T90" fmla="*/ 1546 w 1590"/>
              <a:gd name="T91" fmla="*/ 491 h 630"/>
              <a:gd name="T92" fmla="*/ 1589 w 1590"/>
              <a:gd name="T93" fmla="*/ 512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590" h="630">
                <a:moveTo>
                  <a:pt x="0" y="629"/>
                </a:moveTo>
                <a:lnTo>
                  <a:pt x="10" y="608"/>
                </a:lnTo>
                <a:lnTo>
                  <a:pt x="21" y="587"/>
                </a:lnTo>
                <a:lnTo>
                  <a:pt x="21" y="565"/>
                </a:lnTo>
                <a:lnTo>
                  <a:pt x="32" y="544"/>
                </a:lnTo>
                <a:lnTo>
                  <a:pt x="32" y="523"/>
                </a:lnTo>
                <a:lnTo>
                  <a:pt x="32" y="501"/>
                </a:lnTo>
                <a:lnTo>
                  <a:pt x="32" y="480"/>
                </a:lnTo>
                <a:lnTo>
                  <a:pt x="32" y="448"/>
                </a:lnTo>
                <a:lnTo>
                  <a:pt x="21" y="427"/>
                </a:lnTo>
                <a:lnTo>
                  <a:pt x="21" y="405"/>
                </a:lnTo>
                <a:lnTo>
                  <a:pt x="21" y="384"/>
                </a:lnTo>
                <a:lnTo>
                  <a:pt x="10" y="352"/>
                </a:lnTo>
                <a:lnTo>
                  <a:pt x="21" y="320"/>
                </a:lnTo>
                <a:lnTo>
                  <a:pt x="32" y="299"/>
                </a:lnTo>
                <a:lnTo>
                  <a:pt x="32" y="277"/>
                </a:lnTo>
                <a:lnTo>
                  <a:pt x="32" y="256"/>
                </a:lnTo>
                <a:lnTo>
                  <a:pt x="42" y="235"/>
                </a:lnTo>
                <a:lnTo>
                  <a:pt x="64" y="203"/>
                </a:lnTo>
                <a:lnTo>
                  <a:pt x="74" y="181"/>
                </a:lnTo>
                <a:lnTo>
                  <a:pt x="85" y="160"/>
                </a:lnTo>
                <a:lnTo>
                  <a:pt x="106" y="149"/>
                </a:lnTo>
                <a:lnTo>
                  <a:pt x="117" y="128"/>
                </a:lnTo>
                <a:lnTo>
                  <a:pt x="138" y="117"/>
                </a:lnTo>
                <a:lnTo>
                  <a:pt x="160" y="107"/>
                </a:lnTo>
                <a:lnTo>
                  <a:pt x="181" y="96"/>
                </a:lnTo>
                <a:lnTo>
                  <a:pt x="202" y="85"/>
                </a:lnTo>
                <a:lnTo>
                  <a:pt x="224" y="85"/>
                </a:lnTo>
                <a:lnTo>
                  <a:pt x="245" y="75"/>
                </a:lnTo>
                <a:lnTo>
                  <a:pt x="266" y="75"/>
                </a:lnTo>
                <a:lnTo>
                  <a:pt x="288" y="75"/>
                </a:lnTo>
                <a:lnTo>
                  <a:pt x="309" y="75"/>
                </a:lnTo>
                <a:lnTo>
                  <a:pt x="330" y="75"/>
                </a:lnTo>
                <a:lnTo>
                  <a:pt x="352" y="75"/>
                </a:lnTo>
                <a:lnTo>
                  <a:pt x="373" y="75"/>
                </a:lnTo>
                <a:lnTo>
                  <a:pt x="394" y="75"/>
                </a:lnTo>
                <a:lnTo>
                  <a:pt x="416" y="75"/>
                </a:lnTo>
                <a:lnTo>
                  <a:pt x="448" y="75"/>
                </a:lnTo>
                <a:lnTo>
                  <a:pt x="469" y="75"/>
                </a:lnTo>
                <a:lnTo>
                  <a:pt x="490" y="75"/>
                </a:lnTo>
                <a:lnTo>
                  <a:pt x="512" y="64"/>
                </a:lnTo>
                <a:lnTo>
                  <a:pt x="544" y="64"/>
                </a:lnTo>
                <a:lnTo>
                  <a:pt x="565" y="64"/>
                </a:lnTo>
                <a:lnTo>
                  <a:pt x="586" y="64"/>
                </a:lnTo>
                <a:lnTo>
                  <a:pt x="608" y="53"/>
                </a:lnTo>
                <a:lnTo>
                  <a:pt x="640" y="43"/>
                </a:lnTo>
                <a:lnTo>
                  <a:pt x="661" y="43"/>
                </a:lnTo>
                <a:lnTo>
                  <a:pt x="682" y="32"/>
                </a:lnTo>
                <a:lnTo>
                  <a:pt x="704" y="21"/>
                </a:lnTo>
                <a:lnTo>
                  <a:pt x="725" y="21"/>
                </a:lnTo>
                <a:lnTo>
                  <a:pt x="746" y="11"/>
                </a:lnTo>
                <a:lnTo>
                  <a:pt x="768" y="0"/>
                </a:lnTo>
                <a:lnTo>
                  <a:pt x="789" y="0"/>
                </a:lnTo>
                <a:lnTo>
                  <a:pt x="810" y="0"/>
                </a:lnTo>
                <a:lnTo>
                  <a:pt x="832" y="0"/>
                </a:lnTo>
                <a:lnTo>
                  <a:pt x="853" y="0"/>
                </a:lnTo>
                <a:lnTo>
                  <a:pt x="874" y="0"/>
                </a:lnTo>
                <a:lnTo>
                  <a:pt x="896" y="0"/>
                </a:lnTo>
                <a:lnTo>
                  <a:pt x="917" y="0"/>
                </a:lnTo>
                <a:lnTo>
                  <a:pt x="938" y="0"/>
                </a:lnTo>
                <a:lnTo>
                  <a:pt x="960" y="0"/>
                </a:lnTo>
                <a:lnTo>
                  <a:pt x="992" y="11"/>
                </a:lnTo>
                <a:lnTo>
                  <a:pt x="1013" y="11"/>
                </a:lnTo>
                <a:lnTo>
                  <a:pt x="1034" y="21"/>
                </a:lnTo>
                <a:lnTo>
                  <a:pt x="1056" y="32"/>
                </a:lnTo>
                <a:lnTo>
                  <a:pt x="1077" y="43"/>
                </a:lnTo>
                <a:lnTo>
                  <a:pt x="1098" y="53"/>
                </a:lnTo>
                <a:lnTo>
                  <a:pt x="1120" y="53"/>
                </a:lnTo>
                <a:lnTo>
                  <a:pt x="1141" y="75"/>
                </a:lnTo>
                <a:lnTo>
                  <a:pt x="1162" y="85"/>
                </a:lnTo>
                <a:lnTo>
                  <a:pt x="1184" y="96"/>
                </a:lnTo>
                <a:lnTo>
                  <a:pt x="1205" y="107"/>
                </a:lnTo>
                <a:lnTo>
                  <a:pt x="1216" y="128"/>
                </a:lnTo>
                <a:lnTo>
                  <a:pt x="1237" y="139"/>
                </a:lnTo>
                <a:lnTo>
                  <a:pt x="1248" y="160"/>
                </a:lnTo>
                <a:lnTo>
                  <a:pt x="1269" y="181"/>
                </a:lnTo>
                <a:lnTo>
                  <a:pt x="1290" y="192"/>
                </a:lnTo>
                <a:lnTo>
                  <a:pt x="1301" y="213"/>
                </a:lnTo>
                <a:lnTo>
                  <a:pt x="1322" y="235"/>
                </a:lnTo>
                <a:lnTo>
                  <a:pt x="1344" y="256"/>
                </a:lnTo>
                <a:lnTo>
                  <a:pt x="1354" y="277"/>
                </a:lnTo>
                <a:lnTo>
                  <a:pt x="1376" y="299"/>
                </a:lnTo>
                <a:lnTo>
                  <a:pt x="1386" y="320"/>
                </a:lnTo>
                <a:lnTo>
                  <a:pt x="1397" y="341"/>
                </a:lnTo>
                <a:lnTo>
                  <a:pt x="1418" y="352"/>
                </a:lnTo>
                <a:lnTo>
                  <a:pt x="1429" y="384"/>
                </a:lnTo>
                <a:lnTo>
                  <a:pt x="1450" y="395"/>
                </a:lnTo>
                <a:lnTo>
                  <a:pt x="1461" y="416"/>
                </a:lnTo>
                <a:lnTo>
                  <a:pt x="1482" y="437"/>
                </a:lnTo>
                <a:lnTo>
                  <a:pt x="1504" y="459"/>
                </a:lnTo>
                <a:lnTo>
                  <a:pt x="1525" y="480"/>
                </a:lnTo>
                <a:lnTo>
                  <a:pt x="1546" y="491"/>
                </a:lnTo>
                <a:lnTo>
                  <a:pt x="1568" y="501"/>
                </a:lnTo>
                <a:lnTo>
                  <a:pt x="1589" y="512"/>
                </a:lnTo>
              </a:path>
            </a:pathLst>
          </a:custGeom>
          <a:noFill/>
          <a:ln w="50800" cap="rnd" cmpd="sng">
            <a:solidFill>
              <a:srgbClr val="EEFF4B"/>
            </a:solidFill>
            <a:prstDash val="solid"/>
            <a:round/>
            <a:headEnd type="none" w="med" len="med"/>
            <a:tailEnd type="arrow" w="med" len="med"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24" name="Freeform 44">
            <a:extLst>
              <a:ext uri="{FF2B5EF4-FFF2-40B4-BE49-F238E27FC236}">
                <a16:creationId xmlns:a16="http://schemas.microsoft.com/office/drawing/2014/main" id="{0930FF58-3D23-7BF4-9D45-616C8EBF9D9E}"/>
              </a:ext>
            </a:extLst>
          </p:cNvPr>
          <p:cNvSpPr>
            <a:spLocks/>
          </p:cNvSpPr>
          <p:nvPr/>
        </p:nvSpPr>
        <p:spPr bwMode="auto">
          <a:xfrm>
            <a:off x="2908300" y="1638300"/>
            <a:ext cx="2844800" cy="1460500"/>
          </a:xfrm>
          <a:custGeom>
            <a:avLst/>
            <a:gdLst>
              <a:gd name="T0" fmla="*/ 1792 w 1792"/>
              <a:gd name="T1" fmla="*/ 848 h 920"/>
              <a:gd name="T2" fmla="*/ 1744 w 1792"/>
              <a:gd name="T3" fmla="*/ 680 h 920"/>
              <a:gd name="T4" fmla="*/ 1696 w 1792"/>
              <a:gd name="T5" fmla="*/ 608 h 920"/>
              <a:gd name="T6" fmla="*/ 1640 w 1792"/>
              <a:gd name="T7" fmla="*/ 552 h 920"/>
              <a:gd name="T8" fmla="*/ 1544 w 1792"/>
              <a:gd name="T9" fmla="*/ 432 h 920"/>
              <a:gd name="T10" fmla="*/ 1392 w 1792"/>
              <a:gd name="T11" fmla="*/ 216 h 920"/>
              <a:gd name="T12" fmla="*/ 1328 w 1792"/>
              <a:gd name="T13" fmla="*/ 160 h 920"/>
              <a:gd name="T14" fmla="*/ 1144 w 1792"/>
              <a:gd name="T15" fmla="*/ 80 h 920"/>
              <a:gd name="T16" fmla="*/ 992 w 1792"/>
              <a:gd name="T17" fmla="*/ 24 h 920"/>
              <a:gd name="T18" fmla="*/ 816 w 1792"/>
              <a:gd name="T19" fmla="*/ 0 h 920"/>
              <a:gd name="T20" fmla="*/ 576 w 1792"/>
              <a:gd name="T21" fmla="*/ 32 h 920"/>
              <a:gd name="T22" fmla="*/ 496 w 1792"/>
              <a:gd name="T23" fmla="*/ 64 h 920"/>
              <a:gd name="T24" fmla="*/ 296 w 1792"/>
              <a:gd name="T25" fmla="*/ 160 h 920"/>
              <a:gd name="T26" fmla="*/ 192 w 1792"/>
              <a:gd name="T27" fmla="*/ 296 h 920"/>
              <a:gd name="T28" fmla="*/ 136 w 1792"/>
              <a:gd name="T29" fmla="*/ 376 h 920"/>
              <a:gd name="T30" fmla="*/ 88 w 1792"/>
              <a:gd name="T31" fmla="*/ 528 h 920"/>
              <a:gd name="T32" fmla="*/ 72 w 1792"/>
              <a:gd name="T33" fmla="*/ 584 h 920"/>
              <a:gd name="T34" fmla="*/ 0 w 1792"/>
              <a:gd name="T35" fmla="*/ 744 h 920"/>
              <a:gd name="T36" fmla="*/ 8 w 1792"/>
              <a:gd name="T37" fmla="*/ 816 h 920"/>
              <a:gd name="T38" fmla="*/ 96 w 1792"/>
              <a:gd name="T39" fmla="*/ 920 h 9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792" h="920">
                <a:moveTo>
                  <a:pt x="1792" y="848"/>
                </a:moveTo>
                <a:cubicBezTo>
                  <a:pt x="1758" y="798"/>
                  <a:pt x="1778" y="731"/>
                  <a:pt x="1744" y="680"/>
                </a:cubicBezTo>
                <a:cubicBezTo>
                  <a:pt x="1728" y="656"/>
                  <a:pt x="1716" y="628"/>
                  <a:pt x="1696" y="608"/>
                </a:cubicBezTo>
                <a:cubicBezTo>
                  <a:pt x="1677" y="589"/>
                  <a:pt x="1654" y="573"/>
                  <a:pt x="1640" y="552"/>
                </a:cubicBezTo>
                <a:cubicBezTo>
                  <a:pt x="1612" y="510"/>
                  <a:pt x="1579" y="467"/>
                  <a:pt x="1544" y="432"/>
                </a:cubicBezTo>
                <a:cubicBezTo>
                  <a:pt x="1515" y="345"/>
                  <a:pt x="1459" y="274"/>
                  <a:pt x="1392" y="216"/>
                </a:cubicBezTo>
                <a:cubicBezTo>
                  <a:pt x="1361" y="189"/>
                  <a:pt x="1362" y="179"/>
                  <a:pt x="1328" y="160"/>
                </a:cubicBezTo>
                <a:cubicBezTo>
                  <a:pt x="1270" y="127"/>
                  <a:pt x="1203" y="107"/>
                  <a:pt x="1144" y="80"/>
                </a:cubicBezTo>
                <a:cubicBezTo>
                  <a:pt x="1093" y="56"/>
                  <a:pt x="1048" y="33"/>
                  <a:pt x="992" y="24"/>
                </a:cubicBezTo>
                <a:cubicBezTo>
                  <a:pt x="933" y="14"/>
                  <a:pt x="874" y="8"/>
                  <a:pt x="816" y="0"/>
                </a:cubicBezTo>
                <a:cubicBezTo>
                  <a:pt x="733" y="6"/>
                  <a:pt x="657" y="18"/>
                  <a:pt x="576" y="32"/>
                </a:cubicBezTo>
                <a:cubicBezTo>
                  <a:pt x="548" y="50"/>
                  <a:pt x="527" y="56"/>
                  <a:pt x="496" y="64"/>
                </a:cubicBezTo>
                <a:cubicBezTo>
                  <a:pt x="433" y="105"/>
                  <a:pt x="354" y="109"/>
                  <a:pt x="296" y="160"/>
                </a:cubicBezTo>
                <a:cubicBezTo>
                  <a:pt x="253" y="196"/>
                  <a:pt x="224" y="250"/>
                  <a:pt x="192" y="296"/>
                </a:cubicBezTo>
                <a:cubicBezTo>
                  <a:pt x="180" y="311"/>
                  <a:pt x="140" y="362"/>
                  <a:pt x="136" y="376"/>
                </a:cubicBezTo>
                <a:cubicBezTo>
                  <a:pt x="119" y="425"/>
                  <a:pt x="100" y="477"/>
                  <a:pt x="88" y="528"/>
                </a:cubicBezTo>
                <a:cubicBezTo>
                  <a:pt x="85" y="538"/>
                  <a:pt x="77" y="572"/>
                  <a:pt x="72" y="584"/>
                </a:cubicBezTo>
                <a:cubicBezTo>
                  <a:pt x="45" y="637"/>
                  <a:pt x="14" y="684"/>
                  <a:pt x="0" y="744"/>
                </a:cubicBezTo>
                <a:cubicBezTo>
                  <a:pt x="2" y="768"/>
                  <a:pt x="4" y="792"/>
                  <a:pt x="8" y="816"/>
                </a:cubicBezTo>
                <a:cubicBezTo>
                  <a:pt x="16" y="866"/>
                  <a:pt x="63" y="887"/>
                  <a:pt x="96" y="920"/>
                </a:cubicBezTo>
              </a:path>
            </a:pathLst>
          </a:custGeom>
          <a:noFill/>
          <a:ln w="57150" cap="flat" cmpd="sng">
            <a:solidFill>
              <a:srgbClr val="00FF00"/>
            </a:solidFill>
            <a:prstDash val="solid"/>
            <a:round/>
            <a:headEnd type="none" w="med" len="med"/>
            <a:tailEnd type="arrow" w="med" len="med"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25" name="Rectangle 45">
            <a:extLst>
              <a:ext uri="{FF2B5EF4-FFF2-40B4-BE49-F238E27FC236}">
                <a16:creationId xmlns:a16="http://schemas.microsoft.com/office/drawing/2014/main" id="{61140012-94E7-E26D-8973-B3811A89B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6226175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en-US" sz="160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34926" name="Text Box 46">
            <a:extLst>
              <a:ext uri="{FF2B5EF4-FFF2-40B4-BE49-F238E27FC236}">
                <a16:creationId xmlns:a16="http://schemas.microsoft.com/office/drawing/2014/main" id="{7F3428D1-661A-6127-E186-50172C682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588" y="15875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tx1"/>
                </a:solidFill>
              </a:rPr>
              <a:t>4</a:t>
            </a:r>
            <a:r>
              <a:rPr lang="en-US" altLang="en-US" sz="1600">
                <a:solidFill>
                  <a:schemeClr val="tx1"/>
                </a:solidFill>
              </a:rPr>
              <a:t> </a:t>
            </a:r>
            <a:r>
              <a:rPr lang="ru-RU" altLang="en-US" sz="1600">
                <a:solidFill>
                  <a:schemeClr val="tx1"/>
                </a:solidFill>
              </a:rPr>
              <a:t>Цар.</a:t>
            </a:r>
            <a:r>
              <a:rPr lang="en-US" altLang="en-US" sz="1600">
                <a:solidFill>
                  <a:schemeClr val="tx1"/>
                </a:solidFill>
              </a:rPr>
              <a:t> 25: 1-21</a:t>
            </a:r>
          </a:p>
        </p:txBody>
      </p:sp>
      <p:sp>
        <p:nvSpPr>
          <p:cNvPr id="634930" name="Oval 50">
            <a:extLst>
              <a:ext uri="{FF2B5EF4-FFF2-40B4-BE49-F238E27FC236}">
                <a16:creationId xmlns:a16="http://schemas.microsoft.com/office/drawing/2014/main" id="{9CDE251B-F2D8-8298-C99E-F8D824C70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5763" y="2624138"/>
            <a:ext cx="881062" cy="879475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32" name="Line 52">
            <a:extLst>
              <a:ext uri="{FF2B5EF4-FFF2-40B4-BE49-F238E27FC236}">
                <a16:creationId xmlns:a16="http://schemas.microsoft.com/office/drawing/2014/main" id="{C1DFE39D-1E8A-A8B5-9A33-785EF553CF64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6225" y="3163888"/>
            <a:ext cx="622300" cy="469900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33" name="Line 53">
            <a:extLst>
              <a:ext uri="{FF2B5EF4-FFF2-40B4-BE49-F238E27FC236}">
                <a16:creationId xmlns:a16="http://schemas.microsoft.com/office/drawing/2014/main" id="{12DD2FE8-0C16-9A3A-533C-D30F90ACEB4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54325" y="3062288"/>
            <a:ext cx="381000" cy="762000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34" name="Text Box 54">
            <a:extLst>
              <a:ext uri="{FF2B5EF4-FFF2-40B4-BE49-F238E27FC236}">
                <a16:creationId xmlns:a16="http://schemas.microsoft.com/office/drawing/2014/main" id="{5B9B01DB-4272-5753-E9B1-A9FB21DFA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34965" name="Rectangle 85">
            <a:extLst>
              <a:ext uri="{FF2B5EF4-FFF2-40B4-BE49-F238E27FC236}">
                <a16:creationId xmlns:a16="http://schemas.microsoft.com/office/drawing/2014/main" id="{A250B422-9937-6580-265E-46FE8B5F3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4188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51</a:t>
            </a:r>
          </a:p>
        </p:txBody>
      </p:sp>
      <p:sp>
        <p:nvSpPr>
          <p:cNvPr id="634967" name="Text Box 87">
            <a:extLst>
              <a:ext uri="{FF2B5EF4-FFF2-40B4-BE49-F238E27FC236}">
                <a16:creationId xmlns:a16="http://schemas.microsoft.com/office/drawing/2014/main" id="{2110BE1A-63B1-833E-33D7-B32BE824D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4088" y="64468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</a:rPr>
              <a:t>2</a:t>
            </a:r>
            <a:endParaRPr lang="en-US" altLang="en-US" b="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634968" name="Picture 88">
            <a:extLst>
              <a:ext uri="{FF2B5EF4-FFF2-40B4-BE49-F238E27FC236}">
                <a16:creationId xmlns:a16="http://schemas.microsoft.com/office/drawing/2014/main" id="{F9629592-36FF-6713-9C65-642ADAA09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766888"/>
            <a:ext cx="1944688" cy="15573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69" name="AutoShape 89">
            <a:extLst>
              <a:ext uri="{FF2B5EF4-FFF2-40B4-BE49-F238E27FC236}">
                <a16:creationId xmlns:a16="http://schemas.microsoft.com/office/drawing/2014/main" id="{B8F2B48C-BAB4-CBF2-43BD-D570FDD68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884363"/>
            <a:ext cx="1433513" cy="1281112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700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8131B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70" name="Text Box 90">
            <a:extLst>
              <a:ext uri="{FF2B5EF4-FFF2-40B4-BE49-F238E27FC236}">
                <a16:creationId xmlns:a16="http://schemas.microsoft.com/office/drawing/2014/main" id="{13A2FE37-979A-0FD6-4099-C153E9634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7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634976" name="Group 96">
            <a:extLst>
              <a:ext uri="{FF2B5EF4-FFF2-40B4-BE49-F238E27FC236}">
                <a16:creationId xmlns:a16="http://schemas.microsoft.com/office/drawing/2014/main" id="{95F6D72F-4B2A-5E7C-0947-D696CAF86FA7}"/>
              </a:ext>
            </a:extLst>
          </p:cNvPr>
          <p:cNvGrpSpPr>
            <a:grpSpLocks/>
          </p:cNvGrpSpPr>
          <p:nvPr/>
        </p:nvGrpSpPr>
        <p:grpSpPr bwMode="auto">
          <a:xfrm>
            <a:off x="425450" y="4605338"/>
            <a:ext cx="7878763" cy="1793875"/>
            <a:chOff x="347" y="2848"/>
            <a:chExt cx="4963" cy="1130"/>
          </a:xfrm>
        </p:grpSpPr>
        <p:sp>
          <p:nvSpPr>
            <p:cNvPr id="634972" name="Rectangle 92">
              <a:extLst>
                <a:ext uri="{FF2B5EF4-FFF2-40B4-BE49-F238E27FC236}">
                  <a16:creationId xmlns:a16="http://schemas.microsoft.com/office/drawing/2014/main" id="{ED5902DE-89BC-09B6-DF72-862E288F7D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" y="2866"/>
              <a:ext cx="4840" cy="1112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57150">
              <a:solidFill>
                <a:schemeClr val="accent2"/>
              </a:solidFill>
              <a:miter lim="800000"/>
              <a:headEnd/>
              <a:tailEnd/>
            </a:ln>
            <a:effectLst>
              <a:outerShdw dist="179605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34973" name="Group 93">
              <a:extLst>
                <a:ext uri="{FF2B5EF4-FFF2-40B4-BE49-F238E27FC236}">
                  <a16:creationId xmlns:a16="http://schemas.microsoft.com/office/drawing/2014/main" id="{CD0C2EFB-D570-CD68-868F-32B9700C8A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7" y="2848"/>
              <a:ext cx="4887" cy="1112"/>
              <a:chOff x="347" y="2848"/>
              <a:chExt cx="4887" cy="1112"/>
            </a:xfrm>
          </p:grpSpPr>
          <p:sp>
            <p:nvSpPr>
              <p:cNvPr id="634974" name="Rectangle 94">
                <a:extLst>
                  <a:ext uri="{FF2B5EF4-FFF2-40B4-BE49-F238E27FC236}">
                    <a16:creationId xmlns:a16="http://schemas.microsoft.com/office/drawing/2014/main" id="{CD9A7C6D-9E4A-7D38-B932-1A582E74F6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" y="2848"/>
                <a:ext cx="4840" cy="111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79605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  <a:gs pos="5000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5715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4975" name="Rectangle 95">
                <a:extLst>
                  <a:ext uri="{FF2B5EF4-FFF2-40B4-BE49-F238E27FC236}">
                    <a16:creationId xmlns:a16="http://schemas.microsoft.com/office/drawing/2014/main" id="{FD4724D7-0D72-FDBE-EBEE-A357C3BB5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" y="2850"/>
                <a:ext cx="4862" cy="109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  <a:gs pos="5000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/>
                <a:r>
                  <a:rPr lang="en-US" altLang="en-US" sz="3600">
                    <a:solidFill>
                      <a:srgbClr val="D83104"/>
                    </a:solidFill>
                    <a:latin typeface="Times" panose="020F07020304040A0204" pitchFamily="34" charset="0"/>
                  </a:rPr>
                  <a:t> </a:t>
                </a:r>
                <a:r>
                  <a:rPr lang="ru-RU" altLang="en-US" sz="3600">
                    <a:solidFill>
                      <a:srgbClr val="D83104"/>
                    </a:solidFill>
                    <a:latin typeface="Times" panose="020F07020304040A0204" pitchFamily="34" charset="0"/>
                  </a:rPr>
                  <a:t>ЮЖНОЕ ЦАРСТВО</a:t>
                </a:r>
                <a:r>
                  <a:rPr lang="en-US" altLang="en-US" sz="3600">
                    <a:solidFill>
                      <a:srgbClr val="D83104"/>
                    </a:solidFill>
                    <a:latin typeface="Times" panose="020F07020304040A0204" pitchFamily="34" charset="0"/>
                  </a:rPr>
                  <a:t>:</a:t>
                </a:r>
                <a:endParaRPr lang="en-US" altLang="en-US" sz="3600">
                  <a:solidFill>
                    <a:srgbClr val="FF5008"/>
                  </a:solidFill>
                  <a:latin typeface="Times" panose="020F07020304040A0204" pitchFamily="34" charset="0"/>
                </a:endParaRPr>
              </a:p>
              <a:p>
                <a:pPr algn="ctr"/>
                <a:r>
                  <a:rPr lang="en-US" altLang="en-US" sz="3600">
                    <a:solidFill>
                      <a:srgbClr val="FFFF00"/>
                    </a:solidFill>
                    <a:latin typeface="Times" panose="020F07020304040A0204" pitchFamily="34" charset="0"/>
                  </a:rPr>
                  <a:t> </a:t>
                </a:r>
                <a:r>
                  <a:rPr lang="ru-RU" altLang="en-US" sz="3600">
                    <a:solidFill>
                      <a:srgbClr val="FFFF00"/>
                    </a:solidFill>
                    <a:latin typeface="Times" panose="020F07020304040A0204" pitchFamily="34" charset="0"/>
                  </a:rPr>
                  <a:t>ИУДЕЯ</a:t>
                </a:r>
                <a:r>
                  <a:rPr lang="en-US" altLang="en-US" sz="3600">
                    <a:solidFill>
                      <a:srgbClr val="FFFF00"/>
                    </a:solidFill>
                    <a:latin typeface="Times" panose="020F07020304040A0204" pitchFamily="34" charset="0"/>
                  </a:rPr>
                  <a:t> (586 B.C.)</a:t>
                </a:r>
              </a:p>
              <a:p>
                <a:pPr algn="ctr"/>
                <a:r>
                  <a:rPr lang="ru-RU" altLang="en-US" sz="3600" i="1">
                    <a:solidFill>
                      <a:srgbClr val="FFFF00"/>
                    </a:solidFill>
                    <a:latin typeface="Times" panose="020F07020304040A0204" pitchFamily="34" charset="0"/>
                  </a:rPr>
                  <a:t>ВАВИЛОНСКОЕ ПЛЕНЕНИЕ</a:t>
                </a:r>
                <a:endParaRPr lang="en-US" altLang="en-US" sz="3600" i="1" u="sng">
                  <a:solidFill>
                    <a:srgbClr val="FFFF00"/>
                  </a:solidFill>
                  <a:latin typeface="Times" panose="020F07020304040A0204" pitchFamily="34" charset="0"/>
                </a:endParaRPr>
              </a:p>
            </p:txBody>
          </p:sp>
        </p:grpSp>
      </p:grpSp>
      <p:sp>
        <p:nvSpPr>
          <p:cNvPr id="634931" name="Oval 51">
            <a:extLst>
              <a:ext uri="{FF2B5EF4-FFF2-40B4-BE49-F238E27FC236}">
                <a16:creationId xmlns:a16="http://schemas.microsoft.com/office/drawing/2014/main" id="{8D7BD1E8-D5F5-ECE3-AABE-0474DC315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5127625"/>
            <a:ext cx="2330450" cy="679450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66" name="AutoShape 86">
            <a:extLst>
              <a:ext uri="{FF2B5EF4-FFF2-40B4-BE49-F238E27FC236}">
                <a16:creationId xmlns:a16="http://schemas.microsoft.com/office/drawing/2014/main" id="{9C1E5411-320C-DF65-5EFD-B629D78E0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463" y="5745163"/>
            <a:ext cx="6811962" cy="627062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F30C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ru-RU" altLang="en-US" sz="2800" b="0">
              <a:solidFill>
                <a:srgbClr val="FFF30C"/>
              </a:solidFill>
            </a:endParaRPr>
          </a:p>
        </p:txBody>
      </p:sp>
      <p:grpSp>
        <p:nvGrpSpPr>
          <p:cNvPr id="635007" name="Group 127">
            <a:extLst>
              <a:ext uri="{FF2B5EF4-FFF2-40B4-BE49-F238E27FC236}">
                <a16:creationId xmlns:a16="http://schemas.microsoft.com/office/drawing/2014/main" id="{D8CFDA78-AEA1-EE50-E556-CC8322B3C226}"/>
              </a:ext>
            </a:extLst>
          </p:cNvPr>
          <p:cNvGrpSpPr>
            <a:grpSpLocks/>
          </p:cNvGrpSpPr>
          <p:nvPr/>
        </p:nvGrpSpPr>
        <p:grpSpPr bwMode="auto">
          <a:xfrm>
            <a:off x="7972425" y="3436938"/>
            <a:ext cx="1071563" cy="1843087"/>
            <a:chOff x="5022" y="2165"/>
            <a:chExt cx="675" cy="1161"/>
          </a:xfrm>
        </p:grpSpPr>
        <p:sp>
          <p:nvSpPr>
            <p:cNvPr id="635008" name="Freeform 128">
              <a:extLst>
                <a:ext uri="{FF2B5EF4-FFF2-40B4-BE49-F238E27FC236}">
                  <a16:creationId xmlns:a16="http://schemas.microsoft.com/office/drawing/2014/main" id="{94C00C42-A91E-FD85-4329-16C40D09D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9" y="22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009" name="AutoShape 129">
              <a:extLst>
                <a:ext uri="{FF2B5EF4-FFF2-40B4-BE49-F238E27FC236}">
                  <a16:creationId xmlns:a16="http://schemas.microsoft.com/office/drawing/2014/main" id="{DD836257-E0CC-4059-BEDB-C4C6C4F0D5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172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010" name="Rectangle 130">
              <a:extLst>
                <a:ext uri="{FF2B5EF4-FFF2-40B4-BE49-F238E27FC236}">
                  <a16:creationId xmlns:a16="http://schemas.microsoft.com/office/drawing/2014/main" id="{99D9DE11-50A6-7535-6FAB-65CE0F8956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7" y="2273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011" name="Line 131">
              <a:extLst>
                <a:ext uri="{FF2B5EF4-FFF2-40B4-BE49-F238E27FC236}">
                  <a16:creationId xmlns:a16="http://schemas.microsoft.com/office/drawing/2014/main" id="{EFAA1858-63A2-D194-7F4A-D3D4AD6595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37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012" name="Rectangle 132">
              <a:extLst>
                <a:ext uri="{FF2B5EF4-FFF2-40B4-BE49-F238E27FC236}">
                  <a16:creationId xmlns:a16="http://schemas.microsoft.com/office/drawing/2014/main" id="{B6C6390E-E9BD-BDD9-F07E-6EBB96C743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1" y="2240"/>
              <a:ext cx="22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013" name="Rectangle 133">
              <a:extLst>
                <a:ext uri="{FF2B5EF4-FFF2-40B4-BE49-F238E27FC236}">
                  <a16:creationId xmlns:a16="http://schemas.microsoft.com/office/drawing/2014/main" id="{E8DB27E1-5D73-67D3-580D-6B6BBE4B10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6" y="2226"/>
              <a:ext cx="232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014" name="Line 134">
              <a:extLst>
                <a:ext uri="{FF2B5EF4-FFF2-40B4-BE49-F238E27FC236}">
                  <a16:creationId xmlns:a16="http://schemas.microsoft.com/office/drawing/2014/main" id="{A425DF91-66EE-D196-2E46-A6CDCE3CBC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48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015" name="Line 135">
              <a:extLst>
                <a:ext uri="{FF2B5EF4-FFF2-40B4-BE49-F238E27FC236}">
                  <a16:creationId xmlns:a16="http://schemas.microsoft.com/office/drawing/2014/main" id="{2B4015E0-2282-1391-4943-BECFA70749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60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016" name="Line 136">
              <a:extLst>
                <a:ext uri="{FF2B5EF4-FFF2-40B4-BE49-F238E27FC236}">
                  <a16:creationId xmlns:a16="http://schemas.microsoft.com/office/drawing/2014/main" id="{DA9C2753-C203-2735-A8EE-8B6F06C1D0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71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017" name="Line 137">
              <a:extLst>
                <a:ext uri="{FF2B5EF4-FFF2-40B4-BE49-F238E27FC236}">
                  <a16:creationId xmlns:a16="http://schemas.microsoft.com/office/drawing/2014/main" id="{1B0C49F6-7DAC-75FE-3450-F0FD5BF524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5" y="304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018" name="Line 138">
              <a:extLst>
                <a:ext uri="{FF2B5EF4-FFF2-40B4-BE49-F238E27FC236}">
                  <a16:creationId xmlns:a16="http://schemas.microsoft.com/office/drawing/2014/main" id="{C22F4237-93D3-A9CB-C522-4DFEC1F68B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816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019" name="Line 139">
              <a:extLst>
                <a:ext uri="{FF2B5EF4-FFF2-40B4-BE49-F238E27FC236}">
                  <a16:creationId xmlns:a16="http://schemas.microsoft.com/office/drawing/2014/main" id="{A36A544A-FE6D-4A06-94CF-D1A674594E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315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020" name="Line 140">
              <a:extLst>
                <a:ext uri="{FF2B5EF4-FFF2-40B4-BE49-F238E27FC236}">
                  <a16:creationId xmlns:a16="http://schemas.microsoft.com/office/drawing/2014/main" id="{5C546946-3387-0505-16CA-25772A4A1F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3264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021" name="Line 141">
              <a:extLst>
                <a:ext uri="{FF2B5EF4-FFF2-40B4-BE49-F238E27FC236}">
                  <a16:creationId xmlns:a16="http://schemas.microsoft.com/office/drawing/2014/main" id="{818020E6-05F9-F74B-F286-360C1EA11A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92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022" name="Line 142">
              <a:extLst>
                <a:ext uri="{FF2B5EF4-FFF2-40B4-BE49-F238E27FC236}">
                  <a16:creationId xmlns:a16="http://schemas.microsoft.com/office/drawing/2014/main" id="{6A379276-050E-9C22-892C-AF6D35CB8D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59" y="2540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023" name="Line 143">
              <a:extLst>
                <a:ext uri="{FF2B5EF4-FFF2-40B4-BE49-F238E27FC236}">
                  <a16:creationId xmlns:a16="http://schemas.microsoft.com/office/drawing/2014/main" id="{30EB4E7E-6C78-E3C2-2DAA-1C8BF42ACD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51" y="2496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024" name="Rectangle 144">
              <a:extLst>
                <a:ext uri="{FF2B5EF4-FFF2-40B4-BE49-F238E27FC236}">
                  <a16:creationId xmlns:a16="http://schemas.microsoft.com/office/drawing/2014/main" id="{9549BCBD-EC63-2E87-6B23-B042278600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5" y="2165"/>
              <a:ext cx="5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Chicago" charset="0"/>
                </a:rPr>
                <a:t>ЦАРСТВО</a:t>
              </a:r>
              <a:endParaRPr lang="en-US" altLang="en-US" sz="9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635025" name="Rectangle 145">
              <a:extLst>
                <a:ext uri="{FF2B5EF4-FFF2-40B4-BE49-F238E27FC236}">
                  <a16:creationId xmlns:a16="http://schemas.microsoft.com/office/drawing/2014/main" id="{D49C7130-33EF-C7B3-4978-D9216A317B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39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</a:t>
              </a:r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Д</a:t>
              </a:r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635026" name="Rectangle 146">
              <a:extLst>
                <a:ext uri="{FF2B5EF4-FFF2-40B4-BE49-F238E27FC236}">
                  <a16:creationId xmlns:a16="http://schemas.microsoft.com/office/drawing/2014/main" id="{442A77FF-AD13-7483-2CE8-9D952BC17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5" y="2365"/>
              <a:ext cx="60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pitchFamily="2" charset="0"/>
                </a:rPr>
                <a:t>РАЗДЕЛЕНИЕ</a:t>
              </a:r>
              <a:endParaRPr lang="en-US" altLang="en-U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635027" name="Rectangle 147">
              <a:extLst>
                <a:ext uri="{FF2B5EF4-FFF2-40B4-BE49-F238E27FC236}">
                  <a16:creationId xmlns:a16="http://schemas.microsoft.com/office/drawing/2014/main" id="{B88DBF71-E3CA-EEB7-BB4D-69D1CB294E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0" y="2503"/>
              <a:ext cx="52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 Север      Юг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635028" name="Rectangle 148">
              <a:extLst>
                <a:ext uri="{FF2B5EF4-FFF2-40B4-BE49-F238E27FC236}">
                  <a16:creationId xmlns:a16="http://schemas.microsoft.com/office/drawing/2014/main" id="{CCB212DE-722D-D26A-964A-BB9C19D0DC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1" y="2824"/>
              <a:ext cx="52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8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pitchFamily="2" charset="0"/>
                </a:rPr>
                <a:t>     ПРОРОКИ</a:t>
              </a:r>
              <a:endParaRPr lang="en-US" altLang="en-US" sz="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635029" name="Rectangle 149">
              <a:extLst>
                <a:ext uri="{FF2B5EF4-FFF2-40B4-BE49-F238E27FC236}">
                  <a16:creationId xmlns:a16="http://schemas.microsoft.com/office/drawing/2014/main" id="{34557BAB-2462-0CDF-A954-5E99645A1C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7" y="3048"/>
              <a:ext cx="38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 200        </a:t>
              </a:r>
            </a:p>
          </p:txBody>
        </p:sp>
        <p:sp>
          <p:nvSpPr>
            <p:cNvPr id="635030" name="Rectangle 150">
              <a:extLst>
                <a:ext uri="{FF2B5EF4-FFF2-40B4-BE49-F238E27FC236}">
                  <a16:creationId xmlns:a16="http://schemas.microsoft.com/office/drawing/2014/main" id="{1845D254-B150-16CF-D223-6FC3B55C7E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2" y="3152"/>
              <a:ext cx="3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Ассирия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635031" name="Rectangle 151">
              <a:extLst>
                <a:ext uri="{FF2B5EF4-FFF2-40B4-BE49-F238E27FC236}">
                  <a16:creationId xmlns:a16="http://schemas.microsoft.com/office/drawing/2014/main" id="{B1DEF001-34B1-963A-D7FE-F17A09B86E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4" y="2943"/>
              <a:ext cx="56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  20- </a:t>
              </a:r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И</a:t>
              </a:r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       20-</a:t>
              </a:r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Р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635032" name="Rectangle 152">
              <a:extLst>
                <a:ext uri="{FF2B5EF4-FFF2-40B4-BE49-F238E27FC236}">
                  <a16:creationId xmlns:a16="http://schemas.microsoft.com/office/drawing/2014/main" id="{2B5EF52F-4213-5E8A-3E09-CE38F1BC1C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2" y="2615"/>
              <a:ext cx="41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Израиль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635033" name="Rectangle 153">
              <a:extLst>
                <a:ext uri="{FF2B5EF4-FFF2-40B4-BE49-F238E27FC236}">
                  <a16:creationId xmlns:a16="http://schemas.microsoft.com/office/drawing/2014/main" id="{35AACEBF-F9EF-9273-103C-2F6A2B0FF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6" y="2615"/>
              <a:ext cx="35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  </a:t>
              </a:r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Иуда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635034" name="Rectangle 154">
              <a:extLst>
                <a:ext uri="{FF2B5EF4-FFF2-40B4-BE49-F238E27FC236}">
                  <a16:creationId xmlns:a16="http://schemas.microsoft.com/office/drawing/2014/main" id="{8B12950E-C727-0254-6715-03BE6471DE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" y="2720"/>
              <a:ext cx="47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10              2</a:t>
              </a:r>
            </a:p>
          </p:txBody>
        </p:sp>
        <p:sp>
          <p:nvSpPr>
            <p:cNvPr id="635035" name="Rectangle 155">
              <a:extLst>
                <a:ext uri="{FF2B5EF4-FFF2-40B4-BE49-F238E27FC236}">
                  <a16:creationId xmlns:a16="http://schemas.microsoft.com/office/drawing/2014/main" id="{0A605429-0B40-F71C-F173-3D84F0C7F0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4" y="3146"/>
              <a:ext cx="39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Вавилон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635036" name="Rectangle 156">
              <a:extLst>
                <a:ext uri="{FF2B5EF4-FFF2-40B4-BE49-F238E27FC236}">
                  <a16:creationId xmlns:a16="http://schemas.microsoft.com/office/drawing/2014/main" id="{786FCD7E-B2C9-555E-E568-B0C9BD4256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8" y="3047"/>
              <a:ext cx="22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350</a:t>
              </a:r>
            </a:p>
          </p:txBody>
        </p:sp>
      </p:grpSp>
      <p:sp>
        <p:nvSpPr>
          <p:cNvPr id="635053" name="Rectangle 173">
            <a:extLst>
              <a:ext uri="{FF2B5EF4-FFF2-40B4-BE49-F238E27FC236}">
                <a16:creationId xmlns:a16="http://schemas.microsoft.com/office/drawing/2014/main" id="{02FCE3D1-19C0-91FD-9542-BA652FB9F5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" y="3825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49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49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4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34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34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634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3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34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34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34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34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34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34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34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634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66" grpId="0" animBg="1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192" name="Group 272">
            <a:extLst>
              <a:ext uri="{FF2B5EF4-FFF2-40B4-BE49-F238E27FC236}">
                <a16:creationId xmlns:a16="http://schemas.microsoft.com/office/drawing/2014/main" id="{5B4E1EB7-6760-93AD-4A5F-324ED9E4B8CA}"/>
              </a:ext>
            </a:extLst>
          </p:cNvPr>
          <p:cNvGrpSpPr>
            <a:grpSpLocks/>
          </p:cNvGrpSpPr>
          <p:nvPr/>
        </p:nvGrpSpPr>
        <p:grpSpPr bwMode="auto">
          <a:xfrm>
            <a:off x="25400" y="-6350"/>
            <a:ext cx="1978025" cy="1955800"/>
            <a:chOff x="0" y="0"/>
            <a:chExt cx="1246" cy="1232"/>
          </a:xfrm>
        </p:grpSpPr>
        <p:sp>
          <p:nvSpPr>
            <p:cNvPr id="466193" name="Rectangle 273">
              <a:extLst>
                <a:ext uri="{FF2B5EF4-FFF2-40B4-BE49-F238E27FC236}">
                  <a16:creationId xmlns:a16="http://schemas.microsoft.com/office/drawing/2014/main" id="{9260E4F4-81E4-D2B5-ADB5-5F8A6C3068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6194" name="Rectangle 274">
              <a:extLst>
                <a:ext uri="{FF2B5EF4-FFF2-40B4-BE49-F238E27FC236}">
                  <a16:creationId xmlns:a16="http://schemas.microsoft.com/office/drawing/2014/main" id="{D7D55BBD-9398-B445-925A-1C52F340AF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6195" name="Rectangle 275">
              <a:extLst>
                <a:ext uri="{FF2B5EF4-FFF2-40B4-BE49-F238E27FC236}">
                  <a16:creationId xmlns:a16="http://schemas.microsoft.com/office/drawing/2014/main" id="{F92E0B3C-EF9D-0D36-3EF2-10D9237A6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5952" name="Rectangle 32">
            <a:extLst>
              <a:ext uri="{FF2B5EF4-FFF2-40B4-BE49-F238E27FC236}">
                <a16:creationId xmlns:a16="http://schemas.microsoft.com/office/drawing/2014/main" id="{D5EFA0C9-6455-219A-5FFE-7B62F0D00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9700" y="6226175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en-US" sz="160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66093" name="Picture 173">
            <a:extLst>
              <a:ext uri="{FF2B5EF4-FFF2-40B4-BE49-F238E27FC236}">
                <a16:creationId xmlns:a16="http://schemas.microsoft.com/office/drawing/2014/main" id="{D109217C-A46D-47D1-F106-36A944478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" t="1974" r="2904" b="2844"/>
          <a:stretch>
            <a:fillRect/>
          </a:stretch>
        </p:blipFill>
        <p:spPr bwMode="auto">
          <a:xfrm>
            <a:off x="655638" y="639763"/>
            <a:ext cx="7827962" cy="50673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5923" name="Text Box 3">
            <a:extLst>
              <a:ext uri="{FF2B5EF4-FFF2-40B4-BE49-F238E27FC236}">
                <a16:creationId xmlns:a16="http://schemas.microsoft.com/office/drawing/2014/main" id="{57DEDD85-3A24-E36E-388F-AA817B559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0050" y="5911850"/>
            <a:ext cx="5791200" cy="785813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30000"/>
              </a:lnSpc>
              <a:spcBef>
                <a:spcPct val="50000"/>
              </a:spcBef>
            </a:pPr>
            <a:r>
              <a:rPr lang="ru-RU" altLang="en-US" sz="2400">
                <a:solidFill>
                  <a:srgbClr val="FFFF00"/>
                </a:solidFill>
              </a:rPr>
              <a:t>Древний город Вавилон</a:t>
            </a:r>
            <a:endParaRPr lang="en-US" altLang="en-US" sz="2400">
              <a:solidFill>
                <a:srgbClr val="FFFF00"/>
              </a:solidFill>
            </a:endParaRPr>
          </a:p>
          <a:p>
            <a:pPr algn="ctr">
              <a:lnSpc>
                <a:spcPct val="30000"/>
              </a:lnSpc>
              <a:spcBef>
                <a:spcPct val="50000"/>
              </a:spcBef>
            </a:pPr>
            <a:r>
              <a:rPr lang="ru-RU" altLang="en-US" sz="2400">
                <a:solidFill>
                  <a:srgbClr val="FFFF00"/>
                </a:solidFill>
              </a:rPr>
              <a:t>Из давнего кинофильма</a:t>
            </a:r>
            <a:endParaRPr lang="en-US" altLang="en-US" sz="2400">
              <a:solidFill>
                <a:srgbClr val="FFFF00"/>
              </a:solidFill>
            </a:endParaRPr>
          </a:p>
          <a:p>
            <a:pPr algn="ctr">
              <a:lnSpc>
                <a:spcPct val="30000"/>
              </a:lnSpc>
              <a:spcBef>
                <a:spcPct val="50000"/>
              </a:spcBef>
            </a:pPr>
            <a:r>
              <a:rPr lang="en-US" altLang="en-US" sz="2400">
                <a:solidFill>
                  <a:srgbClr val="FFFF00"/>
                </a:solidFill>
              </a:rPr>
              <a:t>“</a:t>
            </a:r>
            <a:r>
              <a:rPr lang="ru-RU" altLang="en-US" sz="2400">
                <a:solidFill>
                  <a:srgbClr val="FFFF00"/>
                </a:solidFill>
              </a:rPr>
              <a:t>Нетерпимость</a:t>
            </a:r>
            <a:r>
              <a:rPr lang="en-US" altLang="en-US" sz="2400">
                <a:solidFill>
                  <a:srgbClr val="FFFF00"/>
                </a:solidFill>
              </a:rPr>
              <a:t>”</a:t>
            </a:r>
          </a:p>
        </p:txBody>
      </p:sp>
      <p:sp>
        <p:nvSpPr>
          <p:cNvPr id="466094" name="Text Box 174">
            <a:extLst>
              <a:ext uri="{FF2B5EF4-FFF2-40B4-BE49-F238E27FC236}">
                <a16:creationId xmlns:a16="http://schemas.microsoft.com/office/drawing/2014/main" id="{8B642D7E-8D77-5912-EDBC-F6A3BAD1F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66128" name="Rectangle 208">
            <a:extLst>
              <a:ext uri="{FF2B5EF4-FFF2-40B4-BE49-F238E27FC236}">
                <a16:creationId xmlns:a16="http://schemas.microsoft.com/office/drawing/2014/main" id="{F130EC4D-3BB7-D5AD-E1BB-87486180DB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52</a:t>
            </a:r>
          </a:p>
        </p:txBody>
      </p:sp>
      <p:sp>
        <p:nvSpPr>
          <p:cNvPr id="466129" name="Text Box 209">
            <a:extLst>
              <a:ext uri="{FF2B5EF4-FFF2-40B4-BE49-F238E27FC236}">
                <a16:creationId xmlns:a16="http://schemas.microsoft.com/office/drawing/2014/main" id="{6A9606DF-3A24-159E-2AF7-3ACA58747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3763" y="19050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tx1"/>
                </a:solidFill>
              </a:rPr>
              <a:t>4</a:t>
            </a:r>
            <a:r>
              <a:rPr lang="en-US" altLang="en-US" sz="1600">
                <a:solidFill>
                  <a:schemeClr val="tx1"/>
                </a:solidFill>
              </a:rPr>
              <a:t> </a:t>
            </a:r>
            <a:r>
              <a:rPr lang="ru-RU" altLang="en-US" sz="1600">
                <a:solidFill>
                  <a:schemeClr val="tx1"/>
                </a:solidFill>
              </a:rPr>
              <a:t>Цар.</a:t>
            </a:r>
            <a:r>
              <a:rPr lang="en-US" altLang="en-US" sz="1600">
                <a:solidFill>
                  <a:schemeClr val="tx1"/>
                </a:solidFill>
              </a:rPr>
              <a:t> 25: 1-21</a:t>
            </a:r>
          </a:p>
        </p:txBody>
      </p:sp>
      <p:sp>
        <p:nvSpPr>
          <p:cNvPr id="466131" name="Text Box 211">
            <a:extLst>
              <a:ext uri="{FF2B5EF4-FFF2-40B4-BE49-F238E27FC236}">
                <a16:creationId xmlns:a16="http://schemas.microsoft.com/office/drawing/2014/main" id="{88D8187C-3327-C35A-6DF8-6DA32BDCB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7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466162" name="Group 242">
            <a:extLst>
              <a:ext uri="{FF2B5EF4-FFF2-40B4-BE49-F238E27FC236}">
                <a16:creationId xmlns:a16="http://schemas.microsoft.com/office/drawing/2014/main" id="{EDC484CC-5867-4630-6D82-C8C24756B7FA}"/>
              </a:ext>
            </a:extLst>
          </p:cNvPr>
          <p:cNvGrpSpPr>
            <a:grpSpLocks/>
          </p:cNvGrpSpPr>
          <p:nvPr/>
        </p:nvGrpSpPr>
        <p:grpSpPr bwMode="auto">
          <a:xfrm>
            <a:off x="7972425" y="3436938"/>
            <a:ext cx="1071563" cy="1843087"/>
            <a:chOff x="5022" y="2165"/>
            <a:chExt cx="675" cy="1161"/>
          </a:xfrm>
        </p:grpSpPr>
        <p:sp>
          <p:nvSpPr>
            <p:cNvPr id="466163" name="Freeform 243">
              <a:extLst>
                <a:ext uri="{FF2B5EF4-FFF2-40B4-BE49-F238E27FC236}">
                  <a16:creationId xmlns:a16="http://schemas.microsoft.com/office/drawing/2014/main" id="{94A7991A-E663-6567-A41B-C05857C109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9" y="22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6164" name="AutoShape 244">
              <a:extLst>
                <a:ext uri="{FF2B5EF4-FFF2-40B4-BE49-F238E27FC236}">
                  <a16:creationId xmlns:a16="http://schemas.microsoft.com/office/drawing/2014/main" id="{39AD06A3-4237-433F-5B12-CE22A4D105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172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6165" name="Rectangle 245">
              <a:extLst>
                <a:ext uri="{FF2B5EF4-FFF2-40B4-BE49-F238E27FC236}">
                  <a16:creationId xmlns:a16="http://schemas.microsoft.com/office/drawing/2014/main" id="{94EFF8AA-E859-1C4D-91F7-DC54B2D055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7" y="2273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6166" name="Line 246">
              <a:extLst>
                <a:ext uri="{FF2B5EF4-FFF2-40B4-BE49-F238E27FC236}">
                  <a16:creationId xmlns:a16="http://schemas.microsoft.com/office/drawing/2014/main" id="{4546F4D7-2F19-C59A-FC79-22410F3864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37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6167" name="Rectangle 247">
              <a:extLst>
                <a:ext uri="{FF2B5EF4-FFF2-40B4-BE49-F238E27FC236}">
                  <a16:creationId xmlns:a16="http://schemas.microsoft.com/office/drawing/2014/main" id="{1CCE0F42-7EF6-22D8-33DF-BC663B6464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1" y="2240"/>
              <a:ext cx="22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6168" name="Rectangle 248">
              <a:extLst>
                <a:ext uri="{FF2B5EF4-FFF2-40B4-BE49-F238E27FC236}">
                  <a16:creationId xmlns:a16="http://schemas.microsoft.com/office/drawing/2014/main" id="{228D8332-AA55-D6F7-3B19-8D9E1AC24C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6" y="2226"/>
              <a:ext cx="232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6169" name="Line 249">
              <a:extLst>
                <a:ext uri="{FF2B5EF4-FFF2-40B4-BE49-F238E27FC236}">
                  <a16:creationId xmlns:a16="http://schemas.microsoft.com/office/drawing/2014/main" id="{2B899E19-BE6E-D433-EFE5-70ABF40D21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48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6170" name="Line 250">
              <a:extLst>
                <a:ext uri="{FF2B5EF4-FFF2-40B4-BE49-F238E27FC236}">
                  <a16:creationId xmlns:a16="http://schemas.microsoft.com/office/drawing/2014/main" id="{27BC629D-B414-35E3-17BE-57A69E2F8A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60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6171" name="Line 251">
              <a:extLst>
                <a:ext uri="{FF2B5EF4-FFF2-40B4-BE49-F238E27FC236}">
                  <a16:creationId xmlns:a16="http://schemas.microsoft.com/office/drawing/2014/main" id="{E5C76982-B5C2-132C-587A-5CFB850050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71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6172" name="Line 252">
              <a:extLst>
                <a:ext uri="{FF2B5EF4-FFF2-40B4-BE49-F238E27FC236}">
                  <a16:creationId xmlns:a16="http://schemas.microsoft.com/office/drawing/2014/main" id="{B2A25298-2C95-2645-AD4F-23E1EF5DE1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5" y="304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6173" name="Line 253">
              <a:extLst>
                <a:ext uri="{FF2B5EF4-FFF2-40B4-BE49-F238E27FC236}">
                  <a16:creationId xmlns:a16="http://schemas.microsoft.com/office/drawing/2014/main" id="{3A02E338-7F58-6230-7A96-AE9FD5ED32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816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6174" name="Line 254">
              <a:extLst>
                <a:ext uri="{FF2B5EF4-FFF2-40B4-BE49-F238E27FC236}">
                  <a16:creationId xmlns:a16="http://schemas.microsoft.com/office/drawing/2014/main" id="{BE9ECB7C-BCB4-A9C7-D7FD-BD3B77CACA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315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6175" name="Line 255">
              <a:extLst>
                <a:ext uri="{FF2B5EF4-FFF2-40B4-BE49-F238E27FC236}">
                  <a16:creationId xmlns:a16="http://schemas.microsoft.com/office/drawing/2014/main" id="{8B9AAB23-B083-488D-7963-293E45A9C6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3264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6176" name="Line 256">
              <a:extLst>
                <a:ext uri="{FF2B5EF4-FFF2-40B4-BE49-F238E27FC236}">
                  <a16:creationId xmlns:a16="http://schemas.microsoft.com/office/drawing/2014/main" id="{E8B05383-EA2F-FF2D-8402-715F139EBF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92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6177" name="Line 257">
              <a:extLst>
                <a:ext uri="{FF2B5EF4-FFF2-40B4-BE49-F238E27FC236}">
                  <a16:creationId xmlns:a16="http://schemas.microsoft.com/office/drawing/2014/main" id="{AE828E3B-869F-6051-D142-BE9F87888C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59" y="2540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6178" name="Line 258">
              <a:extLst>
                <a:ext uri="{FF2B5EF4-FFF2-40B4-BE49-F238E27FC236}">
                  <a16:creationId xmlns:a16="http://schemas.microsoft.com/office/drawing/2014/main" id="{3FBF51C8-8A56-AEBF-3A51-D0032F86A9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51" y="2496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6179" name="Rectangle 259">
              <a:extLst>
                <a:ext uri="{FF2B5EF4-FFF2-40B4-BE49-F238E27FC236}">
                  <a16:creationId xmlns:a16="http://schemas.microsoft.com/office/drawing/2014/main" id="{A3DE7F68-1861-99ED-F98B-408159B040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5" y="2165"/>
              <a:ext cx="5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Chicago" charset="0"/>
                </a:rPr>
                <a:t>ЦАРСТВО</a:t>
              </a:r>
              <a:endParaRPr lang="en-US" altLang="en-US" sz="9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466180" name="Rectangle 260">
              <a:extLst>
                <a:ext uri="{FF2B5EF4-FFF2-40B4-BE49-F238E27FC236}">
                  <a16:creationId xmlns:a16="http://schemas.microsoft.com/office/drawing/2014/main" id="{020D565C-B4BC-C733-50A1-88146FA9BD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39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</a:t>
              </a:r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Д</a:t>
              </a:r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466181" name="Rectangle 261">
              <a:extLst>
                <a:ext uri="{FF2B5EF4-FFF2-40B4-BE49-F238E27FC236}">
                  <a16:creationId xmlns:a16="http://schemas.microsoft.com/office/drawing/2014/main" id="{E41ADC3D-E51F-0938-3B87-8CB419E7B0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5" y="2365"/>
              <a:ext cx="60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pitchFamily="2" charset="0"/>
                </a:rPr>
                <a:t>РАЗДЕЛЕНИЕ</a:t>
              </a:r>
              <a:endParaRPr lang="en-US" altLang="en-U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66182" name="Rectangle 262">
              <a:extLst>
                <a:ext uri="{FF2B5EF4-FFF2-40B4-BE49-F238E27FC236}">
                  <a16:creationId xmlns:a16="http://schemas.microsoft.com/office/drawing/2014/main" id="{CF0622F0-F5BA-3B3E-0212-6BFF14C69E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0" y="2503"/>
              <a:ext cx="52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 Север      Юг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466183" name="Rectangle 263">
              <a:extLst>
                <a:ext uri="{FF2B5EF4-FFF2-40B4-BE49-F238E27FC236}">
                  <a16:creationId xmlns:a16="http://schemas.microsoft.com/office/drawing/2014/main" id="{2E7DC1B6-8946-5A36-9764-9481E3F4F7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1" y="2824"/>
              <a:ext cx="52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8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pitchFamily="2" charset="0"/>
                </a:rPr>
                <a:t>     ПРОРОКИ</a:t>
              </a:r>
              <a:endParaRPr lang="en-US" altLang="en-US" sz="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66184" name="Rectangle 264">
              <a:extLst>
                <a:ext uri="{FF2B5EF4-FFF2-40B4-BE49-F238E27FC236}">
                  <a16:creationId xmlns:a16="http://schemas.microsoft.com/office/drawing/2014/main" id="{D1917695-03F1-9271-9CC8-066D95FFA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7" y="3048"/>
              <a:ext cx="38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 200        </a:t>
              </a:r>
            </a:p>
          </p:txBody>
        </p:sp>
        <p:sp>
          <p:nvSpPr>
            <p:cNvPr id="466185" name="Rectangle 265">
              <a:extLst>
                <a:ext uri="{FF2B5EF4-FFF2-40B4-BE49-F238E27FC236}">
                  <a16:creationId xmlns:a16="http://schemas.microsoft.com/office/drawing/2014/main" id="{650AA749-0012-0844-A990-31A8C26FFE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2" y="3152"/>
              <a:ext cx="3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Ассирия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466186" name="Rectangle 266">
              <a:extLst>
                <a:ext uri="{FF2B5EF4-FFF2-40B4-BE49-F238E27FC236}">
                  <a16:creationId xmlns:a16="http://schemas.microsoft.com/office/drawing/2014/main" id="{645A3F52-CFD7-8CF3-9A8E-CBB4EE225E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4" y="2943"/>
              <a:ext cx="56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  20- </a:t>
              </a:r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И</a:t>
              </a:r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       20-</a:t>
              </a:r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Р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466187" name="Rectangle 267">
              <a:extLst>
                <a:ext uri="{FF2B5EF4-FFF2-40B4-BE49-F238E27FC236}">
                  <a16:creationId xmlns:a16="http://schemas.microsoft.com/office/drawing/2014/main" id="{9B6F3C29-3B48-AC35-E352-BEAB82EE72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2" y="2615"/>
              <a:ext cx="41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Израиль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466188" name="Rectangle 268">
              <a:extLst>
                <a:ext uri="{FF2B5EF4-FFF2-40B4-BE49-F238E27FC236}">
                  <a16:creationId xmlns:a16="http://schemas.microsoft.com/office/drawing/2014/main" id="{99B574CA-2A5B-0FCF-980D-4078DCCB3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6" y="2615"/>
              <a:ext cx="35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  </a:t>
              </a:r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Иуда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466189" name="Rectangle 269">
              <a:extLst>
                <a:ext uri="{FF2B5EF4-FFF2-40B4-BE49-F238E27FC236}">
                  <a16:creationId xmlns:a16="http://schemas.microsoft.com/office/drawing/2014/main" id="{BDA48A3C-E3C6-6EBA-B5B5-9906F64F2B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" y="2720"/>
              <a:ext cx="47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10              2</a:t>
              </a:r>
            </a:p>
          </p:txBody>
        </p:sp>
        <p:sp>
          <p:nvSpPr>
            <p:cNvPr id="466190" name="Rectangle 270">
              <a:extLst>
                <a:ext uri="{FF2B5EF4-FFF2-40B4-BE49-F238E27FC236}">
                  <a16:creationId xmlns:a16="http://schemas.microsoft.com/office/drawing/2014/main" id="{92FAE333-E518-4D2A-E8F5-690240991C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4" y="3146"/>
              <a:ext cx="39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Вавилон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466191" name="Rectangle 271">
              <a:extLst>
                <a:ext uri="{FF2B5EF4-FFF2-40B4-BE49-F238E27FC236}">
                  <a16:creationId xmlns:a16="http://schemas.microsoft.com/office/drawing/2014/main" id="{64B56D23-54CD-5A9A-D96D-0AEF5E7F77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8" y="3047"/>
              <a:ext cx="22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350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6" name="Rectangle 4">
            <a:extLst>
              <a:ext uri="{FF2B5EF4-FFF2-40B4-BE49-F238E27FC236}">
                <a16:creationId xmlns:a16="http://schemas.microsoft.com/office/drawing/2014/main" id="{E183EC60-10F6-2D1B-A35C-B1B63BC26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278" name="Rectangle 6">
            <a:extLst>
              <a:ext uri="{FF2B5EF4-FFF2-40B4-BE49-F238E27FC236}">
                <a16:creationId xmlns:a16="http://schemas.microsoft.com/office/drawing/2014/main" id="{008CAFBE-ACD7-82C9-4050-7F60DA5D7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279" name="Freeform 7">
            <a:extLst>
              <a:ext uri="{FF2B5EF4-FFF2-40B4-BE49-F238E27FC236}">
                <a16:creationId xmlns:a16="http://schemas.microsoft.com/office/drawing/2014/main" id="{A977C6A1-D235-6F89-B1B8-A3CD31B5F876}"/>
              </a:ext>
            </a:extLst>
          </p:cNvPr>
          <p:cNvSpPr>
            <a:spLocks/>
          </p:cNvSpPr>
          <p:nvPr/>
        </p:nvSpPr>
        <p:spPr bwMode="auto">
          <a:xfrm>
            <a:off x="4941888" y="21558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6280" name="AutoShape 8">
            <a:extLst>
              <a:ext uri="{FF2B5EF4-FFF2-40B4-BE49-F238E27FC236}">
                <a16:creationId xmlns:a16="http://schemas.microsoft.com/office/drawing/2014/main" id="{2631EA03-1222-190C-A819-DF293D794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0688" y="20478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281" name="Rectangle 9">
            <a:extLst>
              <a:ext uri="{FF2B5EF4-FFF2-40B4-BE49-F238E27FC236}">
                <a16:creationId xmlns:a16="http://schemas.microsoft.com/office/drawing/2014/main" id="{C1C6A975-6319-DFE4-F434-50A2711A8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100" y="22050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282" name="Freeform 10">
            <a:extLst>
              <a:ext uri="{FF2B5EF4-FFF2-40B4-BE49-F238E27FC236}">
                <a16:creationId xmlns:a16="http://schemas.microsoft.com/office/drawing/2014/main" id="{68A16B76-ADBA-E6E4-A3C4-BE0E87BA12F1}"/>
              </a:ext>
            </a:extLst>
          </p:cNvPr>
          <p:cNvSpPr>
            <a:spLocks/>
          </p:cNvSpPr>
          <p:nvPr/>
        </p:nvSpPr>
        <p:spPr bwMode="auto">
          <a:xfrm>
            <a:off x="4824413" y="35687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6283" name="Rectangle 11">
            <a:extLst>
              <a:ext uri="{FF2B5EF4-FFF2-40B4-BE49-F238E27FC236}">
                <a16:creationId xmlns:a16="http://schemas.microsoft.com/office/drawing/2014/main" id="{AEE7844D-9FF0-0619-ACEE-052783A8CF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5313" y="38989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284" name="Freeform 12">
            <a:extLst>
              <a:ext uri="{FF2B5EF4-FFF2-40B4-BE49-F238E27FC236}">
                <a16:creationId xmlns:a16="http://schemas.microsoft.com/office/drawing/2014/main" id="{0D10AC29-54B1-B6FD-DC06-9CE0DD786AEB}"/>
              </a:ext>
            </a:extLst>
          </p:cNvPr>
          <p:cNvSpPr>
            <a:spLocks/>
          </p:cNvSpPr>
          <p:nvPr/>
        </p:nvSpPr>
        <p:spPr bwMode="auto">
          <a:xfrm>
            <a:off x="4819650" y="35290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6285" name="AutoShape 13">
            <a:extLst>
              <a:ext uri="{FF2B5EF4-FFF2-40B4-BE49-F238E27FC236}">
                <a16:creationId xmlns:a16="http://schemas.microsoft.com/office/drawing/2014/main" id="{B530F9D4-4BD8-5546-6673-E48388200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34432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286" name="Rectangle 14">
            <a:extLst>
              <a:ext uri="{FF2B5EF4-FFF2-40B4-BE49-F238E27FC236}">
                <a16:creationId xmlns:a16="http://schemas.microsoft.com/office/drawing/2014/main" id="{E55534D4-B11E-119F-384E-C4AFB349C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3388" y="35909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287" name="Rectangle 15">
            <a:extLst>
              <a:ext uri="{FF2B5EF4-FFF2-40B4-BE49-F238E27FC236}">
                <a16:creationId xmlns:a16="http://schemas.microsoft.com/office/drawing/2014/main" id="{15709E57-C84B-47F9-EC03-095B29A3A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38496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288" name="AutoShape 16">
            <a:extLst>
              <a:ext uri="{FF2B5EF4-FFF2-40B4-BE49-F238E27FC236}">
                <a16:creationId xmlns:a16="http://schemas.microsoft.com/office/drawing/2014/main" id="{52F67537-1E69-91B0-E11A-A7A8ED8A5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9413" y="563563"/>
            <a:ext cx="730250" cy="10906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289" name="Rectangle 17">
            <a:extLst>
              <a:ext uri="{FF2B5EF4-FFF2-40B4-BE49-F238E27FC236}">
                <a16:creationId xmlns:a16="http://schemas.microsoft.com/office/drawing/2014/main" id="{D8EAB79C-E1EA-3C3B-EFF6-C723E9B9C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7825" y="747713"/>
            <a:ext cx="952500" cy="113188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290" name="AutoShape 18">
            <a:extLst>
              <a:ext uri="{FF2B5EF4-FFF2-40B4-BE49-F238E27FC236}">
                <a16:creationId xmlns:a16="http://schemas.microsoft.com/office/drawing/2014/main" id="{1FF0766B-7CA8-DA90-CB46-0DBF400A6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5288" y="585788"/>
            <a:ext cx="695325" cy="10890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291" name="AutoShape 19">
            <a:extLst>
              <a:ext uri="{FF2B5EF4-FFF2-40B4-BE49-F238E27FC236}">
                <a16:creationId xmlns:a16="http://schemas.microsoft.com/office/drawing/2014/main" id="{30EC84A8-756D-1B42-5C29-B15D466B7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6563" y="2073275"/>
            <a:ext cx="695325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292" name="AutoShape 20">
            <a:extLst>
              <a:ext uri="{FF2B5EF4-FFF2-40B4-BE49-F238E27FC236}">
                <a16:creationId xmlns:a16="http://schemas.microsoft.com/office/drawing/2014/main" id="{DD39155F-4B18-6FD7-03C2-453AAD859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4025" y="3475038"/>
            <a:ext cx="688975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293" name="Rectangle 21">
            <a:extLst>
              <a:ext uri="{FF2B5EF4-FFF2-40B4-BE49-F238E27FC236}">
                <a16:creationId xmlns:a16="http://schemas.microsoft.com/office/drawing/2014/main" id="{F996CDD4-1387-2C06-C25C-B25F5EAFD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8813" y="5219700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294" name="Rectangle 22">
            <a:extLst>
              <a:ext uri="{FF2B5EF4-FFF2-40B4-BE49-F238E27FC236}">
                <a16:creationId xmlns:a16="http://schemas.microsoft.com/office/drawing/2014/main" id="{8E0EE331-EDE1-855A-EF72-E34BB204D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0" y="5172075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566295" name="AutoShape 23">
            <a:extLst>
              <a:ext uri="{FF2B5EF4-FFF2-40B4-BE49-F238E27FC236}">
                <a16:creationId xmlns:a16="http://schemas.microsoft.com/office/drawing/2014/main" id="{E3FEAE29-8C27-07A2-838F-78844550B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296" name="Rectangle 24">
            <a:extLst>
              <a:ext uri="{FF2B5EF4-FFF2-40B4-BE49-F238E27FC236}">
                <a16:creationId xmlns:a16="http://schemas.microsoft.com/office/drawing/2014/main" id="{9BB56ED5-C005-C7FD-59A2-E6D44881D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0213" y="4432300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297" name="AutoShape 25">
            <a:extLst>
              <a:ext uri="{FF2B5EF4-FFF2-40B4-BE49-F238E27FC236}">
                <a16:creationId xmlns:a16="http://schemas.microsoft.com/office/drawing/2014/main" id="{24775F4F-353D-1E4F-9932-7A2E64F75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0850" y="4302125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298" name="Freeform 26">
            <a:extLst>
              <a:ext uri="{FF2B5EF4-FFF2-40B4-BE49-F238E27FC236}">
                <a16:creationId xmlns:a16="http://schemas.microsoft.com/office/drawing/2014/main" id="{CA58054F-E38E-E832-4723-22856F18D695}"/>
              </a:ext>
            </a:extLst>
          </p:cNvPr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6299" name="Rectangle 27">
            <a:extLst>
              <a:ext uri="{FF2B5EF4-FFF2-40B4-BE49-F238E27FC236}">
                <a16:creationId xmlns:a16="http://schemas.microsoft.com/office/drawing/2014/main" id="{4BAFD038-8167-A8DD-EA2D-F6B5D729B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8488" y="6118225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300" name="Freeform 28">
            <a:extLst>
              <a:ext uri="{FF2B5EF4-FFF2-40B4-BE49-F238E27FC236}">
                <a16:creationId xmlns:a16="http://schemas.microsoft.com/office/drawing/2014/main" id="{E17032CE-D4F5-BB6E-A37D-296BBB87F03C}"/>
              </a:ext>
            </a:extLst>
          </p:cNvPr>
          <p:cNvSpPr>
            <a:spLocks/>
          </p:cNvSpPr>
          <p:nvPr/>
        </p:nvSpPr>
        <p:spPr bwMode="auto">
          <a:xfrm>
            <a:off x="4822825" y="5748338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6301" name="AutoShape 29">
            <a:extLst>
              <a:ext uri="{FF2B5EF4-FFF2-40B4-BE49-F238E27FC236}">
                <a16:creationId xmlns:a16="http://schemas.microsoft.com/office/drawing/2014/main" id="{53B4967C-B5A9-1258-A40E-7ABAF6958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302" name="Rectangle 30">
            <a:extLst>
              <a:ext uri="{FF2B5EF4-FFF2-40B4-BE49-F238E27FC236}">
                <a16:creationId xmlns:a16="http://schemas.microsoft.com/office/drawing/2014/main" id="{5D294CAB-0263-243D-C894-12C8FD54C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303" name="Rectangle 31">
            <a:extLst>
              <a:ext uri="{FF2B5EF4-FFF2-40B4-BE49-F238E27FC236}">
                <a16:creationId xmlns:a16="http://schemas.microsoft.com/office/drawing/2014/main" id="{F9D0CB51-ACD6-3323-C9B0-ED3CB26D1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7688" y="6069013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304" name="AutoShape 32">
            <a:extLst>
              <a:ext uri="{FF2B5EF4-FFF2-40B4-BE49-F238E27FC236}">
                <a16:creationId xmlns:a16="http://schemas.microsoft.com/office/drawing/2014/main" id="{103274D8-A852-3B8A-0AB6-86523F2BC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688013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306" name="Line 34">
            <a:extLst>
              <a:ext uri="{FF2B5EF4-FFF2-40B4-BE49-F238E27FC236}">
                <a16:creationId xmlns:a16="http://schemas.microsoft.com/office/drawing/2014/main" id="{EC3B4021-5B76-B084-E5A9-0FC1E76541D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0223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307" name="Line 35">
            <a:extLst>
              <a:ext uri="{FF2B5EF4-FFF2-40B4-BE49-F238E27FC236}">
                <a16:creationId xmlns:a16="http://schemas.microsoft.com/office/drawing/2014/main" id="{B1344FFF-9A49-80D4-F7AC-30B25F0484E7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187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308" name="Line 36">
            <a:extLst>
              <a:ext uri="{FF2B5EF4-FFF2-40B4-BE49-F238E27FC236}">
                <a16:creationId xmlns:a16="http://schemas.microsoft.com/office/drawing/2014/main" id="{F37C129A-9DDE-E338-290A-FF4229EA53E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3398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309" name="Line 37">
            <a:extLst>
              <a:ext uri="{FF2B5EF4-FFF2-40B4-BE49-F238E27FC236}">
                <a16:creationId xmlns:a16="http://schemas.microsoft.com/office/drawing/2014/main" id="{5F01EF90-66F5-2EF3-554B-D97B7B11392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8625" y="15049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310" name="Line 38">
            <a:extLst>
              <a:ext uri="{FF2B5EF4-FFF2-40B4-BE49-F238E27FC236}">
                <a16:creationId xmlns:a16="http://schemas.microsoft.com/office/drawing/2014/main" id="{7E4E2AA3-5230-BC83-7A44-5D3CA4F6EC4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6700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311" name="Line 39">
            <a:extLst>
              <a:ext uri="{FF2B5EF4-FFF2-40B4-BE49-F238E27FC236}">
                <a16:creationId xmlns:a16="http://schemas.microsoft.com/office/drawing/2014/main" id="{87AB599A-6072-DE1B-E876-9BC472B4E11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822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312" name="Rectangle 40">
            <a:extLst>
              <a:ext uri="{FF2B5EF4-FFF2-40B4-BE49-F238E27FC236}">
                <a16:creationId xmlns:a16="http://schemas.microsoft.com/office/drawing/2014/main" id="{F7C6FE6A-B8E0-3AA5-172A-A152CD263A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1338" y="854075"/>
            <a:ext cx="6286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1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-й грех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6313" name="Rectangle 41">
            <a:extLst>
              <a:ext uri="{FF2B5EF4-FFF2-40B4-BE49-F238E27FC236}">
                <a16:creationId xmlns:a16="http://schemas.microsoft.com/office/drawing/2014/main" id="{B84BDEBC-349D-3F49-80F3-B3BEB1BEF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9413" y="982663"/>
            <a:ext cx="97313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1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-е Евангелие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6314" name="Rectangle 42">
            <a:extLst>
              <a:ext uri="{FF2B5EF4-FFF2-40B4-BE49-F238E27FC236}">
                <a16:creationId xmlns:a16="http://schemas.microsoft.com/office/drawing/2014/main" id="{88EB8D94-3DA2-F4DB-8A79-520CA8F26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8313" y="1171575"/>
            <a:ext cx="72866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1-я семья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6315" name="Rectangle 43">
            <a:extLst>
              <a:ext uri="{FF2B5EF4-FFF2-40B4-BE49-F238E27FC236}">
                <a16:creationId xmlns:a16="http://schemas.microsoft.com/office/drawing/2014/main" id="{62A425EA-768C-EBCC-D0E7-64F00E181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375" y="1336675"/>
            <a:ext cx="90963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1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-е убийство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6316" name="Rectangle 44">
            <a:extLst>
              <a:ext uri="{FF2B5EF4-FFF2-40B4-BE49-F238E27FC236}">
                <a16:creationId xmlns:a16="http://schemas.microsoft.com/office/drawing/2014/main" id="{BDE40F77-C376-CB63-BAF7-1FB9B1A4F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0363" y="1489075"/>
            <a:ext cx="9398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Потоп</a:t>
            </a:r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/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радуга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6317" name="Rectangle 45">
            <a:extLst>
              <a:ext uri="{FF2B5EF4-FFF2-40B4-BE49-F238E27FC236}">
                <a16:creationId xmlns:a16="http://schemas.microsoft.com/office/drawing/2014/main" id="{ED637970-3739-C389-B42B-9C19FFA62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4838" y="1654175"/>
            <a:ext cx="5572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Башня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6318" name="Rectangle 46">
            <a:extLst>
              <a:ext uri="{FF2B5EF4-FFF2-40B4-BE49-F238E27FC236}">
                <a16:creationId xmlns:a16="http://schemas.microsoft.com/office/drawing/2014/main" id="{5DF490C5-AAEF-C94E-00C8-0FFD958B6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8613" y="546100"/>
            <a:ext cx="804862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700">
                <a:solidFill>
                  <a:srgbClr val="000000"/>
                </a:solidFill>
                <a:latin typeface="Chicago" charset="0"/>
              </a:rPr>
              <a:t>СОТВОРЕНИЕ</a:t>
            </a:r>
            <a:endParaRPr lang="en-US" altLang="en-US" sz="7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66319" name="Rectangle 47">
            <a:extLst>
              <a:ext uri="{FF2B5EF4-FFF2-40B4-BE49-F238E27FC236}">
                <a16:creationId xmlns:a16="http://schemas.microsoft.com/office/drawing/2014/main" id="{D877F26C-50DC-5DD3-253F-0B08DD9EE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5" y="727075"/>
            <a:ext cx="9271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1</a:t>
            </a:r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-е муж. и жен.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6320" name="Line 48">
            <a:extLst>
              <a:ext uri="{FF2B5EF4-FFF2-40B4-BE49-F238E27FC236}">
                <a16:creationId xmlns:a16="http://schemas.microsoft.com/office/drawing/2014/main" id="{4EB4A95C-3564-0AD7-C5C5-2B8FB681117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1013" y="26066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321" name="Line 49">
            <a:extLst>
              <a:ext uri="{FF2B5EF4-FFF2-40B4-BE49-F238E27FC236}">
                <a16:creationId xmlns:a16="http://schemas.microsoft.com/office/drawing/2014/main" id="{63A47C85-9892-5C15-C99E-B80F74A15FB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1013" y="28098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322" name="Rectangle 50">
            <a:extLst>
              <a:ext uri="{FF2B5EF4-FFF2-40B4-BE49-F238E27FC236}">
                <a16:creationId xmlns:a16="http://schemas.microsoft.com/office/drawing/2014/main" id="{AB7CF330-2955-B816-D662-CF5EABAF4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4863" y="26511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323" name="Rectangle 51">
            <a:extLst>
              <a:ext uri="{FF2B5EF4-FFF2-40B4-BE49-F238E27FC236}">
                <a16:creationId xmlns:a16="http://schemas.microsoft.com/office/drawing/2014/main" id="{D76D3138-6482-4D1A-DD59-AAEB5A0F8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4038" y="2430463"/>
            <a:ext cx="6699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З</a:t>
            </a:r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П</a:t>
            </a:r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Б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6324" name="Rectangle 52">
            <a:extLst>
              <a:ext uri="{FF2B5EF4-FFF2-40B4-BE49-F238E27FC236}">
                <a16:creationId xmlns:a16="http://schemas.microsoft.com/office/drawing/2014/main" id="{F5F5D996-2060-855C-49A1-57B854D82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4050" y="2811463"/>
            <a:ext cx="4778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И</a:t>
            </a:r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И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6325" name="Rectangle 53">
            <a:extLst>
              <a:ext uri="{FF2B5EF4-FFF2-40B4-BE49-F238E27FC236}">
                <a16:creationId xmlns:a16="http://schemas.microsoft.com/office/drawing/2014/main" id="{2C5EEA05-ADB8-C94E-5F54-F07629BFF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8025" y="3001963"/>
            <a:ext cx="3206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12</a:t>
            </a:r>
          </a:p>
        </p:txBody>
      </p:sp>
      <p:sp>
        <p:nvSpPr>
          <p:cNvPr id="566326" name="Rectangle 54">
            <a:extLst>
              <a:ext uri="{FF2B5EF4-FFF2-40B4-BE49-F238E27FC236}">
                <a16:creationId xmlns:a16="http://schemas.microsoft.com/office/drawing/2014/main" id="{E30BCD5F-87CA-0CFB-07B9-D2B70B2EA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2925" y="2244725"/>
            <a:ext cx="6873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ПРИЗЫВ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6327" name="Rectangle 55">
            <a:extLst>
              <a:ext uri="{FF2B5EF4-FFF2-40B4-BE49-F238E27FC236}">
                <a16:creationId xmlns:a16="http://schemas.microsoft.com/office/drawing/2014/main" id="{8282C638-416B-5E2C-A461-E1A043116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1475" y="2022475"/>
            <a:ext cx="682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АВРААМ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66328" name="Rectangle 56">
            <a:extLst>
              <a:ext uri="{FF2B5EF4-FFF2-40B4-BE49-F238E27FC236}">
                <a16:creationId xmlns:a16="http://schemas.microsoft.com/office/drawing/2014/main" id="{309C9AD9-B457-F97E-0A59-F22919C33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8975" y="2624138"/>
            <a:ext cx="4778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И</a:t>
            </a:r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И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6329" name="Line 57">
            <a:extLst>
              <a:ext uri="{FF2B5EF4-FFF2-40B4-BE49-F238E27FC236}">
                <a16:creationId xmlns:a16="http://schemas.microsoft.com/office/drawing/2014/main" id="{6A3767B3-1C32-496C-DEBF-A45EB81EF2D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7838" y="38274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330" name="Line 58">
            <a:extLst>
              <a:ext uri="{FF2B5EF4-FFF2-40B4-BE49-F238E27FC236}">
                <a16:creationId xmlns:a16="http://schemas.microsoft.com/office/drawing/2014/main" id="{C3A9FF79-CE90-4857-1BB6-2BBDDA69AEA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40132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331" name="Rectangle 59">
            <a:extLst>
              <a:ext uri="{FF2B5EF4-FFF2-40B4-BE49-F238E27FC236}">
                <a16:creationId xmlns:a16="http://schemas.microsoft.com/office/drawing/2014/main" id="{366E7872-3F97-2AD8-0424-8F69CB183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6725" y="3416300"/>
            <a:ext cx="61436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ИОСИФ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66332" name="Rectangle 60">
            <a:extLst>
              <a:ext uri="{FF2B5EF4-FFF2-40B4-BE49-F238E27FC236}">
                <a16:creationId xmlns:a16="http://schemas.microsoft.com/office/drawing/2014/main" id="{73A33422-BEE9-D330-B3BC-094B00861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4350" y="3652838"/>
            <a:ext cx="74453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   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Рабство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6333" name="Rectangle 61">
            <a:extLst>
              <a:ext uri="{FF2B5EF4-FFF2-40B4-BE49-F238E27FC236}">
                <a16:creationId xmlns:a16="http://schemas.microsoft.com/office/drawing/2014/main" id="{7DA6DD36-544A-2835-4029-83ACAE7F3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3900" y="3841750"/>
            <a:ext cx="371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430</a:t>
            </a:r>
          </a:p>
        </p:txBody>
      </p:sp>
      <p:sp>
        <p:nvSpPr>
          <p:cNvPr id="566334" name="Line 62">
            <a:extLst>
              <a:ext uri="{FF2B5EF4-FFF2-40B4-BE49-F238E27FC236}">
                <a16:creationId xmlns:a16="http://schemas.microsoft.com/office/drawing/2014/main" id="{BAF056FA-245A-E41D-0885-EDCF05998D3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24161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335" name="Line 63">
            <a:extLst>
              <a:ext uri="{FF2B5EF4-FFF2-40B4-BE49-F238E27FC236}">
                <a16:creationId xmlns:a16="http://schemas.microsoft.com/office/drawing/2014/main" id="{B906019C-40BD-AA3E-1B9D-E0B079166FC1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299402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336" name="Line 64">
            <a:extLst>
              <a:ext uri="{FF2B5EF4-FFF2-40B4-BE49-F238E27FC236}">
                <a16:creationId xmlns:a16="http://schemas.microsoft.com/office/drawing/2014/main" id="{C6CB9A7F-7572-DAA9-958E-701565BD2F5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31908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337" name="Line 65">
            <a:extLst>
              <a:ext uri="{FF2B5EF4-FFF2-40B4-BE49-F238E27FC236}">
                <a16:creationId xmlns:a16="http://schemas.microsoft.com/office/drawing/2014/main" id="{26A0B328-DA0D-D10E-BF61-91B4DD99BE4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46545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338" name="Line 66">
            <a:extLst>
              <a:ext uri="{FF2B5EF4-FFF2-40B4-BE49-F238E27FC236}">
                <a16:creationId xmlns:a16="http://schemas.microsoft.com/office/drawing/2014/main" id="{25407C47-F854-1A44-AAA3-463F802EC601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48323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339" name="Line 67">
            <a:extLst>
              <a:ext uri="{FF2B5EF4-FFF2-40B4-BE49-F238E27FC236}">
                <a16:creationId xmlns:a16="http://schemas.microsoft.com/office/drawing/2014/main" id="{4D2AF9AB-744D-252F-4780-8B9172B58B4A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50101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340" name="Line 68">
            <a:extLst>
              <a:ext uri="{FF2B5EF4-FFF2-40B4-BE49-F238E27FC236}">
                <a16:creationId xmlns:a16="http://schemas.microsoft.com/office/drawing/2014/main" id="{0713A548-1C56-24CA-FF2B-4F2C9802305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51879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341" name="Line 69">
            <a:extLst>
              <a:ext uri="{FF2B5EF4-FFF2-40B4-BE49-F238E27FC236}">
                <a16:creationId xmlns:a16="http://schemas.microsoft.com/office/drawing/2014/main" id="{4857D3B0-1AA0-AA0B-8DCA-D8554BC25AC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7363" y="53657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342" name="Rectangle 70">
            <a:extLst>
              <a:ext uri="{FF2B5EF4-FFF2-40B4-BE49-F238E27FC236}">
                <a16:creationId xmlns:a16="http://schemas.microsoft.com/office/drawing/2014/main" id="{45BE0922-810C-4699-D0C6-DB3DEE2BE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950" y="4244975"/>
            <a:ext cx="688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МОИСЕЙ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66343" name="Rectangle 71">
            <a:extLst>
              <a:ext uri="{FF2B5EF4-FFF2-40B4-BE49-F238E27FC236}">
                <a16:creationId xmlns:a16="http://schemas.microsoft.com/office/drawing/2014/main" id="{E2CB5CD8-54C5-343A-8473-489911C40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8175" y="4657725"/>
            <a:ext cx="5349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Синай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6344" name="Rectangle 72">
            <a:extLst>
              <a:ext uri="{FF2B5EF4-FFF2-40B4-BE49-F238E27FC236}">
                <a16:creationId xmlns:a16="http://schemas.microsoft.com/office/drawing/2014/main" id="{A60401EF-054F-490B-5D18-A93B7353D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213" y="4841875"/>
            <a:ext cx="61436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Н</a:t>
            </a:r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Г</a:t>
            </a:r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Б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6345" name="Rectangle 73">
            <a:extLst>
              <a:ext uri="{FF2B5EF4-FFF2-40B4-BE49-F238E27FC236}">
                <a16:creationId xmlns:a16="http://schemas.microsoft.com/office/drawing/2014/main" id="{1124444A-B819-8DB2-5972-AED826D763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3700" y="5013325"/>
            <a:ext cx="9636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  Кадес Варни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6346" name="Rectangle 74">
            <a:extLst>
              <a:ext uri="{FF2B5EF4-FFF2-40B4-BE49-F238E27FC236}">
                <a16:creationId xmlns:a16="http://schemas.microsoft.com/office/drawing/2014/main" id="{40F50009-7C97-D467-8350-E77C32C00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9300" y="5197475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566347" name="Rectangle 75">
            <a:extLst>
              <a:ext uri="{FF2B5EF4-FFF2-40B4-BE49-F238E27FC236}">
                <a16:creationId xmlns:a16="http://schemas.microsoft.com/office/drawing/2014/main" id="{0B130CBE-B5E8-DBB8-8160-ECBF36927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5356225"/>
            <a:ext cx="962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5 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проповедей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6348" name="Line 76">
            <a:extLst>
              <a:ext uri="{FF2B5EF4-FFF2-40B4-BE49-F238E27FC236}">
                <a16:creationId xmlns:a16="http://schemas.microsoft.com/office/drawing/2014/main" id="{0A01868F-4AF6-86AB-4D15-9AD50D36994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8313" y="5543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349" name="Rectangle 77">
            <a:extLst>
              <a:ext uri="{FF2B5EF4-FFF2-40B4-BE49-F238E27FC236}">
                <a16:creationId xmlns:a16="http://schemas.microsoft.com/office/drawing/2014/main" id="{B2779D29-F62E-DA2C-A42A-A997D770E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1663" y="4486275"/>
            <a:ext cx="533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Исход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6350" name="Line 78">
            <a:extLst>
              <a:ext uri="{FF2B5EF4-FFF2-40B4-BE49-F238E27FC236}">
                <a16:creationId xmlns:a16="http://schemas.microsoft.com/office/drawing/2014/main" id="{32014210-C6B9-EB20-9489-905E089586D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8890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351" name="Line 79">
            <a:extLst>
              <a:ext uri="{FF2B5EF4-FFF2-40B4-BE49-F238E27FC236}">
                <a16:creationId xmlns:a16="http://schemas.microsoft.com/office/drawing/2014/main" id="{C800712B-6AC0-D9EA-7831-963A0B6A6BC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8313" y="603250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352" name="Line 80">
            <a:extLst>
              <a:ext uri="{FF2B5EF4-FFF2-40B4-BE49-F238E27FC236}">
                <a16:creationId xmlns:a16="http://schemas.microsoft.com/office/drawing/2014/main" id="{8CA8891D-F0E1-DE6A-12FD-21846DB2475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8313" y="622300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353" name="Rectangle 81">
            <a:extLst>
              <a:ext uri="{FF2B5EF4-FFF2-40B4-BE49-F238E27FC236}">
                <a16:creationId xmlns:a16="http://schemas.microsoft.com/office/drawing/2014/main" id="{604422E5-683E-FC29-91E9-5FD02171D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5635625"/>
            <a:ext cx="708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И.НАВИН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66354" name="Rectangle 82">
            <a:extLst>
              <a:ext uri="{FF2B5EF4-FFF2-40B4-BE49-F238E27FC236}">
                <a16:creationId xmlns:a16="http://schemas.microsoft.com/office/drawing/2014/main" id="{991F5630-6515-F264-42D7-FA98067F8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1325" y="5827713"/>
            <a:ext cx="898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Иерихон/Гай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6355" name="Rectangle 83">
            <a:extLst>
              <a:ext uri="{FF2B5EF4-FFF2-40B4-BE49-F238E27FC236}">
                <a16:creationId xmlns:a16="http://schemas.microsoft.com/office/drawing/2014/main" id="{F1FAE1C1-7766-9A5C-9261-D72C7980E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0" y="6029325"/>
            <a:ext cx="1090613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 Земля разделена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6357" name="Freeform 85">
            <a:extLst>
              <a:ext uri="{FF2B5EF4-FFF2-40B4-BE49-F238E27FC236}">
                <a16:creationId xmlns:a16="http://schemas.microsoft.com/office/drawing/2014/main" id="{2E78B460-ADF6-AE21-84A4-329BD156E056}"/>
              </a:ext>
            </a:extLst>
          </p:cNvPr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6358" name="Freeform 86">
            <a:extLst>
              <a:ext uri="{FF2B5EF4-FFF2-40B4-BE49-F238E27FC236}">
                <a16:creationId xmlns:a16="http://schemas.microsoft.com/office/drawing/2014/main" id="{AC52364B-7CB2-F6F9-21DF-16C9B4DE00C0}"/>
              </a:ext>
            </a:extLst>
          </p:cNvPr>
          <p:cNvSpPr>
            <a:spLocks/>
          </p:cNvSpPr>
          <p:nvPr/>
        </p:nvSpPr>
        <p:spPr bwMode="auto">
          <a:xfrm>
            <a:off x="7339013" y="71755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6359" name="Freeform 87">
            <a:extLst>
              <a:ext uri="{FF2B5EF4-FFF2-40B4-BE49-F238E27FC236}">
                <a16:creationId xmlns:a16="http://schemas.microsoft.com/office/drawing/2014/main" id="{E3D5981A-F5A2-0E12-00C6-80FD67918B92}"/>
              </a:ext>
            </a:extLst>
          </p:cNvPr>
          <p:cNvSpPr>
            <a:spLocks/>
          </p:cNvSpPr>
          <p:nvPr/>
        </p:nvSpPr>
        <p:spPr bwMode="auto">
          <a:xfrm>
            <a:off x="7326313" y="717550"/>
            <a:ext cx="217487" cy="77788"/>
          </a:xfrm>
          <a:custGeom>
            <a:avLst/>
            <a:gdLst>
              <a:gd name="T0" fmla="*/ 136 w 137"/>
              <a:gd name="T1" fmla="*/ 48 h 49"/>
              <a:gd name="T2" fmla="*/ 0 w 137"/>
              <a:gd name="T3" fmla="*/ 48 h 49"/>
              <a:gd name="T4" fmla="*/ 0 w 137"/>
              <a:gd name="T5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7" h="49">
                <a:moveTo>
                  <a:pt x="136" y="48"/>
                </a:moveTo>
                <a:lnTo>
                  <a:pt x="0" y="48"/>
                </a:ln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6360" name="Rectangle 88">
            <a:extLst>
              <a:ext uri="{FF2B5EF4-FFF2-40B4-BE49-F238E27FC236}">
                <a16:creationId xmlns:a16="http://schemas.microsoft.com/office/drawing/2014/main" id="{E40944DE-D11A-C0E2-AB4B-972836AA94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0700" y="981075"/>
            <a:ext cx="35242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350</a:t>
            </a:r>
          </a:p>
        </p:txBody>
      </p:sp>
      <p:sp>
        <p:nvSpPr>
          <p:cNvPr id="566361" name="Freeform 89">
            <a:extLst>
              <a:ext uri="{FF2B5EF4-FFF2-40B4-BE49-F238E27FC236}">
                <a16:creationId xmlns:a16="http://schemas.microsoft.com/office/drawing/2014/main" id="{AC7EDD2A-D05F-780A-8887-F93543C4EBC1}"/>
              </a:ext>
            </a:extLst>
          </p:cNvPr>
          <p:cNvSpPr>
            <a:spLocks/>
          </p:cNvSpPr>
          <p:nvPr/>
        </p:nvSpPr>
        <p:spPr bwMode="auto">
          <a:xfrm>
            <a:off x="7339013" y="7048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6362" name="AutoShape 90">
            <a:extLst>
              <a:ext uri="{FF2B5EF4-FFF2-40B4-BE49-F238E27FC236}">
                <a16:creationId xmlns:a16="http://schemas.microsoft.com/office/drawing/2014/main" id="{72B01F96-6820-D1CA-3C1B-5777553F1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577850"/>
            <a:ext cx="730250" cy="2444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363" name="Rectangle 91">
            <a:extLst>
              <a:ext uri="{FF2B5EF4-FFF2-40B4-BE49-F238E27FC236}">
                <a16:creationId xmlns:a16="http://schemas.microsoft.com/office/drawing/2014/main" id="{C03E552C-D5C6-8C4C-A1AC-C8110530A4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735013"/>
            <a:ext cx="952500" cy="43338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364" name="AutoShape 92">
            <a:extLst>
              <a:ext uri="{FF2B5EF4-FFF2-40B4-BE49-F238E27FC236}">
                <a16:creationId xmlns:a16="http://schemas.microsoft.com/office/drawing/2014/main" id="{25155D2A-89F8-D009-C270-571BC5F77B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6700" y="603250"/>
            <a:ext cx="692150" cy="2444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365" name="AutoShape 93">
            <a:extLst>
              <a:ext uri="{FF2B5EF4-FFF2-40B4-BE49-F238E27FC236}">
                <a16:creationId xmlns:a16="http://schemas.microsoft.com/office/drawing/2014/main" id="{9B27FDA3-9580-2EE8-4F45-96D2AD1EA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5" y="1279525"/>
            <a:ext cx="744538" cy="2825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366" name="Rectangle 94">
            <a:extLst>
              <a:ext uri="{FF2B5EF4-FFF2-40B4-BE49-F238E27FC236}">
                <a16:creationId xmlns:a16="http://schemas.microsoft.com/office/drawing/2014/main" id="{10D48CF0-E785-6507-D637-B5CCF2053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6538" y="1443038"/>
            <a:ext cx="971550" cy="16716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367" name="AutoShape 95">
            <a:extLst>
              <a:ext uri="{FF2B5EF4-FFF2-40B4-BE49-F238E27FC236}">
                <a16:creationId xmlns:a16="http://schemas.microsoft.com/office/drawing/2014/main" id="{F0E90261-40DD-121C-3308-B2DDFBF65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7175" y="1311275"/>
            <a:ext cx="706438" cy="10636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369" name="Line 97">
            <a:extLst>
              <a:ext uri="{FF2B5EF4-FFF2-40B4-BE49-F238E27FC236}">
                <a16:creationId xmlns:a16="http://schemas.microsoft.com/office/drawing/2014/main" id="{AF56A70A-C531-3D63-3983-AC7F21AF010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9398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370" name="Line 98">
            <a:extLst>
              <a:ext uri="{FF2B5EF4-FFF2-40B4-BE49-F238E27FC236}">
                <a16:creationId xmlns:a16="http://schemas.microsoft.com/office/drawing/2014/main" id="{8D2C17A6-64C4-E7F4-8DCD-C4475B220E60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11112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371" name="Rectangle 99">
            <a:extLst>
              <a:ext uri="{FF2B5EF4-FFF2-40B4-BE49-F238E27FC236}">
                <a16:creationId xmlns:a16="http://schemas.microsoft.com/office/drawing/2014/main" id="{1547AF06-4CFD-A7BD-0F1E-AD1ED9D69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5300" y="930275"/>
            <a:ext cx="3905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350</a:t>
            </a:r>
          </a:p>
        </p:txBody>
      </p:sp>
      <p:sp>
        <p:nvSpPr>
          <p:cNvPr id="566372" name="Rectangle 100">
            <a:extLst>
              <a:ext uri="{FF2B5EF4-FFF2-40B4-BE49-F238E27FC236}">
                <a16:creationId xmlns:a16="http://schemas.microsoft.com/office/drawing/2014/main" id="{FE1F873D-7BEF-A53B-B668-BF33C10F5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88" y="715963"/>
            <a:ext cx="57943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Судьи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6373" name="Rectangle 101">
            <a:extLst>
              <a:ext uri="{FF2B5EF4-FFF2-40B4-BE49-F238E27FC236}">
                <a16:creationId xmlns:a16="http://schemas.microsoft.com/office/drawing/2014/main" id="{359CD2B4-3C26-71B7-7320-66B54075C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3838" y="558800"/>
            <a:ext cx="7461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АНАРХИЯ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66374" name="Line 102">
            <a:extLst>
              <a:ext uri="{FF2B5EF4-FFF2-40B4-BE49-F238E27FC236}">
                <a16:creationId xmlns:a16="http://schemas.microsoft.com/office/drawing/2014/main" id="{B793413C-1519-753A-D74E-8B55D86CD72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375" name="Line 103">
            <a:extLst>
              <a:ext uri="{FF2B5EF4-FFF2-40B4-BE49-F238E27FC236}">
                <a16:creationId xmlns:a16="http://schemas.microsoft.com/office/drawing/2014/main" id="{4C31C2E9-CD52-6427-1505-9F43D359D1C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376" name="Line 104">
            <a:extLst>
              <a:ext uri="{FF2B5EF4-FFF2-40B4-BE49-F238E27FC236}">
                <a16:creationId xmlns:a16="http://schemas.microsoft.com/office/drawing/2014/main" id="{5CF61C39-87BF-B1D1-F90E-A78F3BBA7AB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377" name="Rectangle 105">
            <a:extLst>
              <a:ext uri="{FF2B5EF4-FFF2-40B4-BE49-F238E27FC236}">
                <a16:creationId xmlns:a16="http://schemas.microsoft.com/office/drawing/2014/main" id="{D685C949-C107-2A23-805E-E200CA07D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3363" y="1587500"/>
            <a:ext cx="96678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РАЗДЕЛЕНИЕ</a:t>
            </a:r>
            <a:endParaRPr lang="en-US" altLang="en-US" sz="9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566378" name="Rectangle 106">
            <a:extLst>
              <a:ext uri="{FF2B5EF4-FFF2-40B4-BE49-F238E27FC236}">
                <a16:creationId xmlns:a16="http://schemas.microsoft.com/office/drawing/2014/main" id="{04E43AFB-0017-ABE8-008B-7BAD56078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0975" y="1978025"/>
            <a:ext cx="63182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1A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Израиль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6379" name="Rectangle 107">
            <a:extLst>
              <a:ext uri="{FF2B5EF4-FFF2-40B4-BE49-F238E27FC236}">
                <a16:creationId xmlns:a16="http://schemas.microsoft.com/office/drawing/2014/main" id="{0E20BDE6-AEFA-AD6C-F584-BF1EA87C4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0200" y="2143125"/>
            <a:ext cx="752475" cy="21113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10              2</a:t>
            </a:r>
          </a:p>
        </p:txBody>
      </p:sp>
      <p:sp>
        <p:nvSpPr>
          <p:cNvPr id="566380" name="Rectangle 108">
            <a:extLst>
              <a:ext uri="{FF2B5EF4-FFF2-40B4-BE49-F238E27FC236}">
                <a16:creationId xmlns:a16="http://schemas.microsoft.com/office/drawing/2014/main" id="{81E2E4CE-69F6-4579-78B8-66679745A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2498725"/>
            <a:ext cx="903288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 20-</a:t>
            </a:r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И</a:t>
            </a:r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         20-</a:t>
            </a:r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Р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6381" name="Rectangle 109">
            <a:extLst>
              <a:ext uri="{FF2B5EF4-FFF2-40B4-BE49-F238E27FC236}">
                <a16:creationId xmlns:a16="http://schemas.microsoft.com/office/drawing/2014/main" id="{20CE3F4C-7625-BEC6-A10E-82FA53719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5113" y="2689225"/>
            <a:ext cx="8667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 200           350</a:t>
            </a:r>
          </a:p>
        </p:txBody>
      </p:sp>
      <p:sp>
        <p:nvSpPr>
          <p:cNvPr id="566382" name="Rectangle 110">
            <a:extLst>
              <a:ext uri="{FF2B5EF4-FFF2-40B4-BE49-F238E27FC236}">
                <a16:creationId xmlns:a16="http://schemas.microsoft.com/office/drawing/2014/main" id="{187AEEB7-4C63-FC64-10DF-AC414DF74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9063" y="2854325"/>
            <a:ext cx="1154112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 Ассирия  Вавилон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6383" name="Line 111">
            <a:extLst>
              <a:ext uri="{FF2B5EF4-FFF2-40B4-BE49-F238E27FC236}">
                <a16:creationId xmlns:a16="http://schemas.microsoft.com/office/drawing/2014/main" id="{A7FBDE99-8590-130D-61DB-9F055F1BF77F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384" name="Rectangle 112">
            <a:extLst>
              <a:ext uri="{FF2B5EF4-FFF2-40B4-BE49-F238E27FC236}">
                <a16:creationId xmlns:a16="http://schemas.microsoft.com/office/drawing/2014/main" id="{0AB9B221-11F2-0C54-141B-6BF902A08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8288" y="1800225"/>
            <a:ext cx="83978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Север       Юг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6385" name="Line 113">
            <a:extLst>
              <a:ext uri="{FF2B5EF4-FFF2-40B4-BE49-F238E27FC236}">
                <a16:creationId xmlns:a16="http://schemas.microsoft.com/office/drawing/2014/main" id="{FA4733C3-4872-44E3-ADAC-90474AA77D83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386" name="Line 114">
            <a:extLst>
              <a:ext uri="{FF2B5EF4-FFF2-40B4-BE49-F238E27FC236}">
                <a16:creationId xmlns:a16="http://schemas.microsoft.com/office/drawing/2014/main" id="{415B1A89-768F-28EC-9DE8-5D186380EB8E}"/>
              </a:ext>
            </a:extLst>
          </p:cNvPr>
          <p:cNvSpPr>
            <a:spLocks noChangeShapeType="1"/>
          </p:cNvSpPr>
          <p:nvPr/>
        </p:nvSpPr>
        <p:spPr bwMode="auto">
          <a:xfrm>
            <a:off x="7059613" y="1866900"/>
            <a:ext cx="0" cy="11811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387" name="Rectangle 115">
            <a:extLst>
              <a:ext uri="{FF2B5EF4-FFF2-40B4-BE49-F238E27FC236}">
                <a16:creationId xmlns:a16="http://schemas.microsoft.com/office/drawing/2014/main" id="{5A938D67-D632-8FF7-ADFE-6B5601077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5" y="2308225"/>
            <a:ext cx="769938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   ПРОРОКИ</a:t>
            </a:r>
            <a:endParaRPr lang="en-US" altLang="en-US" sz="8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566388" name="Line 116">
            <a:extLst>
              <a:ext uri="{FF2B5EF4-FFF2-40B4-BE49-F238E27FC236}">
                <a16:creationId xmlns:a16="http://schemas.microsoft.com/office/drawing/2014/main" id="{B046B3DC-00AF-585C-1710-BBF669F74DC1}"/>
              </a:ext>
            </a:extLst>
          </p:cNvPr>
          <p:cNvSpPr>
            <a:spLocks noChangeShapeType="1"/>
          </p:cNvSpPr>
          <p:nvPr/>
        </p:nvSpPr>
        <p:spPr bwMode="auto">
          <a:xfrm>
            <a:off x="6735763" y="1625600"/>
            <a:ext cx="736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389" name="Rectangle 117">
            <a:extLst>
              <a:ext uri="{FF2B5EF4-FFF2-40B4-BE49-F238E27FC236}">
                <a16:creationId xmlns:a16="http://schemas.microsoft.com/office/drawing/2014/main" id="{1EAF0424-A00C-A3C6-3F15-4ADF1F9BA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8463" y="1441450"/>
            <a:ext cx="63023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С</a:t>
            </a:r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Д</a:t>
            </a:r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С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6390" name="Line 118">
            <a:extLst>
              <a:ext uri="{FF2B5EF4-FFF2-40B4-BE49-F238E27FC236}">
                <a16:creationId xmlns:a16="http://schemas.microsoft.com/office/drawing/2014/main" id="{CB6BD93C-7CFC-AEBD-5B34-987D6689476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391" name="Line 119">
            <a:extLst>
              <a:ext uri="{FF2B5EF4-FFF2-40B4-BE49-F238E27FC236}">
                <a16:creationId xmlns:a16="http://schemas.microsoft.com/office/drawing/2014/main" id="{6EE27813-865F-087C-2606-8302C066AC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392" name="Line 120">
            <a:extLst>
              <a:ext uri="{FF2B5EF4-FFF2-40B4-BE49-F238E27FC236}">
                <a16:creationId xmlns:a16="http://schemas.microsoft.com/office/drawing/2014/main" id="{5015F88C-918B-6583-E016-2F61F0D71C4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393" name="Rectangle 121">
            <a:extLst>
              <a:ext uri="{FF2B5EF4-FFF2-40B4-BE49-F238E27FC236}">
                <a16:creationId xmlns:a16="http://schemas.microsoft.com/office/drawing/2014/main" id="{F4877836-1B4E-3628-EF07-C7383C133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0188" y="1263650"/>
            <a:ext cx="8366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ЦАРСТВО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66394" name="Rectangle 122">
            <a:extLst>
              <a:ext uri="{FF2B5EF4-FFF2-40B4-BE49-F238E27FC236}">
                <a16:creationId xmlns:a16="http://schemas.microsoft.com/office/drawing/2014/main" id="{69C6CB7C-229D-DD5D-2325-EC85CDF420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8813" y="1978025"/>
            <a:ext cx="569912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1A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  </a:t>
            </a:r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Иудея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6395" name="Line 123">
            <a:extLst>
              <a:ext uri="{FF2B5EF4-FFF2-40B4-BE49-F238E27FC236}">
                <a16:creationId xmlns:a16="http://schemas.microsoft.com/office/drawing/2014/main" id="{1650D2C6-3C52-A3C3-1CB7-72E2AF1A11A2}"/>
              </a:ext>
            </a:extLst>
          </p:cNvPr>
          <p:cNvSpPr>
            <a:spLocks noChangeShapeType="1"/>
          </p:cNvSpPr>
          <p:nvPr/>
        </p:nvSpPr>
        <p:spPr bwMode="auto">
          <a:xfrm>
            <a:off x="7046913" y="1797050"/>
            <a:ext cx="19050" cy="5207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396" name="Line 124">
            <a:extLst>
              <a:ext uri="{FF2B5EF4-FFF2-40B4-BE49-F238E27FC236}">
                <a16:creationId xmlns:a16="http://schemas.microsoft.com/office/drawing/2014/main" id="{B05EEA23-2DA1-73D7-0793-78BAC132420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161290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66401" name="Picture 129">
            <a:extLst>
              <a:ext uri="{FF2B5EF4-FFF2-40B4-BE49-F238E27FC236}">
                <a16:creationId xmlns:a16="http://schemas.microsoft.com/office/drawing/2014/main" id="{E66D54D2-040D-A408-6796-25C21ED9215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6402" name="Line 130">
            <a:extLst>
              <a:ext uri="{FF2B5EF4-FFF2-40B4-BE49-F238E27FC236}">
                <a16:creationId xmlns:a16="http://schemas.microsoft.com/office/drawing/2014/main" id="{A8590C77-C984-2BE6-694D-91B6FB266982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03" name="Rectangle 131">
            <a:extLst>
              <a:ext uri="{FF2B5EF4-FFF2-40B4-BE49-F238E27FC236}">
                <a16:creationId xmlns:a16="http://schemas.microsoft.com/office/drawing/2014/main" id="{5B225BA8-B2AE-C615-E182-7E85B560B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Times" panose="020F07020304040A0204" pitchFamily="34" charset="0"/>
              </a:rPr>
              <a:t> </a:t>
            </a:r>
          </a:p>
        </p:txBody>
      </p:sp>
      <p:sp>
        <p:nvSpPr>
          <p:cNvPr id="566404" name="Rectangle 132">
            <a:extLst>
              <a:ext uri="{FF2B5EF4-FFF2-40B4-BE49-F238E27FC236}">
                <a16:creationId xmlns:a16="http://schemas.microsoft.com/office/drawing/2014/main" id="{26107E11-D13D-21FB-8531-5D4FE0793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05" name="Rectangle 133">
            <a:extLst>
              <a:ext uri="{FF2B5EF4-FFF2-40B4-BE49-F238E27FC236}">
                <a16:creationId xmlns:a16="http://schemas.microsoft.com/office/drawing/2014/main" id="{262810A5-375E-6E21-E979-82DBB38D0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06" name="Rectangle 134">
            <a:extLst>
              <a:ext uri="{FF2B5EF4-FFF2-40B4-BE49-F238E27FC236}">
                <a16:creationId xmlns:a16="http://schemas.microsoft.com/office/drawing/2014/main" id="{CC0C1402-946D-28CB-234F-EA4C524998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07" name="Rectangle 135">
            <a:extLst>
              <a:ext uri="{FF2B5EF4-FFF2-40B4-BE49-F238E27FC236}">
                <a16:creationId xmlns:a16="http://schemas.microsoft.com/office/drawing/2014/main" id="{5C8CAB99-5CED-CF00-7534-AA3BB7311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08" name="Rectangle 136">
            <a:extLst>
              <a:ext uri="{FF2B5EF4-FFF2-40B4-BE49-F238E27FC236}">
                <a16:creationId xmlns:a16="http://schemas.microsoft.com/office/drawing/2014/main" id="{D72C7A78-74D6-8C24-2962-8C65A1D86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09" name="Rectangle 137">
            <a:extLst>
              <a:ext uri="{FF2B5EF4-FFF2-40B4-BE49-F238E27FC236}">
                <a16:creationId xmlns:a16="http://schemas.microsoft.com/office/drawing/2014/main" id="{C35269D1-1370-74C8-9CF3-575623A15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400">
                <a:solidFill>
                  <a:srgbClr val="000000"/>
                </a:solidFill>
                <a:latin typeface="Times" panose="020F07020304040A0204" pitchFamily="34" charset="0"/>
              </a:rPr>
              <a:t>S</a:t>
            </a:r>
          </a:p>
        </p:txBody>
      </p:sp>
      <p:sp>
        <p:nvSpPr>
          <p:cNvPr id="566410" name="Rectangle 138">
            <a:extLst>
              <a:ext uri="{FF2B5EF4-FFF2-40B4-BE49-F238E27FC236}">
                <a16:creationId xmlns:a16="http://schemas.microsoft.com/office/drawing/2014/main" id="{22B25340-DAD5-6021-40F5-B97D5E77E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7913" y="2027238"/>
            <a:ext cx="9445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(2000 </a:t>
            </a:r>
            <a:r>
              <a:rPr lang="ru-RU" altLang="en-US" sz="1000">
                <a:solidFill>
                  <a:srgbClr val="FFFF00"/>
                </a:solidFill>
                <a:latin typeface="Times" panose="020F07020304040A0204" pitchFamily="34" charset="0"/>
              </a:rPr>
              <a:t>до Р.Х</a:t>
            </a:r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.)</a:t>
            </a:r>
          </a:p>
        </p:txBody>
      </p:sp>
      <p:sp>
        <p:nvSpPr>
          <p:cNvPr id="566411" name="Rectangle 139">
            <a:extLst>
              <a:ext uri="{FF2B5EF4-FFF2-40B4-BE49-F238E27FC236}">
                <a16:creationId xmlns:a16="http://schemas.microsoft.com/office/drawing/2014/main" id="{D5F91B0C-15A4-4C40-76F0-1F838D65E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8" y="2355850"/>
            <a:ext cx="2652712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5400" b="0">
                <a:solidFill>
                  <a:srgbClr val="FAFD00"/>
                </a:solidFill>
                <a:latin typeface="Times" panose="020F07020304040A0204" pitchFamily="34" charset="0"/>
              </a:rPr>
              <a:t>C 7 </a:t>
            </a:r>
            <a:r>
              <a:rPr lang="ru-RU" altLang="en-US" sz="5400" b="0">
                <a:solidFill>
                  <a:srgbClr val="FAFD00"/>
                </a:solidFill>
                <a:latin typeface="Times" panose="020F07020304040A0204" pitchFamily="34" charset="0"/>
              </a:rPr>
              <a:t>М</a:t>
            </a:r>
            <a:r>
              <a:rPr lang="en-US" altLang="en-US" sz="5400" b="0">
                <a:solidFill>
                  <a:srgbClr val="FAFD00"/>
                </a:solidFill>
                <a:latin typeface="Times" panose="020F07020304040A0204" pitchFamily="34" charset="0"/>
              </a:rPr>
              <a:t> </a:t>
            </a:r>
            <a:r>
              <a:rPr lang="ru-RU" altLang="en-US" sz="5400" b="0">
                <a:solidFill>
                  <a:srgbClr val="FAFD00"/>
                </a:solidFill>
                <a:latin typeface="Times" panose="020F07020304040A0204" pitchFamily="34" charset="0"/>
              </a:rPr>
              <a:t>И</a:t>
            </a:r>
            <a:r>
              <a:rPr lang="en-US" altLang="en-US" sz="5400" b="0">
                <a:solidFill>
                  <a:srgbClr val="FAFD00"/>
                </a:solidFill>
                <a:latin typeface="Times" panose="020F07020304040A0204" pitchFamily="34" charset="0"/>
              </a:rPr>
              <a:t> </a:t>
            </a:r>
          </a:p>
        </p:txBody>
      </p:sp>
      <p:sp>
        <p:nvSpPr>
          <p:cNvPr id="566413" name="Rectangle 141">
            <a:extLst>
              <a:ext uri="{FF2B5EF4-FFF2-40B4-BE49-F238E27FC236}">
                <a16:creationId xmlns:a16="http://schemas.microsoft.com/office/drawing/2014/main" id="{47BEE3B3-BA82-D6F1-D318-1CA00C00A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5400" b="0">
                <a:solidFill>
                  <a:srgbClr val="00FF00"/>
                </a:solidFill>
                <a:latin typeface="Times" panose="020F07020304040A0204" pitchFamily="34" charset="0"/>
              </a:rPr>
              <a:t>7 = 4 + 3 </a:t>
            </a:r>
          </a:p>
        </p:txBody>
      </p:sp>
      <p:sp>
        <p:nvSpPr>
          <p:cNvPr id="566416" name="Line 144">
            <a:extLst>
              <a:ext uri="{FF2B5EF4-FFF2-40B4-BE49-F238E27FC236}">
                <a16:creationId xmlns:a16="http://schemas.microsoft.com/office/drawing/2014/main" id="{6084555D-15CC-0720-CFEC-B81B62211283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17" name="Rectangle 145">
            <a:extLst>
              <a:ext uri="{FF2B5EF4-FFF2-40B4-BE49-F238E27FC236}">
                <a16:creationId xmlns:a16="http://schemas.microsoft.com/office/drawing/2014/main" id="{636C249C-2E17-992F-887B-7A889174A507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18" name="Rectangle 146">
            <a:extLst>
              <a:ext uri="{FF2B5EF4-FFF2-40B4-BE49-F238E27FC236}">
                <a16:creationId xmlns:a16="http://schemas.microsoft.com/office/drawing/2014/main" id="{A5EE8A42-9B92-1D38-E4D0-A90975464C6C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19" name="Text Box 147">
            <a:extLst>
              <a:ext uri="{FF2B5EF4-FFF2-40B4-BE49-F238E27FC236}">
                <a16:creationId xmlns:a16="http://schemas.microsoft.com/office/drawing/2014/main" id="{75003149-694E-DA34-1AC0-B72F6CDFB25D}"/>
              </a:ext>
            </a:extLst>
          </p:cNvPr>
          <p:cNvSpPr txBox="1">
            <a:spLocks noChangeArrowheads="1"/>
          </p:cNvSpPr>
          <p:nvPr/>
        </p:nvSpPr>
        <p:spPr bwMode="auto">
          <a:xfrm rot="-5385664">
            <a:off x="6007100" y="4438650"/>
            <a:ext cx="411163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800">
                <a:solidFill>
                  <a:srgbClr val="EEFF4B"/>
                </a:solidFill>
                <a:latin typeface="Times" panose="020F07020304040A0204" pitchFamily="34" charset="0"/>
              </a:rPr>
              <a:t>М</a:t>
            </a:r>
            <a:endParaRPr lang="en-US" altLang="en-US" sz="280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566420" name="Text Box 148">
            <a:extLst>
              <a:ext uri="{FF2B5EF4-FFF2-40B4-BE49-F238E27FC236}">
                <a16:creationId xmlns:a16="http://schemas.microsoft.com/office/drawing/2014/main" id="{628C9A4B-2C29-1399-C131-4098366507D0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999163" y="5441950"/>
            <a:ext cx="376237" cy="519113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800">
                <a:solidFill>
                  <a:srgbClr val="EEFF4B"/>
                </a:solidFill>
                <a:latin typeface="Times" panose="020F07020304040A0204" pitchFamily="34" charset="0"/>
              </a:rPr>
              <a:t>И</a:t>
            </a:r>
            <a:endParaRPr lang="en-US" altLang="en-US" sz="280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566421" name="Rectangle 149">
            <a:extLst>
              <a:ext uri="{FF2B5EF4-FFF2-40B4-BE49-F238E27FC236}">
                <a16:creationId xmlns:a16="http://schemas.microsoft.com/office/drawing/2014/main" id="{1CF07DED-B188-4BC1-D5BE-855749EB9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22" name="Text Box 150">
            <a:extLst>
              <a:ext uri="{FF2B5EF4-FFF2-40B4-BE49-F238E27FC236}">
                <a16:creationId xmlns:a16="http://schemas.microsoft.com/office/drawing/2014/main" id="{64491D0A-7679-A0D6-84D8-BCC87C8CD599}"/>
              </a:ext>
            </a:extLst>
          </p:cNvPr>
          <p:cNvSpPr txBox="1">
            <a:spLocks noChangeArrowheads="1"/>
          </p:cNvSpPr>
          <p:nvPr/>
        </p:nvSpPr>
        <p:spPr bwMode="auto">
          <a:xfrm rot="-5388536">
            <a:off x="2485232" y="3837781"/>
            <a:ext cx="2565400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EEFF4B"/>
                </a:solidFill>
                <a:latin typeface="Times" panose="020F07020304040A0204" pitchFamily="34" charset="0"/>
              </a:rPr>
              <a:t>4 </a:t>
            </a:r>
            <a:r>
              <a:rPr lang="ru-RU" altLang="en-US" sz="2800">
                <a:solidFill>
                  <a:srgbClr val="EEFF4B"/>
                </a:solidFill>
                <a:latin typeface="Times" panose="020F07020304040A0204" pitchFamily="34" charset="0"/>
              </a:rPr>
              <a:t>ЧЕЛОВЕКА</a:t>
            </a:r>
            <a:endParaRPr lang="en-US" altLang="en-US" sz="280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566423" name="Rectangle 151">
            <a:extLst>
              <a:ext uri="{FF2B5EF4-FFF2-40B4-BE49-F238E27FC236}">
                <a16:creationId xmlns:a16="http://schemas.microsoft.com/office/drawing/2014/main" id="{76259E1C-DF0F-4E22-8447-56CCED761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24" name="Rectangle 152">
            <a:extLst>
              <a:ext uri="{FF2B5EF4-FFF2-40B4-BE49-F238E27FC236}">
                <a16:creationId xmlns:a16="http://schemas.microsoft.com/office/drawing/2014/main" id="{5FA8BA35-7AE3-CA4E-1A01-08AA8E65C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25" name="Rectangle 153">
            <a:extLst>
              <a:ext uri="{FF2B5EF4-FFF2-40B4-BE49-F238E27FC236}">
                <a16:creationId xmlns:a16="http://schemas.microsoft.com/office/drawing/2014/main" id="{9E8F1A63-107A-FDB1-6B99-4D3CF1009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707C7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26" name="Rectangle 154">
            <a:extLst>
              <a:ext uri="{FF2B5EF4-FFF2-40B4-BE49-F238E27FC236}">
                <a16:creationId xmlns:a16="http://schemas.microsoft.com/office/drawing/2014/main" id="{A2B52E70-CB9D-3CB4-3244-74261854F860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27" name="Text Box 155">
            <a:extLst>
              <a:ext uri="{FF2B5EF4-FFF2-40B4-BE49-F238E27FC236}">
                <a16:creationId xmlns:a16="http://schemas.microsoft.com/office/drawing/2014/main" id="{B0420AB0-DCE5-0F17-484A-6038D40DC654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540126" y="1027112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EEFF4B"/>
                </a:solidFill>
                <a:latin typeface="Times" panose="020F07020304040A0204" pitchFamily="34" charset="0"/>
              </a:rPr>
              <a:t>C</a:t>
            </a:r>
          </a:p>
        </p:txBody>
      </p:sp>
      <p:sp>
        <p:nvSpPr>
          <p:cNvPr id="566428" name="Freeform 156">
            <a:extLst>
              <a:ext uri="{FF2B5EF4-FFF2-40B4-BE49-F238E27FC236}">
                <a16:creationId xmlns:a16="http://schemas.microsoft.com/office/drawing/2014/main" id="{F4F254D5-E666-AD9A-9C24-255E2000A20B}"/>
              </a:ext>
            </a:extLst>
          </p:cNvPr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6429" name="Rectangle 157">
            <a:extLst>
              <a:ext uri="{FF2B5EF4-FFF2-40B4-BE49-F238E27FC236}">
                <a16:creationId xmlns:a16="http://schemas.microsoft.com/office/drawing/2014/main" id="{9B1B1AF3-DF4B-6EE5-850B-2C960712E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30" name="Rectangle 158">
            <a:extLst>
              <a:ext uri="{FF2B5EF4-FFF2-40B4-BE49-F238E27FC236}">
                <a16:creationId xmlns:a16="http://schemas.microsoft.com/office/drawing/2014/main" id="{59D621E1-7183-D75E-424F-1D4D38A189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31" name="Rectangle 159">
            <a:extLst>
              <a:ext uri="{FF2B5EF4-FFF2-40B4-BE49-F238E27FC236}">
                <a16:creationId xmlns:a16="http://schemas.microsoft.com/office/drawing/2014/main" id="{F5F31089-4551-B487-70F2-DFAB488CA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9025" y="4237038"/>
            <a:ext cx="944563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(1500 </a:t>
            </a:r>
            <a:r>
              <a:rPr lang="ru-RU" altLang="en-US" sz="1000">
                <a:solidFill>
                  <a:srgbClr val="FFFF00"/>
                </a:solidFill>
                <a:latin typeface="Times" panose="020F07020304040A0204" pitchFamily="34" charset="0"/>
              </a:rPr>
              <a:t>до Р.Х.</a:t>
            </a:r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)</a:t>
            </a:r>
          </a:p>
        </p:txBody>
      </p:sp>
      <p:sp>
        <p:nvSpPr>
          <p:cNvPr id="566432" name="Rectangle 160">
            <a:extLst>
              <a:ext uri="{FF2B5EF4-FFF2-40B4-BE49-F238E27FC236}">
                <a16:creationId xmlns:a16="http://schemas.microsoft.com/office/drawing/2014/main" id="{91887A5B-5F21-4678-7203-2BC187127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9963" y="1208088"/>
            <a:ext cx="9445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(1000 </a:t>
            </a:r>
            <a:r>
              <a:rPr lang="ru-RU" altLang="en-US" sz="1000">
                <a:solidFill>
                  <a:srgbClr val="FFFF00"/>
                </a:solidFill>
                <a:latin typeface="Times" panose="020F07020304040A0204" pitchFamily="34" charset="0"/>
              </a:rPr>
              <a:t>до Р.Х</a:t>
            </a:r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.)</a:t>
            </a:r>
          </a:p>
        </p:txBody>
      </p:sp>
      <p:sp>
        <p:nvSpPr>
          <p:cNvPr id="566433" name="AutoShape 161">
            <a:extLst>
              <a:ext uri="{FF2B5EF4-FFF2-40B4-BE49-F238E27FC236}">
                <a16:creationId xmlns:a16="http://schemas.microsoft.com/office/drawing/2014/main" id="{B137F886-8519-429B-12FB-2DDAEDED0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34" name="Freeform 162">
            <a:extLst>
              <a:ext uri="{FF2B5EF4-FFF2-40B4-BE49-F238E27FC236}">
                <a16:creationId xmlns:a16="http://schemas.microsoft.com/office/drawing/2014/main" id="{E54DF567-F741-100D-27BA-DEB9D6E6DD9C}"/>
              </a:ext>
            </a:extLst>
          </p:cNvPr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6435" name="Freeform 163">
            <a:extLst>
              <a:ext uri="{FF2B5EF4-FFF2-40B4-BE49-F238E27FC236}">
                <a16:creationId xmlns:a16="http://schemas.microsoft.com/office/drawing/2014/main" id="{3FE818DC-C5D9-0EF4-54C6-D841593FB807}"/>
              </a:ext>
            </a:extLst>
          </p:cNvPr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6436" name="AutoShape 164">
            <a:extLst>
              <a:ext uri="{FF2B5EF4-FFF2-40B4-BE49-F238E27FC236}">
                <a16:creationId xmlns:a16="http://schemas.microsoft.com/office/drawing/2014/main" id="{09504BE5-D497-CD6F-CF59-872F2467C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37" name="Freeform 165">
            <a:extLst>
              <a:ext uri="{FF2B5EF4-FFF2-40B4-BE49-F238E27FC236}">
                <a16:creationId xmlns:a16="http://schemas.microsoft.com/office/drawing/2014/main" id="{063AB837-E88D-CC69-3CE1-4047D49B9220}"/>
              </a:ext>
            </a:extLst>
          </p:cNvPr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6438" name="Rectangle 166">
            <a:extLst>
              <a:ext uri="{FF2B5EF4-FFF2-40B4-BE49-F238E27FC236}">
                <a16:creationId xmlns:a16="http://schemas.microsoft.com/office/drawing/2014/main" id="{378F8245-97F9-B010-0D8A-ED2B44005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39" name="AutoShape 167">
            <a:extLst>
              <a:ext uri="{FF2B5EF4-FFF2-40B4-BE49-F238E27FC236}">
                <a16:creationId xmlns:a16="http://schemas.microsoft.com/office/drawing/2014/main" id="{FDE0CABA-BBAE-A5B1-9D96-94A4C79F3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6440" name="Group 168">
            <a:extLst>
              <a:ext uri="{FF2B5EF4-FFF2-40B4-BE49-F238E27FC236}">
                <a16:creationId xmlns:a16="http://schemas.microsoft.com/office/drawing/2014/main" id="{74308068-3CEC-9899-65DD-3AA4B1466478}"/>
              </a:ext>
            </a:extLst>
          </p:cNvPr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566441" name="AutoShape 169">
              <a:extLst>
                <a:ext uri="{FF2B5EF4-FFF2-40B4-BE49-F238E27FC236}">
                  <a16:creationId xmlns:a16="http://schemas.microsoft.com/office/drawing/2014/main" id="{52181265-B99B-30A8-096D-0B63855D8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442" name="Rectangle 170">
              <a:extLst>
                <a:ext uri="{FF2B5EF4-FFF2-40B4-BE49-F238E27FC236}">
                  <a16:creationId xmlns:a16="http://schemas.microsoft.com/office/drawing/2014/main" id="{83527135-F7A1-349F-3304-7C69EA960B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443" name="AutoShape 171">
              <a:extLst>
                <a:ext uri="{FF2B5EF4-FFF2-40B4-BE49-F238E27FC236}">
                  <a16:creationId xmlns:a16="http://schemas.microsoft.com/office/drawing/2014/main" id="{A0B58D7A-406B-6AE7-5684-04D73A8BB6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66444" name="Rectangle 172">
            <a:extLst>
              <a:ext uri="{FF2B5EF4-FFF2-40B4-BE49-F238E27FC236}">
                <a16:creationId xmlns:a16="http://schemas.microsoft.com/office/drawing/2014/main" id="{FDBE6A4A-42EE-AABE-605A-33E77CCD7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3" y="4330700"/>
            <a:ext cx="8810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(500 </a:t>
            </a:r>
            <a:r>
              <a:rPr lang="ru-RU" altLang="en-US" sz="1000">
                <a:solidFill>
                  <a:srgbClr val="FFFF00"/>
                </a:solidFill>
                <a:latin typeface="Times" panose="020F07020304040A0204" pitchFamily="34" charset="0"/>
              </a:rPr>
              <a:t>до Р.Х</a:t>
            </a:r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.)</a:t>
            </a:r>
          </a:p>
        </p:txBody>
      </p:sp>
      <p:sp>
        <p:nvSpPr>
          <p:cNvPr id="566445" name="Line 173">
            <a:extLst>
              <a:ext uri="{FF2B5EF4-FFF2-40B4-BE49-F238E27FC236}">
                <a16:creationId xmlns:a16="http://schemas.microsoft.com/office/drawing/2014/main" id="{DDDBB7BC-33B9-CA3F-1510-8495EFF3A68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46" name="Line 174">
            <a:extLst>
              <a:ext uri="{FF2B5EF4-FFF2-40B4-BE49-F238E27FC236}">
                <a16:creationId xmlns:a16="http://schemas.microsoft.com/office/drawing/2014/main" id="{2B9531E5-D1C1-0162-0469-D78BCE8EF09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47" name="Rectangle 175">
            <a:extLst>
              <a:ext uri="{FF2B5EF4-FFF2-40B4-BE49-F238E27FC236}">
                <a16:creationId xmlns:a16="http://schemas.microsoft.com/office/drawing/2014/main" id="{B148E183-0A1F-678E-6ED6-48412BCB0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3038" y="3213100"/>
            <a:ext cx="82073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ПЛЕНЕНИЕ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66448" name="Line 176">
            <a:extLst>
              <a:ext uri="{FF2B5EF4-FFF2-40B4-BE49-F238E27FC236}">
                <a16:creationId xmlns:a16="http://schemas.microsoft.com/office/drawing/2014/main" id="{17CCA7BF-5E7F-CFEE-EC41-5A398D4215E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49" name="Line 177">
            <a:extLst>
              <a:ext uri="{FF2B5EF4-FFF2-40B4-BE49-F238E27FC236}">
                <a16:creationId xmlns:a16="http://schemas.microsoft.com/office/drawing/2014/main" id="{BC25BAAA-EA64-DE57-4769-D13D8E5A1FA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50" name="Line 178">
            <a:extLst>
              <a:ext uri="{FF2B5EF4-FFF2-40B4-BE49-F238E27FC236}">
                <a16:creationId xmlns:a16="http://schemas.microsoft.com/office/drawing/2014/main" id="{A6809B56-C5E0-95F4-0944-45C5BA2B1E5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51" name="Rectangle 179">
            <a:extLst>
              <a:ext uri="{FF2B5EF4-FFF2-40B4-BE49-F238E27FC236}">
                <a16:creationId xmlns:a16="http://schemas.microsoft.com/office/drawing/2014/main" id="{28BCCF42-CB51-F780-2E34-094BEEA6E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9388" y="4394200"/>
            <a:ext cx="8509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МОЛЧАНИЕ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66452" name="Line 180">
            <a:extLst>
              <a:ext uri="{FF2B5EF4-FFF2-40B4-BE49-F238E27FC236}">
                <a16:creationId xmlns:a16="http://schemas.microsoft.com/office/drawing/2014/main" id="{95E73949-5FFE-0405-41B7-A1C939D2D2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53" name="Rectangle 181">
            <a:extLst>
              <a:ext uri="{FF2B5EF4-FFF2-40B4-BE49-F238E27FC236}">
                <a16:creationId xmlns:a16="http://schemas.microsoft.com/office/drawing/2014/main" id="{75AF4B4D-1442-3408-0BA8-C48D277707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54" name="AutoShape 182">
            <a:extLst>
              <a:ext uri="{FF2B5EF4-FFF2-40B4-BE49-F238E27FC236}">
                <a16:creationId xmlns:a16="http://schemas.microsoft.com/office/drawing/2014/main" id="{26AC278F-851D-F807-9998-1819C0B5F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55" name="Rectangle 183">
            <a:extLst>
              <a:ext uri="{FF2B5EF4-FFF2-40B4-BE49-F238E27FC236}">
                <a16:creationId xmlns:a16="http://schemas.microsoft.com/office/drawing/2014/main" id="{C1799EFF-B9F7-A612-1452-E2C22510ED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5102225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66456" name="Line 184">
            <a:extLst>
              <a:ext uri="{FF2B5EF4-FFF2-40B4-BE49-F238E27FC236}">
                <a16:creationId xmlns:a16="http://schemas.microsoft.com/office/drawing/2014/main" id="{8676C8DC-EB15-5FFB-A5D4-4D6893EF85D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57" name="Line 185">
            <a:extLst>
              <a:ext uri="{FF2B5EF4-FFF2-40B4-BE49-F238E27FC236}">
                <a16:creationId xmlns:a16="http://schemas.microsoft.com/office/drawing/2014/main" id="{1D4181CA-4565-47FD-26A6-3DA50691E4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58" name="Line 186">
            <a:extLst>
              <a:ext uri="{FF2B5EF4-FFF2-40B4-BE49-F238E27FC236}">
                <a16:creationId xmlns:a16="http://schemas.microsoft.com/office/drawing/2014/main" id="{4CC899D0-21DD-8FBF-271E-0CBDD050DE3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59" name="Line 187">
            <a:extLst>
              <a:ext uri="{FF2B5EF4-FFF2-40B4-BE49-F238E27FC236}">
                <a16:creationId xmlns:a16="http://schemas.microsoft.com/office/drawing/2014/main" id="{AEB98606-0109-6B4A-FC47-24648EBC33C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60" name="Line 188">
            <a:extLst>
              <a:ext uri="{FF2B5EF4-FFF2-40B4-BE49-F238E27FC236}">
                <a16:creationId xmlns:a16="http://schemas.microsoft.com/office/drawing/2014/main" id="{F07E00B2-C104-47B6-1A6E-794CF4A9EE2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61" name="Line 189">
            <a:extLst>
              <a:ext uri="{FF2B5EF4-FFF2-40B4-BE49-F238E27FC236}">
                <a16:creationId xmlns:a16="http://schemas.microsoft.com/office/drawing/2014/main" id="{9CFA8623-FB29-15BA-4FED-74DD7542206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62" name="Line 190">
            <a:extLst>
              <a:ext uri="{FF2B5EF4-FFF2-40B4-BE49-F238E27FC236}">
                <a16:creationId xmlns:a16="http://schemas.microsoft.com/office/drawing/2014/main" id="{2C653B1B-D0C5-7FAC-A4A0-26B3CEA9A672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63" name="Rectangle 191">
            <a:extLst>
              <a:ext uri="{FF2B5EF4-FFF2-40B4-BE49-F238E27FC236}">
                <a16:creationId xmlns:a16="http://schemas.microsoft.com/office/drawing/2014/main" id="{1C5F5771-434B-869E-19F1-AC8416152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64" name="Rectangle 192">
            <a:extLst>
              <a:ext uri="{FF2B5EF4-FFF2-40B4-BE49-F238E27FC236}">
                <a16:creationId xmlns:a16="http://schemas.microsoft.com/office/drawing/2014/main" id="{5E798406-7835-7F10-B41F-198CC9900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20018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65" name="Rectangle 193">
            <a:extLst>
              <a:ext uri="{FF2B5EF4-FFF2-40B4-BE49-F238E27FC236}">
                <a16:creationId xmlns:a16="http://schemas.microsoft.com/office/drawing/2014/main" id="{3E8785C4-C5B4-04EB-EE7B-6ED20285C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3438" y="628650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66" name="Text Box 194">
            <a:extLst>
              <a:ext uri="{FF2B5EF4-FFF2-40B4-BE49-F238E27FC236}">
                <a16:creationId xmlns:a16="http://schemas.microsoft.com/office/drawing/2014/main" id="{86AEC49D-C123-8697-2EC7-E5E1A359D23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885531" y="1794670"/>
            <a:ext cx="2581275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EEFF4B"/>
                </a:solidFill>
                <a:latin typeface="Times" panose="020F07020304040A0204" pitchFamily="34" charset="0"/>
              </a:rPr>
              <a:t>3 </a:t>
            </a:r>
            <a:r>
              <a:rPr lang="ru-RU" altLang="en-US" sz="2800">
                <a:solidFill>
                  <a:srgbClr val="EEFF4B"/>
                </a:solidFill>
                <a:latin typeface="Times" panose="020F07020304040A0204" pitchFamily="34" charset="0"/>
              </a:rPr>
              <a:t>ОБЩЕСТВА</a:t>
            </a:r>
            <a:endParaRPr lang="en-US" altLang="en-US" sz="280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566467" name="Rectangle 195">
            <a:extLst>
              <a:ext uri="{FF2B5EF4-FFF2-40B4-BE49-F238E27FC236}">
                <a16:creationId xmlns:a16="http://schemas.microsoft.com/office/drawing/2014/main" id="{13ABDD20-7BB6-6822-BB58-7277ED767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0" y="452438"/>
            <a:ext cx="1625600" cy="2720975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68" name="Rectangle 196">
            <a:extLst>
              <a:ext uri="{FF2B5EF4-FFF2-40B4-BE49-F238E27FC236}">
                <a16:creationId xmlns:a16="http://schemas.microsoft.com/office/drawing/2014/main" id="{9536D89B-76B4-7033-2A37-16412330F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9700" y="6226175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en-US" sz="160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66469" name="Text Box 197">
            <a:extLst>
              <a:ext uri="{FF2B5EF4-FFF2-40B4-BE49-F238E27FC236}">
                <a16:creationId xmlns:a16="http://schemas.microsoft.com/office/drawing/2014/main" id="{FBAFA50E-B067-35CB-B36D-AE6B82BAF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en-US" sz="1600">
              <a:solidFill>
                <a:schemeClr val="tx1"/>
              </a:solidFill>
            </a:endParaRPr>
          </a:p>
        </p:txBody>
      </p:sp>
      <p:sp>
        <p:nvSpPr>
          <p:cNvPr id="566470" name="Text Box 198">
            <a:extLst>
              <a:ext uri="{FF2B5EF4-FFF2-40B4-BE49-F238E27FC236}">
                <a16:creationId xmlns:a16="http://schemas.microsoft.com/office/drawing/2014/main" id="{156F441A-B606-CA35-7802-770E59FBE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713" y="19050"/>
            <a:ext cx="2917825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tx1"/>
                </a:solidFill>
              </a:rPr>
              <a:t>Бытие</a:t>
            </a:r>
            <a:r>
              <a:rPr lang="en-US" altLang="en-US" sz="1600">
                <a:solidFill>
                  <a:schemeClr val="tx1"/>
                </a:solidFill>
              </a:rPr>
              <a:t> - </a:t>
            </a:r>
            <a:r>
              <a:rPr lang="ru-RU" altLang="en-US" sz="1600">
                <a:solidFill>
                  <a:schemeClr val="tx1"/>
                </a:solidFill>
              </a:rPr>
              <a:t>Неемия</a:t>
            </a: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566472" name="Text Box 200">
            <a:extLst>
              <a:ext uri="{FF2B5EF4-FFF2-40B4-BE49-F238E27FC236}">
                <a16:creationId xmlns:a16="http://schemas.microsoft.com/office/drawing/2014/main" id="{0024731A-EDFE-4002-BE30-A99263952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66507" name="Rectangle 235">
            <a:extLst>
              <a:ext uri="{FF2B5EF4-FFF2-40B4-BE49-F238E27FC236}">
                <a16:creationId xmlns:a16="http://schemas.microsoft.com/office/drawing/2014/main" id="{27CA9BFC-D32A-DC7E-779C-A96A511414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4188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53</a:t>
            </a:r>
          </a:p>
        </p:txBody>
      </p:sp>
      <p:grpSp>
        <p:nvGrpSpPr>
          <p:cNvPr id="566508" name="Group 236">
            <a:extLst>
              <a:ext uri="{FF2B5EF4-FFF2-40B4-BE49-F238E27FC236}">
                <a16:creationId xmlns:a16="http://schemas.microsoft.com/office/drawing/2014/main" id="{9C8F0AAE-82BA-740F-4948-493875767E77}"/>
              </a:ext>
            </a:extLst>
          </p:cNvPr>
          <p:cNvGrpSpPr>
            <a:grpSpLocks/>
          </p:cNvGrpSpPr>
          <p:nvPr/>
        </p:nvGrpSpPr>
        <p:grpSpPr bwMode="auto">
          <a:xfrm>
            <a:off x="5154613" y="1331913"/>
            <a:ext cx="2894012" cy="4484687"/>
            <a:chOff x="3247" y="839"/>
            <a:chExt cx="1823" cy="2825"/>
          </a:xfrm>
        </p:grpSpPr>
        <p:grpSp>
          <p:nvGrpSpPr>
            <p:cNvPr id="566509" name="Group 237">
              <a:extLst>
                <a:ext uri="{FF2B5EF4-FFF2-40B4-BE49-F238E27FC236}">
                  <a16:creationId xmlns:a16="http://schemas.microsoft.com/office/drawing/2014/main" id="{03A657DE-4853-2BCD-3A3C-B8C36117AA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7" y="1390"/>
              <a:ext cx="331" cy="369"/>
              <a:chOff x="1567" y="1192"/>
              <a:chExt cx="331" cy="369"/>
            </a:xfrm>
          </p:grpSpPr>
          <p:grpSp>
            <p:nvGrpSpPr>
              <p:cNvPr id="566510" name="Group 238">
                <a:extLst>
                  <a:ext uri="{FF2B5EF4-FFF2-40B4-BE49-F238E27FC236}">
                    <a16:creationId xmlns:a16="http://schemas.microsoft.com/office/drawing/2014/main" id="{16221C71-A4AA-17C8-0DD2-2BCDFB335F6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66511" name="Group 239">
                  <a:extLst>
                    <a:ext uri="{FF2B5EF4-FFF2-40B4-BE49-F238E27FC236}">
                      <a16:creationId xmlns:a16="http://schemas.microsoft.com/office/drawing/2014/main" id="{4DA07417-03E7-F8BC-1EC1-FD63CE75D52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66512" name="Group 240">
                    <a:extLst>
                      <a:ext uri="{FF2B5EF4-FFF2-40B4-BE49-F238E27FC236}">
                        <a16:creationId xmlns:a16="http://schemas.microsoft.com/office/drawing/2014/main" id="{21F9B063-F266-4C60-357C-8AC46BCA1E3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66513" name="Freeform 241">
                      <a:extLst>
                        <a:ext uri="{FF2B5EF4-FFF2-40B4-BE49-F238E27FC236}">
                          <a16:creationId xmlns:a16="http://schemas.microsoft.com/office/drawing/2014/main" id="{BAA62A6F-77E5-D2B5-AB68-2A2E8959E2F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6514" name="Freeform 242">
                      <a:extLst>
                        <a:ext uri="{FF2B5EF4-FFF2-40B4-BE49-F238E27FC236}">
                          <a16:creationId xmlns:a16="http://schemas.microsoft.com/office/drawing/2014/main" id="{E5802011-0C00-A3E2-5CB1-9C274D73033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66515" name="Picture 243">
                    <a:extLst>
                      <a:ext uri="{FF2B5EF4-FFF2-40B4-BE49-F238E27FC236}">
                        <a16:creationId xmlns:a16="http://schemas.microsoft.com/office/drawing/2014/main" id="{B6926D36-FC04-E18B-6181-041C0C31D027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66516" name="Freeform 244">
                  <a:extLst>
                    <a:ext uri="{FF2B5EF4-FFF2-40B4-BE49-F238E27FC236}">
                      <a16:creationId xmlns:a16="http://schemas.microsoft.com/office/drawing/2014/main" id="{9C8D5754-253B-EFCA-5C75-7B18071672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517" name="Freeform 245">
                  <a:extLst>
                    <a:ext uri="{FF2B5EF4-FFF2-40B4-BE49-F238E27FC236}">
                      <a16:creationId xmlns:a16="http://schemas.microsoft.com/office/drawing/2014/main" id="{5DE06690-43A2-E9C5-3F31-300C3FACE2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518" name="Freeform 246">
                  <a:extLst>
                    <a:ext uri="{FF2B5EF4-FFF2-40B4-BE49-F238E27FC236}">
                      <a16:creationId xmlns:a16="http://schemas.microsoft.com/office/drawing/2014/main" id="{32186E49-7223-6622-01BB-4DA1459F15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519" name="Freeform 247">
                  <a:extLst>
                    <a:ext uri="{FF2B5EF4-FFF2-40B4-BE49-F238E27FC236}">
                      <a16:creationId xmlns:a16="http://schemas.microsoft.com/office/drawing/2014/main" id="{45CC97B0-C0C5-95DE-B372-C0F76BDD09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520" name="Freeform 248">
                  <a:extLst>
                    <a:ext uri="{FF2B5EF4-FFF2-40B4-BE49-F238E27FC236}">
                      <a16:creationId xmlns:a16="http://schemas.microsoft.com/office/drawing/2014/main" id="{2B1A55B0-288C-EC11-E83A-17E2C9E5FA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66521" name="Rectangle 249">
                <a:extLst>
                  <a:ext uri="{FF2B5EF4-FFF2-40B4-BE49-F238E27FC236}">
                    <a16:creationId xmlns:a16="http://schemas.microsoft.com/office/drawing/2014/main" id="{9EE4243F-F406-6AC9-FD9C-5F5121E3B9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88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altLang="en-US" sz="1600" i="1">
                    <a:solidFill>
                      <a:schemeClr val="tx1"/>
                    </a:solidFill>
                    <a:latin typeface="Kosher-Normal" charset="0"/>
                  </a:rPr>
                  <a:t>A</a:t>
                </a:r>
                <a:r>
                  <a:rPr lang="ru-RU" altLang="en-US" sz="1600" i="1">
                    <a:solidFill>
                      <a:schemeClr val="tx1"/>
                    </a:solidFill>
                    <a:latin typeface="Kosher-Normal" charset="0"/>
                  </a:rPr>
                  <a:t>З</a:t>
                </a:r>
                <a:endParaRPr lang="en-US" altLang="en-US" sz="1600" b="0" i="1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566522" name="Group 250">
              <a:extLst>
                <a:ext uri="{FF2B5EF4-FFF2-40B4-BE49-F238E27FC236}">
                  <a16:creationId xmlns:a16="http://schemas.microsoft.com/office/drawing/2014/main" id="{FA69F611-F709-D7DA-629E-79100B222B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50" y="3295"/>
              <a:ext cx="331" cy="369"/>
              <a:chOff x="1567" y="1192"/>
              <a:chExt cx="331" cy="369"/>
            </a:xfrm>
          </p:grpSpPr>
          <p:grpSp>
            <p:nvGrpSpPr>
              <p:cNvPr id="566523" name="Group 251">
                <a:extLst>
                  <a:ext uri="{FF2B5EF4-FFF2-40B4-BE49-F238E27FC236}">
                    <a16:creationId xmlns:a16="http://schemas.microsoft.com/office/drawing/2014/main" id="{611F310F-259A-E061-2669-F9878F6F3E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66524" name="Group 252">
                  <a:extLst>
                    <a:ext uri="{FF2B5EF4-FFF2-40B4-BE49-F238E27FC236}">
                      <a16:creationId xmlns:a16="http://schemas.microsoft.com/office/drawing/2014/main" id="{19E970FD-9EE4-9FE2-5E57-BC1E68E2EAA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66525" name="Group 253">
                    <a:extLst>
                      <a:ext uri="{FF2B5EF4-FFF2-40B4-BE49-F238E27FC236}">
                        <a16:creationId xmlns:a16="http://schemas.microsoft.com/office/drawing/2014/main" id="{23F685DF-7101-6FCE-B15A-6B702C4C5F1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66526" name="Freeform 254">
                      <a:extLst>
                        <a:ext uri="{FF2B5EF4-FFF2-40B4-BE49-F238E27FC236}">
                          <a16:creationId xmlns:a16="http://schemas.microsoft.com/office/drawing/2014/main" id="{2F5AE33A-E498-9C01-0B5F-085AF352BFB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6527" name="Freeform 255">
                      <a:extLst>
                        <a:ext uri="{FF2B5EF4-FFF2-40B4-BE49-F238E27FC236}">
                          <a16:creationId xmlns:a16="http://schemas.microsoft.com/office/drawing/2014/main" id="{AA701058-EB9A-A8E3-1F9E-FB7EABBF423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66528" name="Picture 256">
                    <a:extLst>
                      <a:ext uri="{FF2B5EF4-FFF2-40B4-BE49-F238E27FC236}">
                        <a16:creationId xmlns:a16="http://schemas.microsoft.com/office/drawing/2014/main" id="{DAE9EF48-6CA9-1585-16D8-BFEB513D3905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66529" name="Freeform 257">
                  <a:extLst>
                    <a:ext uri="{FF2B5EF4-FFF2-40B4-BE49-F238E27FC236}">
                      <a16:creationId xmlns:a16="http://schemas.microsoft.com/office/drawing/2014/main" id="{EE0DD5B7-FE7F-5DA3-0A93-4CE7007255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530" name="Freeform 258">
                  <a:extLst>
                    <a:ext uri="{FF2B5EF4-FFF2-40B4-BE49-F238E27FC236}">
                      <a16:creationId xmlns:a16="http://schemas.microsoft.com/office/drawing/2014/main" id="{1410AE1B-B93D-B739-D18B-E5F5725F31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531" name="Freeform 259">
                  <a:extLst>
                    <a:ext uri="{FF2B5EF4-FFF2-40B4-BE49-F238E27FC236}">
                      <a16:creationId xmlns:a16="http://schemas.microsoft.com/office/drawing/2014/main" id="{11E03647-8FC0-EF3C-6ECA-8D20ECE246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532" name="Freeform 260">
                  <a:extLst>
                    <a:ext uri="{FF2B5EF4-FFF2-40B4-BE49-F238E27FC236}">
                      <a16:creationId xmlns:a16="http://schemas.microsoft.com/office/drawing/2014/main" id="{424B760F-3293-F1A8-98EF-B86A2E8F95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533" name="Freeform 261">
                  <a:extLst>
                    <a:ext uri="{FF2B5EF4-FFF2-40B4-BE49-F238E27FC236}">
                      <a16:creationId xmlns:a16="http://schemas.microsoft.com/office/drawing/2014/main" id="{0A8239FA-0952-F98A-038F-6E749D09F8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66534" name="Rectangle 262">
                <a:extLst>
                  <a:ext uri="{FF2B5EF4-FFF2-40B4-BE49-F238E27FC236}">
                    <a16:creationId xmlns:a16="http://schemas.microsoft.com/office/drawing/2014/main" id="{497618DD-60BB-E0A2-9466-D9C8DF641F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78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ru-RU" altLang="en-US" sz="1600" i="1">
                    <a:solidFill>
                      <a:schemeClr val="tx1"/>
                    </a:solidFill>
                    <a:latin typeface="Kosher-Normal" charset="0"/>
                  </a:rPr>
                  <a:t>ЗЗ</a:t>
                </a:r>
                <a:endParaRPr lang="en-US" altLang="en-US" sz="1600" b="0" i="1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566535" name="Group 263">
              <a:extLst>
                <a:ext uri="{FF2B5EF4-FFF2-40B4-BE49-F238E27FC236}">
                  <a16:creationId xmlns:a16="http://schemas.microsoft.com/office/drawing/2014/main" id="{47815378-10F3-7F92-4BA0-A52AD9C54E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839"/>
              <a:ext cx="331" cy="369"/>
              <a:chOff x="1567" y="1192"/>
              <a:chExt cx="331" cy="369"/>
            </a:xfrm>
          </p:grpSpPr>
          <p:grpSp>
            <p:nvGrpSpPr>
              <p:cNvPr id="566536" name="Group 264">
                <a:extLst>
                  <a:ext uri="{FF2B5EF4-FFF2-40B4-BE49-F238E27FC236}">
                    <a16:creationId xmlns:a16="http://schemas.microsoft.com/office/drawing/2014/main" id="{7351BAF4-4692-E5EF-6692-2A48C76198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66537" name="Group 265">
                  <a:extLst>
                    <a:ext uri="{FF2B5EF4-FFF2-40B4-BE49-F238E27FC236}">
                      <a16:creationId xmlns:a16="http://schemas.microsoft.com/office/drawing/2014/main" id="{35B098E0-BBB7-2AD2-3E42-430B044D41C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66538" name="Group 266">
                    <a:extLst>
                      <a:ext uri="{FF2B5EF4-FFF2-40B4-BE49-F238E27FC236}">
                        <a16:creationId xmlns:a16="http://schemas.microsoft.com/office/drawing/2014/main" id="{502AC845-5952-ECF1-58C1-75CBC10FB5E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66539" name="Freeform 267">
                      <a:extLst>
                        <a:ext uri="{FF2B5EF4-FFF2-40B4-BE49-F238E27FC236}">
                          <a16:creationId xmlns:a16="http://schemas.microsoft.com/office/drawing/2014/main" id="{F923896C-9048-9B4F-CB4A-89FBB9E8806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6540" name="Freeform 268">
                      <a:extLst>
                        <a:ext uri="{FF2B5EF4-FFF2-40B4-BE49-F238E27FC236}">
                          <a16:creationId xmlns:a16="http://schemas.microsoft.com/office/drawing/2014/main" id="{ABCDCA98-F7B4-1812-D66E-CC60434760E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66541" name="Picture 269">
                    <a:extLst>
                      <a:ext uri="{FF2B5EF4-FFF2-40B4-BE49-F238E27FC236}">
                        <a16:creationId xmlns:a16="http://schemas.microsoft.com/office/drawing/2014/main" id="{466420F3-9953-6315-50B0-7E0C674DBEC9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66542" name="Freeform 270">
                  <a:extLst>
                    <a:ext uri="{FF2B5EF4-FFF2-40B4-BE49-F238E27FC236}">
                      <a16:creationId xmlns:a16="http://schemas.microsoft.com/office/drawing/2014/main" id="{3F12BFAA-F041-62A8-80F0-2AE1DC870D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543" name="Freeform 271">
                  <a:extLst>
                    <a:ext uri="{FF2B5EF4-FFF2-40B4-BE49-F238E27FC236}">
                      <a16:creationId xmlns:a16="http://schemas.microsoft.com/office/drawing/2014/main" id="{0AE8C890-DFAC-2EB7-B995-91AEFBCA9C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544" name="Freeform 272">
                  <a:extLst>
                    <a:ext uri="{FF2B5EF4-FFF2-40B4-BE49-F238E27FC236}">
                      <a16:creationId xmlns:a16="http://schemas.microsoft.com/office/drawing/2014/main" id="{3FFB8EC7-F459-F604-9DD3-0C72720158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545" name="Freeform 273">
                  <a:extLst>
                    <a:ext uri="{FF2B5EF4-FFF2-40B4-BE49-F238E27FC236}">
                      <a16:creationId xmlns:a16="http://schemas.microsoft.com/office/drawing/2014/main" id="{00ECAB61-780C-3C98-CCF8-2BB22E55F5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546" name="Freeform 274">
                  <a:extLst>
                    <a:ext uri="{FF2B5EF4-FFF2-40B4-BE49-F238E27FC236}">
                      <a16:creationId xmlns:a16="http://schemas.microsoft.com/office/drawing/2014/main" id="{DA830820-0227-0F84-EC9E-4C15119778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66547" name="Rectangle 275">
                <a:extLst>
                  <a:ext uri="{FF2B5EF4-FFF2-40B4-BE49-F238E27FC236}">
                    <a16:creationId xmlns:a16="http://schemas.microsoft.com/office/drawing/2014/main" id="{20C597C7-B8D5-02FD-0D7C-CC57A3C340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88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ru-RU" altLang="en-US" sz="1600" i="1">
                    <a:solidFill>
                      <a:schemeClr val="tx1"/>
                    </a:solidFill>
                    <a:latin typeface="Helvetica" pitchFamily="2" charset="0"/>
                  </a:rPr>
                  <a:t>ДЗ</a:t>
                </a:r>
                <a:endParaRPr lang="en-US" altLang="en-US" sz="1600" i="1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566548" name="Group 276">
              <a:extLst>
                <a:ext uri="{FF2B5EF4-FFF2-40B4-BE49-F238E27FC236}">
                  <a16:creationId xmlns:a16="http://schemas.microsoft.com/office/drawing/2014/main" id="{E02A5905-C98A-EAB3-E082-F852D31B5A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51"/>
              <a:ext cx="331" cy="369"/>
              <a:chOff x="1567" y="1192"/>
              <a:chExt cx="331" cy="369"/>
            </a:xfrm>
          </p:grpSpPr>
          <p:grpSp>
            <p:nvGrpSpPr>
              <p:cNvPr id="566549" name="Group 277">
                <a:extLst>
                  <a:ext uri="{FF2B5EF4-FFF2-40B4-BE49-F238E27FC236}">
                    <a16:creationId xmlns:a16="http://schemas.microsoft.com/office/drawing/2014/main" id="{6C23BAEB-AD8D-C09F-CF91-A1F07F06723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66550" name="Group 278">
                  <a:extLst>
                    <a:ext uri="{FF2B5EF4-FFF2-40B4-BE49-F238E27FC236}">
                      <a16:creationId xmlns:a16="http://schemas.microsoft.com/office/drawing/2014/main" id="{435CEDED-46D2-47F6-4531-0F0F59B876A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66551" name="Group 279">
                    <a:extLst>
                      <a:ext uri="{FF2B5EF4-FFF2-40B4-BE49-F238E27FC236}">
                        <a16:creationId xmlns:a16="http://schemas.microsoft.com/office/drawing/2014/main" id="{079CB5FD-6290-6399-85F7-F3AEEE0E321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66552" name="Freeform 280">
                      <a:extLst>
                        <a:ext uri="{FF2B5EF4-FFF2-40B4-BE49-F238E27FC236}">
                          <a16:creationId xmlns:a16="http://schemas.microsoft.com/office/drawing/2014/main" id="{5165170F-36C3-DFB5-18EC-78845D62BE3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6553" name="Freeform 281">
                      <a:extLst>
                        <a:ext uri="{FF2B5EF4-FFF2-40B4-BE49-F238E27FC236}">
                          <a16:creationId xmlns:a16="http://schemas.microsoft.com/office/drawing/2014/main" id="{E28933BC-196B-C940-1A5E-F4B6B4C42D0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66554" name="Picture 282">
                    <a:extLst>
                      <a:ext uri="{FF2B5EF4-FFF2-40B4-BE49-F238E27FC236}">
                        <a16:creationId xmlns:a16="http://schemas.microsoft.com/office/drawing/2014/main" id="{1550C6BD-2C68-E99A-64A9-0E80ADB8F6D3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66555" name="Freeform 283">
                  <a:extLst>
                    <a:ext uri="{FF2B5EF4-FFF2-40B4-BE49-F238E27FC236}">
                      <a16:creationId xmlns:a16="http://schemas.microsoft.com/office/drawing/2014/main" id="{5C5056E6-A5B8-6ED9-0EF1-1CA50D1822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556" name="Freeform 284">
                  <a:extLst>
                    <a:ext uri="{FF2B5EF4-FFF2-40B4-BE49-F238E27FC236}">
                      <a16:creationId xmlns:a16="http://schemas.microsoft.com/office/drawing/2014/main" id="{9C4BA45A-135C-9C4C-11BC-3C75A6B290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557" name="Freeform 285">
                  <a:extLst>
                    <a:ext uri="{FF2B5EF4-FFF2-40B4-BE49-F238E27FC236}">
                      <a16:creationId xmlns:a16="http://schemas.microsoft.com/office/drawing/2014/main" id="{F89964B5-2A44-A1C1-9322-EC33999F5E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558" name="Freeform 286">
                  <a:extLst>
                    <a:ext uri="{FF2B5EF4-FFF2-40B4-BE49-F238E27FC236}">
                      <a16:creationId xmlns:a16="http://schemas.microsoft.com/office/drawing/2014/main" id="{AD34EF10-E2DD-70D8-4BD6-7C43BA7C39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559" name="Freeform 287">
                  <a:extLst>
                    <a:ext uri="{FF2B5EF4-FFF2-40B4-BE49-F238E27FC236}">
                      <a16:creationId xmlns:a16="http://schemas.microsoft.com/office/drawing/2014/main" id="{690D9945-2123-C864-C13F-73148AD1C6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66560" name="Rectangle 288">
                <a:extLst>
                  <a:ext uri="{FF2B5EF4-FFF2-40B4-BE49-F238E27FC236}">
                    <a16:creationId xmlns:a16="http://schemas.microsoft.com/office/drawing/2014/main" id="{5C505DBD-2144-4514-81E4-9671516353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88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ru-RU" altLang="en-US" sz="1600" i="1">
                    <a:solidFill>
                      <a:schemeClr val="tx1"/>
                    </a:solidFill>
                    <a:latin typeface="Kosher-Normal" charset="0"/>
                  </a:rPr>
                  <a:t>НЗ</a:t>
                </a:r>
                <a:endParaRPr lang="en-US" altLang="en-US" sz="1600" b="0" i="1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</p:grpSp>
      </p:grpSp>
      <p:grpSp>
        <p:nvGrpSpPr>
          <p:cNvPr id="566591" name="Group 319">
            <a:extLst>
              <a:ext uri="{FF2B5EF4-FFF2-40B4-BE49-F238E27FC236}">
                <a16:creationId xmlns:a16="http://schemas.microsoft.com/office/drawing/2014/main" id="{AF4C2964-4D8E-0722-7266-15C34F793914}"/>
              </a:ext>
            </a:extLst>
          </p:cNvPr>
          <p:cNvGrpSpPr>
            <a:grpSpLocks/>
          </p:cNvGrpSpPr>
          <p:nvPr/>
        </p:nvGrpSpPr>
        <p:grpSpPr bwMode="auto">
          <a:xfrm>
            <a:off x="7972425" y="3436938"/>
            <a:ext cx="1071563" cy="1843087"/>
            <a:chOff x="5022" y="2165"/>
            <a:chExt cx="675" cy="1161"/>
          </a:xfrm>
        </p:grpSpPr>
        <p:sp>
          <p:nvSpPr>
            <p:cNvPr id="566592" name="Freeform 320">
              <a:extLst>
                <a:ext uri="{FF2B5EF4-FFF2-40B4-BE49-F238E27FC236}">
                  <a16:creationId xmlns:a16="http://schemas.microsoft.com/office/drawing/2014/main" id="{DA57D6AA-F649-A345-3D41-EB5503A21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9" y="22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6593" name="AutoShape 321">
              <a:extLst>
                <a:ext uri="{FF2B5EF4-FFF2-40B4-BE49-F238E27FC236}">
                  <a16:creationId xmlns:a16="http://schemas.microsoft.com/office/drawing/2014/main" id="{D04777F9-25C3-4FE6-73BA-84312B1F95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172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594" name="Rectangle 322">
              <a:extLst>
                <a:ext uri="{FF2B5EF4-FFF2-40B4-BE49-F238E27FC236}">
                  <a16:creationId xmlns:a16="http://schemas.microsoft.com/office/drawing/2014/main" id="{559DE4A3-552E-F4BC-8924-3B1842B444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7" y="2273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595" name="Line 323">
              <a:extLst>
                <a:ext uri="{FF2B5EF4-FFF2-40B4-BE49-F238E27FC236}">
                  <a16:creationId xmlns:a16="http://schemas.microsoft.com/office/drawing/2014/main" id="{C20B2A11-32C8-EC8A-C830-C5D3A580E8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37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596" name="Rectangle 324">
              <a:extLst>
                <a:ext uri="{FF2B5EF4-FFF2-40B4-BE49-F238E27FC236}">
                  <a16:creationId xmlns:a16="http://schemas.microsoft.com/office/drawing/2014/main" id="{9303BFE7-EE51-BD80-AA4A-2A29D23363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1" y="2240"/>
              <a:ext cx="22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597" name="Rectangle 325">
              <a:extLst>
                <a:ext uri="{FF2B5EF4-FFF2-40B4-BE49-F238E27FC236}">
                  <a16:creationId xmlns:a16="http://schemas.microsoft.com/office/drawing/2014/main" id="{DE94752C-F8CE-733E-D028-F95C1BA384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6" y="2226"/>
              <a:ext cx="232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598" name="Line 326">
              <a:extLst>
                <a:ext uri="{FF2B5EF4-FFF2-40B4-BE49-F238E27FC236}">
                  <a16:creationId xmlns:a16="http://schemas.microsoft.com/office/drawing/2014/main" id="{4479ED4D-54B4-D720-2B25-9BED475DD6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48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599" name="Line 327">
              <a:extLst>
                <a:ext uri="{FF2B5EF4-FFF2-40B4-BE49-F238E27FC236}">
                  <a16:creationId xmlns:a16="http://schemas.microsoft.com/office/drawing/2014/main" id="{9E1B0EBA-9A1C-650E-9F13-3E5C01F308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60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600" name="Line 328">
              <a:extLst>
                <a:ext uri="{FF2B5EF4-FFF2-40B4-BE49-F238E27FC236}">
                  <a16:creationId xmlns:a16="http://schemas.microsoft.com/office/drawing/2014/main" id="{237DC87C-C6C0-83FB-55DD-12EEDD489D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71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601" name="Line 329">
              <a:extLst>
                <a:ext uri="{FF2B5EF4-FFF2-40B4-BE49-F238E27FC236}">
                  <a16:creationId xmlns:a16="http://schemas.microsoft.com/office/drawing/2014/main" id="{D7FA036E-CE07-3600-5A68-88868A6C2E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5" y="304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602" name="Line 330">
              <a:extLst>
                <a:ext uri="{FF2B5EF4-FFF2-40B4-BE49-F238E27FC236}">
                  <a16:creationId xmlns:a16="http://schemas.microsoft.com/office/drawing/2014/main" id="{CABCD60C-20DD-EF27-A70D-446644F798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816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603" name="Line 331">
              <a:extLst>
                <a:ext uri="{FF2B5EF4-FFF2-40B4-BE49-F238E27FC236}">
                  <a16:creationId xmlns:a16="http://schemas.microsoft.com/office/drawing/2014/main" id="{9E78431C-0CE5-7ABF-4DA5-E436D70DDD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315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604" name="Line 332">
              <a:extLst>
                <a:ext uri="{FF2B5EF4-FFF2-40B4-BE49-F238E27FC236}">
                  <a16:creationId xmlns:a16="http://schemas.microsoft.com/office/drawing/2014/main" id="{A5813F23-3E1C-0F3F-5C5E-A7E61D2C5A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3264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605" name="Line 333">
              <a:extLst>
                <a:ext uri="{FF2B5EF4-FFF2-40B4-BE49-F238E27FC236}">
                  <a16:creationId xmlns:a16="http://schemas.microsoft.com/office/drawing/2014/main" id="{11816AB8-E2A9-15D2-9D3C-CFB81B9791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" y="292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606" name="Line 334">
              <a:extLst>
                <a:ext uri="{FF2B5EF4-FFF2-40B4-BE49-F238E27FC236}">
                  <a16:creationId xmlns:a16="http://schemas.microsoft.com/office/drawing/2014/main" id="{5F05290C-0CA3-DDC3-8834-771E48F34D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59" y="2540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607" name="Line 335">
              <a:extLst>
                <a:ext uri="{FF2B5EF4-FFF2-40B4-BE49-F238E27FC236}">
                  <a16:creationId xmlns:a16="http://schemas.microsoft.com/office/drawing/2014/main" id="{35E96AFF-353E-2697-C753-309C4A5912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51" y="2496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608" name="Rectangle 336">
              <a:extLst>
                <a:ext uri="{FF2B5EF4-FFF2-40B4-BE49-F238E27FC236}">
                  <a16:creationId xmlns:a16="http://schemas.microsoft.com/office/drawing/2014/main" id="{89442F7B-98E2-978C-390D-AA18BBCD26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5" y="2165"/>
              <a:ext cx="5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Chicago" charset="0"/>
                </a:rPr>
                <a:t>ЦАРСТВО</a:t>
              </a:r>
              <a:endParaRPr lang="en-US" altLang="en-US" sz="9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566609" name="Rectangle 337">
              <a:extLst>
                <a:ext uri="{FF2B5EF4-FFF2-40B4-BE49-F238E27FC236}">
                  <a16:creationId xmlns:a16="http://schemas.microsoft.com/office/drawing/2014/main" id="{EDC401F7-E7C0-C955-4594-74FC3572A4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267"/>
              <a:ext cx="39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</a:t>
              </a:r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Д</a:t>
              </a:r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566610" name="Rectangle 338">
              <a:extLst>
                <a:ext uri="{FF2B5EF4-FFF2-40B4-BE49-F238E27FC236}">
                  <a16:creationId xmlns:a16="http://schemas.microsoft.com/office/drawing/2014/main" id="{E4BB6D52-66B7-D31D-BE16-80B392A63E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5" y="2365"/>
              <a:ext cx="60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pitchFamily="2" charset="0"/>
                </a:rPr>
                <a:t>РАЗДЕЛЕНИЕ</a:t>
              </a:r>
              <a:endParaRPr lang="en-US" altLang="en-U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566611" name="Rectangle 339">
              <a:extLst>
                <a:ext uri="{FF2B5EF4-FFF2-40B4-BE49-F238E27FC236}">
                  <a16:creationId xmlns:a16="http://schemas.microsoft.com/office/drawing/2014/main" id="{B4AD7B57-A803-9450-A5B3-95F2F8B445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0" y="2503"/>
              <a:ext cx="52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 Север      Юг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566612" name="Rectangle 340">
              <a:extLst>
                <a:ext uri="{FF2B5EF4-FFF2-40B4-BE49-F238E27FC236}">
                  <a16:creationId xmlns:a16="http://schemas.microsoft.com/office/drawing/2014/main" id="{5154A4F0-A148-2D36-4B6B-BC5D91C17B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1" y="2824"/>
              <a:ext cx="52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8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pitchFamily="2" charset="0"/>
                </a:rPr>
                <a:t>     ПРОРОКИ</a:t>
              </a:r>
              <a:endParaRPr lang="en-US" altLang="en-US" sz="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566613" name="Rectangle 341">
              <a:extLst>
                <a:ext uri="{FF2B5EF4-FFF2-40B4-BE49-F238E27FC236}">
                  <a16:creationId xmlns:a16="http://schemas.microsoft.com/office/drawing/2014/main" id="{25C2E23C-6DD6-91AF-B35C-01CAC006EC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7" y="3048"/>
              <a:ext cx="38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 200        </a:t>
              </a:r>
            </a:p>
          </p:txBody>
        </p:sp>
        <p:sp>
          <p:nvSpPr>
            <p:cNvPr id="566614" name="Rectangle 342">
              <a:extLst>
                <a:ext uri="{FF2B5EF4-FFF2-40B4-BE49-F238E27FC236}">
                  <a16:creationId xmlns:a16="http://schemas.microsoft.com/office/drawing/2014/main" id="{C0ED6E5C-E6A7-4883-9562-60AAA28D89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2" y="3152"/>
              <a:ext cx="3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Ассирия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566615" name="Rectangle 343">
              <a:extLst>
                <a:ext uri="{FF2B5EF4-FFF2-40B4-BE49-F238E27FC236}">
                  <a16:creationId xmlns:a16="http://schemas.microsoft.com/office/drawing/2014/main" id="{69A19296-8356-C5FE-FF01-E3D085E969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4" y="2943"/>
              <a:ext cx="56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  20- </a:t>
              </a:r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И</a:t>
              </a:r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       20-</a:t>
              </a:r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Р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566616" name="Rectangle 344">
              <a:extLst>
                <a:ext uri="{FF2B5EF4-FFF2-40B4-BE49-F238E27FC236}">
                  <a16:creationId xmlns:a16="http://schemas.microsoft.com/office/drawing/2014/main" id="{C6A54632-4326-470A-6EB4-7FE2E877EB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2" y="2615"/>
              <a:ext cx="41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Израиль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566617" name="Rectangle 345">
              <a:extLst>
                <a:ext uri="{FF2B5EF4-FFF2-40B4-BE49-F238E27FC236}">
                  <a16:creationId xmlns:a16="http://schemas.microsoft.com/office/drawing/2014/main" id="{81E15BD7-5620-7407-13A5-310EC33138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6" y="2615"/>
              <a:ext cx="35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  </a:t>
              </a:r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Иуда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566618" name="Rectangle 346">
              <a:extLst>
                <a:ext uri="{FF2B5EF4-FFF2-40B4-BE49-F238E27FC236}">
                  <a16:creationId xmlns:a16="http://schemas.microsoft.com/office/drawing/2014/main" id="{61067458-B6CD-4E80-BD29-EB7830D72E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" y="2720"/>
              <a:ext cx="47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10              2</a:t>
              </a:r>
            </a:p>
          </p:txBody>
        </p:sp>
        <p:sp>
          <p:nvSpPr>
            <p:cNvPr id="566619" name="Rectangle 347">
              <a:extLst>
                <a:ext uri="{FF2B5EF4-FFF2-40B4-BE49-F238E27FC236}">
                  <a16:creationId xmlns:a16="http://schemas.microsoft.com/office/drawing/2014/main" id="{49006D0C-D487-27CC-20CB-81DCB520A0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4" y="3146"/>
              <a:ext cx="39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Вавилон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566620" name="Rectangle 348">
              <a:extLst>
                <a:ext uri="{FF2B5EF4-FFF2-40B4-BE49-F238E27FC236}">
                  <a16:creationId xmlns:a16="http://schemas.microsoft.com/office/drawing/2014/main" id="{87548BF3-25AB-579B-D039-AC48804047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8" y="3047"/>
              <a:ext cx="22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350</a:t>
              </a:r>
            </a:p>
          </p:txBody>
        </p:sp>
      </p:grpSp>
      <p:sp>
        <p:nvSpPr>
          <p:cNvPr id="566506" name="AutoShape 234">
            <a:extLst>
              <a:ext uri="{FF2B5EF4-FFF2-40B4-BE49-F238E27FC236}">
                <a16:creationId xmlns:a16="http://schemas.microsoft.com/office/drawing/2014/main" id="{58B1BFB4-C30A-B950-DD33-A78C203D46ED}"/>
              </a:ext>
            </a:extLst>
          </p:cNvPr>
          <p:cNvSpPr>
            <a:spLocks noChangeArrowheads="1"/>
          </p:cNvSpPr>
          <p:nvPr/>
        </p:nvSpPr>
        <p:spPr bwMode="auto">
          <a:xfrm rot="-17879782">
            <a:off x="6877050" y="3232150"/>
            <a:ext cx="1676400" cy="463550"/>
          </a:xfrm>
          <a:prstGeom prst="leftArrow">
            <a:avLst>
              <a:gd name="adj1" fmla="val 50000"/>
              <a:gd name="adj2" fmla="val 90411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6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6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6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6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6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6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6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6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6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6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6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6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66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Oval 2">
            <a:extLst>
              <a:ext uri="{FF2B5EF4-FFF2-40B4-BE49-F238E27FC236}">
                <a16:creationId xmlns:a16="http://schemas.microsoft.com/office/drawing/2014/main" id="{E5B1D423-7414-60F3-111F-24E4746C057B}"/>
              </a:ext>
            </a:extLst>
          </p:cNvPr>
          <p:cNvSpPr>
            <a:spLocks noChangeArrowheads="1"/>
          </p:cNvSpPr>
          <p:nvPr/>
        </p:nvSpPr>
        <p:spPr bwMode="auto">
          <a:xfrm rot="-3337920">
            <a:off x="2270919" y="972344"/>
            <a:ext cx="4959350" cy="4954588"/>
          </a:xfrm>
          <a:prstGeom prst="ellipse">
            <a:avLst/>
          </a:prstGeom>
          <a:noFill/>
          <a:ln w="98425">
            <a:solidFill>
              <a:srgbClr val="F8131B"/>
            </a:solidFill>
            <a:prstDash val="sysDot"/>
            <a:round/>
            <a:headEnd/>
            <a:tailEnd/>
          </a:ln>
          <a:effectLst>
            <a:outerShdw dist="68392" dir="670808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21923" name="Group 3">
            <a:extLst>
              <a:ext uri="{FF2B5EF4-FFF2-40B4-BE49-F238E27FC236}">
                <a16:creationId xmlns:a16="http://schemas.microsoft.com/office/drawing/2014/main" id="{6FA5F7CF-4EA6-85E1-7D1B-D208BCC4A2A2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855663"/>
            <a:ext cx="5243512" cy="5137150"/>
            <a:chOff x="2300" y="1797"/>
            <a:chExt cx="1143" cy="1147"/>
          </a:xfrm>
        </p:grpSpPr>
        <p:sp>
          <p:nvSpPr>
            <p:cNvPr id="721924" name="AutoShape 4">
              <a:extLst>
                <a:ext uri="{FF2B5EF4-FFF2-40B4-BE49-F238E27FC236}">
                  <a16:creationId xmlns:a16="http://schemas.microsoft.com/office/drawing/2014/main" id="{50A38398-E948-1015-8902-34E4BB4114E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294" y="1803"/>
              <a:ext cx="1146" cy="1134"/>
            </a:xfrm>
            <a:custGeom>
              <a:avLst/>
              <a:gdLst>
                <a:gd name="G0" fmla="+- 9894 0 0"/>
                <a:gd name="G1" fmla="+- 11724373 0 0"/>
                <a:gd name="G2" fmla="+- 0 0 11724373"/>
                <a:gd name="T0" fmla="*/ 0 256 1"/>
                <a:gd name="T1" fmla="*/ 180 256 1"/>
                <a:gd name="G3" fmla="+- 11724373 T0 T1"/>
                <a:gd name="T2" fmla="*/ 0 256 1"/>
                <a:gd name="T3" fmla="*/ 90 256 1"/>
                <a:gd name="G4" fmla="+- 11724373 T2 T3"/>
                <a:gd name="G5" fmla="*/ G4 2 1"/>
                <a:gd name="T4" fmla="*/ 90 256 1"/>
                <a:gd name="T5" fmla="*/ 0 256 1"/>
                <a:gd name="G6" fmla="+- 11724373 T4 T5"/>
                <a:gd name="G7" fmla="*/ G6 2 1"/>
                <a:gd name="G8" fmla="abs 11724373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894"/>
                <a:gd name="G18" fmla="*/ 9894 1 2"/>
                <a:gd name="G19" fmla="+- G18 5400 0"/>
                <a:gd name="G20" fmla="cos G19 11724373"/>
                <a:gd name="G21" fmla="sin G19 11724373"/>
                <a:gd name="G22" fmla="+- G20 10800 0"/>
                <a:gd name="G23" fmla="+- G21 10800 0"/>
                <a:gd name="G24" fmla="+- 10800 0 G20"/>
                <a:gd name="G25" fmla="+- 9894 10800 0"/>
                <a:gd name="G26" fmla="?: G9 G17 G25"/>
                <a:gd name="G27" fmla="?: G9 0 21600"/>
                <a:gd name="G28" fmla="cos 10800 11724373"/>
                <a:gd name="G29" fmla="sin 10800 11724373"/>
                <a:gd name="G30" fmla="sin 9894 11724373"/>
                <a:gd name="G31" fmla="+- G28 10800 0"/>
                <a:gd name="G32" fmla="+- G29 10800 0"/>
                <a:gd name="G33" fmla="+- G30 10800 0"/>
                <a:gd name="G34" fmla="?: G4 0 G31"/>
                <a:gd name="G35" fmla="?: 11724373 G34 0"/>
                <a:gd name="G36" fmla="?: G6 G35 G31"/>
                <a:gd name="G37" fmla="+- 21600 0 G36"/>
                <a:gd name="G38" fmla="?: G4 0 G33"/>
                <a:gd name="G39" fmla="?: 11724373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454 w 21600"/>
                <a:gd name="T15" fmla="*/ 10998 h 21600"/>
                <a:gd name="T16" fmla="*/ 10800 w 21600"/>
                <a:gd name="T17" fmla="*/ 906 h 21600"/>
                <a:gd name="T18" fmla="*/ 21146 w 21600"/>
                <a:gd name="T19" fmla="*/ 1099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907" y="10989"/>
                  </a:moveTo>
                  <a:cubicBezTo>
                    <a:pt x="906" y="10926"/>
                    <a:pt x="906" y="10863"/>
                    <a:pt x="906" y="10800"/>
                  </a:cubicBezTo>
                  <a:cubicBezTo>
                    <a:pt x="906" y="5335"/>
                    <a:pt x="5335" y="906"/>
                    <a:pt x="10800" y="906"/>
                  </a:cubicBezTo>
                  <a:cubicBezTo>
                    <a:pt x="16264" y="906"/>
                    <a:pt x="20694" y="5335"/>
                    <a:pt x="20694" y="10800"/>
                  </a:cubicBezTo>
                  <a:cubicBezTo>
                    <a:pt x="20694" y="10863"/>
                    <a:pt x="20693" y="10926"/>
                    <a:pt x="20692" y="10989"/>
                  </a:cubicBezTo>
                  <a:lnTo>
                    <a:pt x="21598" y="11007"/>
                  </a:lnTo>
                  <a:cubicBezTo>
                    <a:pt x="21599" y="10938"/>
                    <a:pt x="21600" y="1086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0869"/>
                    <a:pt x="0" y="10938"/>
                    <a:pt x="1" y="110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6796" dir="3806097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925" name="AutoShape 5">
              <a:extLst>
                <a:ext uri="{FF2B5EF4-FFF2-40B4-BE49-F238E27FC236}">
                  <a16:creationId xmlns:a16="http://schemas.microsoft.com/office/drawing/2014/main" id="{967C354E-2C69-510F-E2D6-F2F4B2E4AD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291585">
              <a:off x="2300" y="1810"/>
              <a:ext cx="1143" cy="1134"/>
            </a:xfrm>
            <a:custGeom>
              <a:avLst/>
              <a:gdLst>
                <a:gd name="G0" fmla="+- 9894 0 0"/>
                <a:gd name="G1" fmla="+- 11724373 0 0"/>
                <a:gd name="G2" fmla="+- 0 0 11724373"/>
                <a:gd name="T0" fmla="*/ 0 256 1"/>
                <a:gd name="T1" fmla="*/ 180 256 1"/>
                <a:gd name="G3" fmla="+- 11724373 T0 T1"/>
                <a:gd name="T2" fmla="*/ 0 256 1"/>
                <a:gd name="T3" fmla="*/ 90 256 1"/>
                <a:gd name="G4" fmla="+- 11724373 T2 T3"/>
                <a:gd name="G5" fmla="*/ G4 2 1"/>
                <a:gd name="T4" fmla="*/ 90 256 1"/>
                <a:gd name="T5" fmla="*/ 0 256 1"/>
                <a:gd name="G6" fmla="+- 11724373 T4 T5"/>
                <a:gd name="G7" fmla="*/ G6 2 1"/>
                <a:gd name="G8" fmla="abs 11724373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894"/>
                <a:gd name="G18" fmla="*/ 9894 1 2"/>
                <a:gd name="G19" fmla="+- G18 5400 0"/>
                <a:gd name="G20" fmla="cos G19 11724373"/>
                <a:gd name="G21" fmla="sin G19 11724373"/>
                <a:gd name="G22" fmla="+- G20 10800 0"/>
                <a:gd name="G23" fmla="+- G21 10800 0"/>
                <a:gd name="G24" fmla="+- 10800 0 G20"/>
                <a:gd name="G25" fmla="+- 9894 10800 0"/>
                <a:gd name="G26" fmla="?: G9 G17 G25"/>
                <a:gd name="G27" fmla="?: G9 0 21600"/>
                <a:gd name="G28" fmla="cos 10800 11724373"/>
                <a:gd name="G29" fmla="sin 10800 11724373"/>
                <a:gd name="G30" fmla="sin 9894 11724373"/>
                <a:gd name="G31" fmla="+- G28 10800 0"/>
                <a:gd name="G32" fmla="+- G29 10800 0"/>
                <a:gd name="G33" fmla="+- G30 10800 0"/>
                <a:gd name="G34" fmla="?: G4 0 G31"/>
                <a:gd name="G35" fmla="?: 11724373 G34 0"/>
                <a:gd name="G36" fmla="?: G6 G35 G31"/>
                <a:gd name="G37" fmla="+- 21600 0 G36"/>
                <a:gd name="G38" fmla="?: G4 0 G33"/>
                <a:gd name="G39" fmla="?: 11724373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454 w 21600"/>
                <a:gd name="T15" fmla="*/ 10998 h 21600"/>
                <a:gd name="T16" fmla="*/ 10800 w 21600"/>
                <a:gd name="T17" fmla="*/ 906 h 21600"/>
                <a:gd name="T18" fmla="*/ 21146 w 21600"/>
                <a:gd name="T19" fmla="*/ 1099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907" y="10989"/>
                  </a:moveTo>
                  <a:cubicBezTo>
                    <a:pt x="906" y="10926"/>
                    <a:pt x="906" y="10863"/>
                    <a:pt x="906" y="10800"/>
                  </a:cubicBezTo>
                  <a:cubicBezTo>
                    <a:pt x="906" y="5335"/>
                    <a:pt x="5335" y="906"/>
                    <a:pt x="10800" y="906"/>
                  </a:cubicBezTo>
                  <a:cubicBezTo>
                    <a:pt x="16264" y="906"/>
                    <a:pt x="20694" y="5335"/>
                    <a:pt x="20694" y="10800"/>
                  </a:cubicBezTo>
                  <a:cubicBezTo>
                    <a:pt x="20694" y="10863"/>
                    <a:pt x="20693" y="10926"/>
                    <a:pt x="20692" y="10989"/>
                  </a:cubicBezTo>
                  <a:lnTo>
                    <a:pt x="21598" y="11007"/>
                  </a:lnTo>
                  <a:cubicBezTo>
                    <a:pt x="21599" y="10938"/>
                    <a:pt x="21600" y="1086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0869"/>
                    <a:pt x="0" y="10938"/>
                    <a:pt x="1" y="110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6796" dir="3806097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21928" name="Text Box 8">
            <a:extLst>
              <a:ext uri="{FF2B5EF4-FFF2-40B4-BE49-F238E27FC236}">
                <a16:creationId xmlns:a16="http://schemas.microsoft.com/office/drawing/2014/main" id="{61690E6D-12D1-10C3-235C-E778DA302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7263" y="64468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</a:rPr>
              <a:t>2</a:t>
            </a:r>
            <a:endParaRPr lang="en-US" altLang="en-US" b="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721929" name="Rectangle 9">
            <a:extLst>
              <a:ext uri="{FF2B5EF4-FFF2-40B4-BE49-F238E27FC236}">
                <a16:creationId xmlns:a16="http://schemas.microsoft.com/office/drawing/2014/main" id="{4F799581-7EDE-DDC6-263E-EEA005AB3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9425" y="6567488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54</a:t>
            </a:r>
          </a:p>
        </p:txBody>
      </p:sp>
      <p:sp>
        <p:nvSpPr>
          <p:cNvPr id="721931" name="Rectangle 11">
            <a:extLst>
              <a:ext uri="{FF2B5EF4-FFF2-40B4-BE49-F238E27FC236}">
                <a16:creationId xmlns:a16="http://schemas.microsoft.com/office/drawing/2014/main" id="{77F3CD5A-B856-5F53-56FA-F27B9ECB1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0025" y="4543425"/>
            <a:ext cx="6134100" cy="11858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altLang="en-US" sz="7200" b="0" i="1">
                <a:solidFill>
                  <a:srgbClr val="00FF00"/>
                </a:solidFill>
                <a:latin typeface="Times" panose="020F07020304040A0204" pitchFamily="34" charset="0"/>
              </a:rPr>
              <a:t>“</a:t>
            </a:r>
            <a:r>
              <a:rPr lang="ru-RU" altLang="en-US" sz="7200" b="0" i="1">
                <a:solidFill>
                  <a:srgbClr val="00FF00"/>
                </a:solidFill>
                <a:latin typeface="Times" panose="020F07020304040A0204" pitchFamily="34" charset="0"/>
              </a:rPr>
              <a:t>ПЛЕНЕНИЕ</a:t>
            </a:r>
            <a:r>
              <a:rPr lang="en-US" altLang="en-US" sz="7200" b="0" i="1">
                <a:solidFill>
                  <a:srgbClr val="00FF00"/>
                </a:solidFill>
                <a:latin typeface="Times" panose="020F07020304040A0204" pitchFamily="34" charset="0"/>
              </a:rPr>
              <a:t>”</a:t>
            </a:r>
          </a:p>
        </p:txBody>
      </p:sp>
      <p:sp>
        <p:nvSpPr>
          <p:cNvPr id="721933" name="Rectangle 13">
            <a:extLst>
              <a:ext uri="{FF2B5EF4-FFF2-40B4-BE49-F238E27FC236}">
                <a16:creationId xmlns:a16="http://schemas.microsoft.com/office/drawing/2014/main" id="{46589108-EBC9-EE94-496C-5E549AEE1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0" y="1497013"/>
            <a:ext cx="2281238" cy="3578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2900" b="0">
                <a:solidFill>
                  <a:srgbClr val="F8131B"/>
                </a:solidFill>
                <a:latin typeface="Times" panose="020F07020304040A0204" pitchFamily="34" charset="0"/>
              </a:rPr>
              <a:t>П</a:t>
            </a:r>
            <a:endParaRPr lang="en-US" altLang="en-US" sz="22900" b="0">
              <a:solidFill>
                <a:srgbClr val="F8131B"/>
              </a:solidFill>
              <a:latin typeface="Times" panose="020F07020304040A0204" pitchFamily="34" charset="0"/>
            </a:endParaRPr>
          </a:p>
        </p:txBody>
      </p:sp>
      <p:grpSp>
        <p:nvGrpSpPr>
          <p:cNvPr id="721935" name="Group 15">
            <a:extLst>
              <a:ext uri="{FF2B5EF4-FFF2-40B4-BE49-F238E27FC236}">
                <a16:creationId xmlns:a16="http://schemas.microsoft.com/office/drawing/2014/main" id="{68A93787-4D5A-C1E0-F00F-8DB588CFBE2E}"/>
              </a:ext>
            </a:extLst>
          </p:cNvPr>
          <p:cNvGrpSpPr>
            <a:grpSpLocks/>
          </p:cNvGrpSpPr>
          <p:nvPr/>
        </p:nvGrpSpPr>
        <p:grpSpPr bwMode="auto">
          <a:xfrm>
            <a:off x="2582863" y="2347913"/>
            <a:ext cx="3971925" cy="2495550"/>
            <a:chOff x="1186" y="1749"/>
            <a:chExt cx="2502" cy="1572"/>
          </a:xfrm>
        </p:grpSpPr>
        <p:sp>
          <p:nvSpPr>
            <p:cNvPr id="721930" name="Rectangle 10">
              <a:extLst>
                <a:ext uri="{FF2B5EF4-FFF2-40B4-BE49-F238E27FC236}">
                  <a16:creationId xmlns:a16="http://schemas.microsoft.com/office/drawing/2014/main" id="{41DB34F3-3F6D-DAFD-A0BD-AAF7F7FD77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6" y="1749"/>
              <a:ext cx="2435" cy="1554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15600" b="0">
                  <a:solidFill>
                    <a:srgbClr val="FAFD00"/>
                  </a:solidFill>
                  <a:latin typeface="Times" panose="020F07020304040A0204" pitchFamily="34" charset="0"/>
                </a:rPr>
                <a:t>А</a:t>
              </a:r>
              <a:r>
                <a:rPr lang="en-US" altLang="en-US" sz="14200" b="0">
                  <a:solidFill>
                    <a:srgbClr val="FA0532"/>
                  </a:solidFill>
                  <a:latin typeface="Times" panose="020F07020304040A0204" pitchFamily="34" charset="0"/>
                </a:rPr>
                <a:t> </a:t>
              </a:r>
              <a:r>
                <a:rPr lang="ru-RU" altLang="en-US" sz="14200" b="0">
                  <a:solidFill>
                    <a:srgbClr val="FA0532"/>
                  </a:solidFill>
                  <a:latin typeface="Times" panose="020F07020304040A0204" pitchFamily="34" charset="0"/>
                </a:rPr>
                <a:t> </a:t>
              </a:r>
              <a:r>
                <a:rPr lang="en-US" altLang="en-US" sz="14200" b="0">
                  <a:solidFill>
                    <a:srgbClr val="FA0532"/>
                  </a:solidFill>
                  <a:latin typeface="Times" panose="020F07020304040A0204" pitchFamily="34" charset="0"/>
                </a:rPr>
                <a:t> </a:t>
              </a:r>
              <a:r>
                <a:rPr lang="en-US" altLang="en-US" sz="14200" b="0">
                  <a:solidFill>
                    <a:srgbClr val="51DC00"/>
                  </a:solidFill>
                  <a:latin typeface="Times" panose="020F07020304040A0204" pitchFamily="34" charset="0"/>
                </a:rPr>
                <a:t> </a:t>
              </a:r>
              <a:r>
                <a:rPr lang="ru-RU" altLang="en-US" sz="14200" b="0">
                  <a:solidFill>
                    <a:srgbClr val="51DC00"/>
                  </a:solidFill>
                  <a:latin typeface="Times" panose="020F07020304040A0204" pitchFamily="34" charset="0"/>
                </a:rPr>
                <a:t> </a:t>
              </a:r>
              <a:endParaRPr lang="en-US" altLang="en-US" sz="22900" b="0">
                <a:solidFill>
                  <a:srgbClr val="FAFD00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721934" name="Text Box 14">
              <a:extLst>
                <a:ext uri="{FF2B5EF4-FFF2-40B4-BE49-F238E27FC236}">
                  <a16:creationId xmlns:a16="http://schemas.microsoft.com/office/drawing/2014/main" id="{30107A24-D1DF-0392-2E7D-A371A31992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4" y="1765"/>
              <a:ext cx="1404" cy="1556"/>
            </a:xfrm>
            <a:prstGeom prst="rect">
              <a:avLst/>
            </a:prstGeom>
            <a:noFill/>
            <a:ln>
              <a:noFill/>
            </a:ln>
            <a:effectLst>
              <a:outerShdw dist="109250" dir="2132261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5600" b="0">
                  <a:solidFill>
                    <a:srgbClr val="FFFF00"/>
                  </a:solidFill>
                  <a:latin typeface="Times" panose="020F07020304040A0204" pitchFamily="34" charset="0"/>
                </a:rPr>
                <a:t>Ц</a:t>
              </a:r>
              <a:endParaRPr lang="en-US" altLang="en-US" sz="15600" b="0">
                <a:solidFill>
                  <a:srgbClr val="FFFF00"/>
                </a:solidFill>
                <a:latin typeface="Times" panose="020F07020304040A0204" pitchFamily="34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72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219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19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1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1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21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931" grpId="0"/>
      <p:bldP spid="721933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20" name="Rectangle 4">
            <a:extLst>
              <a:ext uri="{FF2B5EF4-FFF2-40B4-BE49-F238E27FC236}">
                <a16:creationId xmlns:a16="http://schemas.microsoft.com/office/drawing/2014/main" id="{56C30682-012C-AAA1-3B85-1C1D911B1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5100" y="6226175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en-US" sz="160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70021" name="Text Box 5">
            <a:extLst>
              <a:ext uri="{FF2B5EF4-FFF2-40B4-BE49-F238E27FC236}">
                <a16:creationId xmlns:a16="http://schemas.microsoft.com/office/drawing/2014/main" id="{912805D8-A972-CE93-97D7-39E74C990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175" y="15875"/>
            <a:ext cx="3530600" cy="33655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tx1"/>
                </a:solidFill>
              </a:rPr>
              <a:t>4</a:t>
            </a:r>
            <a:r>
              <a:rPr lang="en-US" altLang="en-US" sz="1600">
                <a:solidFill>
                  <a:schemeClr val="tx1"/>
                </a:solidFill>
              </a:rPr>
              <a:t> </a:t>
            </a:r>
            <a:r>
              <a:rPr lang="ru-RU" altLang="en-US" sz="1600">
                <a:solidFill>
                  <a:schemeClr val="tx1"/>
                </a:solidFill>
              </a:rPr>
              <a:t>Цар.</a:t>
            </a:r>
            <a:r>
              <a:rPr lang="en-US" altLang="en-US" sz="1600">
                <a:solidFill>
                  <a:schemeClr val="tx1"/>
                </a:solidFill>
              </a:rPr>
              <a:t> 25:21 </a:t>
            </a:r>
            <a:r>
              <a:rPr lang="ru-RU" altLang="en-US" sz="1600">
                <a:solidFill>
                  <a:schemeClr val="tx1"/>
                </a:solidFill>
              </a:rPr>
              <a:t>- Ездра</a:t>
            </a:r>
            <a:r>
              <a:rPr lang="en-US" altLang="en-US" sz="1600">
                <a:solidFill>
                  <a:schemeClr val="tx1"/>
                </a:solidFill>
              </a:rPr>
              <a:t> 1:3</a:t>
            </a:r>
          </a:p>
        </p:txBody>
      </p:sp>
      <p:sp>
        <p:nvSpPr>
          <p:cNvPr id="470024" name="Text Box 8">
            <a:extLst>
              <a:ext uri="{FF2B5EF4-FFF2-40B4-BE49-F238E27FC236}">
                <a16:creationId xmlns:a16="http://schemas.microsoft.com/office/drawing/2014/main" id="{BDCA18CE-4180-520F-94F7-E73BEBD34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70026" name="Rectangle 10">
            <a:extLst>
              <a:ext uri="{FF2B5EF4-FFF2-40B4-BE49-F238E27FC236}">
                <a16:creationId xmlns:a16="http://schemas.microsoft.com/office/drawing/2014/main" id="{58D4DB91-80A6-77C5-5FAC-01D7E8E6B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4188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55</a:t>
            </a:r>
          </a:p>
        </p:txBody>
      </p:sp>
      <p:sp>
        <p:nvSpPr>
          <p:cNvPr id="470037" name="Text Box 21">
            <a:extLst>
              <a:ext uri="{FF2B5EF4-FFF2-40B4-BE49-F238E27FC236}">
                <a16:creationId xmlns:a16="http://schemas.microsoft.com/office/drawing/2014/main" id="{87DB13AD-EAB5-38B3-3EBC-FEEFE7159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7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8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470038" name="Group 22">
            <a:extLst>
              <a:ext uri="{FF2B5EF4-FFF2-40B4-BE49-F238E27FC236}">
                <a16:creationId xmlns:a16="http://schemas.microsoft.com/office/drawing/2014/main" id="{A679875D-7E90-C529-2354-CEA9725AEDAE}"/>
              </a:ext>
            </a:extLst>
          </p:cNvPr>
          <p:cNvGrpSpPr>
            <a:grpSpLocks/>
          </p:cNvGrpSpPr>
          <p:nvPr/>
        </p:nvGrpSpPr>
        <p:grpSpPr bwMode="auto">
          <a:xfrm>
            <a:off x="2400300" y="1531938"/>
            <a:ext cx="4387850" cy="3598862"/>
            <a:chOff x="1496" y="1397"/>
            <a:chExt cx="2764" cy="2267"/>
          </a:xfrm>
        </p:grpSpPr>
        <p:sp>
          <p:nvSpPr>
            <p:cNvPr id="470039" name="Rectangle 23">
              <a:extLst>
                <a:ext uri="{FF2B5EF4-FFF2-40B4-BE49-F238E27FC236}">
                  <a16:creationId xmlns:a16="http://schemas.microsoft.com/office/drawing/2014/main" id="{E61A04B3-4313-50CD-4B95-157FA5FBA6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040" name="Rectangle 24">
              <a:extLst>
                <a:ext uri="{FF2B5EF4-FFF2-40B4-BE49-F238E27FC236}">
                  <a16:creationId xmlns:a16="http://schemas.microsoft.com/office/drawing/2014/main" id="{34B92D84-FEF4-820F-28D2-F629F34C3B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800" b="0">
                  <a:solidFill>
                    <a:srgbClr val="790015"/>
                  </a:solidFill>
                  <a:latin typeface="Times" panose="020F07020304040A0204" pitchFamily="34" charset="0"/>
                </a:rPr>
                <a:t>ABRAHAM</a:t>
              </a:r>
              <a:endParaRPr lang="en-US" alt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endParaRPr>
            </a:p>
          </p:txBody>
        </p:sp>
        <p:sp>
          <p:nvSpPr>
            <p:cNvPr id="470041" name="Rectangle 25">
              <a:extLst>
                <a:ext uri="{FF2B5EF4-FFF2-40B4-BE49-F238E27FC236}">
                  <a16:creationId xmlns:a16="http://schemas.microsoft.com/office/drawing/2014/main" id="{D57AD308-7157-36F9-F23D-F26F77FFFE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042" name="AutoShape 26">
              <a:extLst>
                <a:ext uri="{FF2B5EF4-FFF2-40B4-BE49-F238E27FC236}">
                  <a16:creationId xmlns:a16="http://schemas.microsoft.com/office/drawing/2014/main" id="{FB5E7921-E5A5-84DE-F3D0-61E99C0D6C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043" name="Rectangle 27">
              <a:extLst>
                <a:ext uri="{FF2B5EF4-FFF2-40B4-BE49-F238E27FC236}">
                  <a16:creationId xmlns:a16="http://schemas.microsoft.com/office/drawing/2014/main" id="{6E7D1859-D244-E9EF-D9D7-3FC0A9AF0A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044" name="Rectangle 28">
              <a:extLst>
                <a:ext uri="{FF2B5EF4-FFF2-40B4-BE49-F238E27FC236}">
                  <a16:creationId xmlns:a16="http://schemas.microsoft.com/office/drawing/2014/main" id="{6CA3B111-739D-0319-FA58-02F1F4C3C4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6" y="1399"/>
              <a:ext cx="75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1200">
                  <a:solidFill>
                    <a:srgbClr val="790015"/>
                  </a:solidFill>
                  <a:latin typeface="Helvetica" pitchFamily="2" charset="0"/>
                </a:rPr>
                <a:t>   СОТВОРЕНИЕ</a:t>
              </a:r>
              <a:endParaRPr lang="en-US" altLang="en-US" sz="12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70045" name="Line 29">
              <a:extLst>
                <a:ext uri="{FF2B5EF4-FFF2-40B4-BE49-F238E27FC236}">
                  <a16:creationId xmlns:a16="http://schemas.microsoft.com/office/drawing/2014/main" id="{1DA3CD82-DEFD-B925-F245-590208BA14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46" name="Line 30">
              <a:extLst>
                <a:ext uri="{FF2B5EF4-FFF2-40B4-BE49-F238E27FC236}">
                  <a16:creationId xmlns:a16="http://schemas.microsoft.com/office/drawing/2014/main" id="{FDADA93F-ECA9-4F19-CAB5-A8CBB4AE5B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47" name="Rectangle 31">
              <a:extLst>
                <a:ext uri="{FF2B5EF4-FFF2-40B4-BE49-F238E27FC236}">
                  <a16:creationId xmlns:a16="http://schemas.microsoft.com/office/drawing/2014/main" id="{BDE80B79-3AFA-E7CD-8EA7-9F7AA16A71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048" name="Rectangle 32">
              <a:extLst>
                <a:ext uri="{FF2B5EF4-FFF2-40B4-BE49-F238E27FC236}">
                  <a16:creationId xmlns:a16="http://schemas.microsoft.com/office/drawing/2014/main" id="{1EE15FB1-AED4-E521-A8EC-0064F74737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800" b="0">
                  <a:solidFill>
                    <a:srgbClr val="790015"/>
                  </a:solidFill>
                  <a:latin typeface="Times" panose="020F07020304040A0204" pitchFamily="34" charset="0"/>
                </a:rPr>
                <a:t>ABRAHAM</a:t>
              </a:r>
              <a:endParaRPr lang="en-US" alt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endParaRPr>
            </a:p>
          </p:txBody>
        </p:sp>
        <p:sp>
          <p:nvSpPr>
            <p:cNvPr id="470049" name="Rectangle 33">
              <a:extLst>
                <a:ext uri="{FF2B5EF4-FFF2-40B4-BE49-F238E27FC236}">
                  <a16:creationId xmlns:a16="http://schemas.microsoft.com/office/drawing/2014/main" id="{56CE6453-594E-AC62-65AF-37FE3EFD45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050" name="AutoShape 34">
              <a:extLst>
                <a:ext uri="{FF2B5EF4-FFF2-40B4-BE49-F238E27FC236}">
                  <a16:creationId xmlns:a16="http://schemas.microsoft.com/office/drawing/2014/main" id="{E4640ED8-C23C-2888-9B15-6D9ED6927A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051" name="Rectangle 35">
              <a:extLst>
                <a:ext uri="{FF2B5EF4-FFF2-40B4-BE49-F238E27FC236}">
                  <a16:creationId xmlns:a16="http://schemas.microsoft.com/office/drawing/2014/main" id="{EE6DE7A5-5CD4-DC2D-0506-744D348A8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052" name="Rectangle 36">
              <a:extLst>
                <a:ext uri="{FF2B5EF4-FFF2-40B4-BE49-F238E27FC236}">
                  <a16:creationId xmlns:a16="http://schemas.microsoft.com/office/drawing/2014/main" id="{4862A2B8-673B-60C9-75E5-8E82FA4BB5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5" y="1566"/>
              <a:ext cx="71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1800">
                  <a:solidFill>
                    <a:srgbClr val="790015"/>
                  </a:solidFill>
                  <a:latin typeface="Helvetica" pitchFamily="2" charset="0"/>
                </a:rPr>
                <a:t>  АВРААМ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70053" name="Line 37">
              <a:extLst>
                <a:ext uri="{FF2B5EF4-FFF2-40B4-BE49-F238E27FC236}">
                  <a16:creationId xmlns:a16="http://schemas.microsoft.com/office/drawing/2014/main" id="{816A4D95-7430-7AB3-F722-FACF0C0328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54" name="Line 38">
              <a:extLst>
                <a:ext uri="{FF2B5EF4-FFF2-40B4-BE49-F238E27FC236}">
                  <a16:creationId xmlns:a16="http://schemas.microsoft.com/office/drawing/2014/main" id="{912D600D-2D67-1919-0F46-C914F960D8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55" name="Rectangle 39">
              <a:extLst>
                <a:ext uri="{FF2B5EF4-FFF2-40B4-BE49-F238E27FC236}">
                  <a16:creationId xmlns:a16="http://schemas.microsoft.com/office/drawing/2014/main" id="{0141A1C4-6931-A24B-81AC-7ECE9CB59E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056" name="Rectangle 40">
              <a:extLst>
                <a:ext uri="{FF2B5EF4-FFF2-40B4-BE49-F238E27FC236}">
                  <a16:creationId xmlns:a16="http://schemas.microsoft.com/office/drawing/2014/main" id="{12E4E647-E00B-A461-402D-0C91DB347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800" b="0">
                  <a:solidFill>
                    <a:srgbClr val="790015"/>
                  </a:solidFill>
                  <a:latin typeface="Times" panose="020F07020304040A0204" pitchFamily="34" charset="0"/>
                </a:rPr>
                <a:t>ABRAHAM</a:t>
              </a:r>
              <a:endParaRPr lang="en-US" alt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endParaRPr>
            </a:p>
          </p:txBody>
        </p:sp>
        <p:sp>
          <p:nvSpPr>
            <p:cNvPr id="470057" name="Rectangle 41">
              <a:extLst>
                <a:ext uri="{FF2B5EF4-FFF2-40B4-BE49-F238E27FC236}">
                  <a16:creationId xmlns:a16="http://schemas.microsoft.com/office/drawing/2014/main" id="{AE15DB1D-40BD-EAFE-4991-290D1077EC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058" name="AutoShape 42">
              <a:extLst>
                <a:ext uri="{FF2B5EF4-FFF2-40B4-BE49-F238E27FC236}">
                  <a16:creationId xmlns:a16="http://schemas.microsoft.com/office/drawing/2014/main" id="{132B65E4-3540-1648-3124-8BE0DE1E7A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059" name="Rectangle 43">
              <a:extLst>
                <a:ext uri="{FF2B5EF4-FFF2-40B4-BE49-F238E27FC236}">
                  <a16:creationId xmlns:a16="http://schemas.microsoft.com/office/drawing/2014/main" id="{1708AC77-7D6A-4F00-35A9-23252F09B2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060" name="Rectangle 44">
              <a:extLst>
                <a:ext uri="{FF2B5EF4-FFF2-40B4-BE49-F238E27FC236}">
                  <a16:creationId xmlns:a16="http://schemas.microsoft.com/office/drawing/2014/main" id="{0C2B7DE8-9D05-CFF6-2FDE-9192717966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4" y="1735"/>
              <a:ext cx="54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1800">
                  <a:solidFill>
                    <a:srgbClr val="790015"/>
                  </a:solidFill>
                  <a:latin typeface="Helvetica" pitchFamily="2" charset="0"/>
                </a:rPr>
                <a:t>ИОСИФ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70061" name="Line 45">
              <a:extLst>
                <a:ext uri="{FF2B5EF4-FFF2-40B4-BE49-F238E27FC236}">
                  <a16:creationId xmlns:a16="http://schemas.microsoft.com/office/drawing/2014/main" id="{465D7D1B-8CFF-F2D1-46CB-E2B3AC5654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62" name="Line 46">
              <a:extLst>
                <a:ext uri="{FF2B5EF4-FFF2-40B4-BE49-F238E27FC236}">
                  <a16:creationId xmlns:a16="http://schemas.microsoft.com/office/drawing/2014/main" id="{8525AC99-807B-7B9C-6B9B-58E3E60B7C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63" name="Rectangle 47">
              <a:extLst>
                <a:ext uri="{FF2B5EF4-FFF2-40B4-BE49-F238E27FC236}">
                  <a16:creationId xmlns:a16="http://schemas.microsoft.com/office/drawing/2014/main" id="{6336D813-F3B3-B1EB-734A-DEC9BDF710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064" name="AutoShape 48">
              <a:extLst>
                <a:ext uri="{FF2B5EF4-FFF2-40B4-BE49-F238E27FC236}">
                  <a16:creationId xmlns:a16="http://schemas.microsoft.com/office/drawing/2014/main" id="{ADB5A2AA-5725-000C-5F5C-F3D93D86C8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065" name="Rectangle 49">
              <a:extLst>
                <a:ext uri="{FF2B5EF4-FFF2-40B4-BE49-F238E27FC236}">
                  <a16:creationId xmlns:a16="http://schemas.microsoft.com/office/drawing/2014/main" id="{87E8BE00-469E-EDFA-E09B-752A2583A4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066" name="Rectangle 50">
              <a:extLst>
                <a:ext uri="{FF2B5EF4-FFF2-40B4-BE49-F238E27FC236}">
                  <a16:creationId xmlns:a16="http://schemas.microsoft.com/office/drawing/2014/main" id="{5FDD2426-C8FA-C874-B732-5B705C3B91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0" y="1896"/>
              <a:ext cx="6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1800">
                  <a:solidFill>
                    <a:srgbClr val="790015"/>
                  </a:solidFill>
                  <a:latin typeface="Helvetica" pitchFamily="2" charset="0"/>
                </a:rPr>
                <a:t> МОИСЕЙ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70067" name="Line 51">
              <a:extLst>
                <a:ext uri="{FF2B5EF4-FFF2-40B4-BE49-F238E27FC236}">
                  <a16:creationId xmlns:a16="http://schemas.microsoft.com/office/drawing/2014/main" id="{98408E8E-59F0-7AE9-ADE4-A723AED153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68" name="Line 52">
              <a:extLst>
                <a:ext uri="{FF2B5EF4-FFF2-40B4-BE49-F238E27FC236}">
                  <a16:creationId xmlns:a16="http://schemas.microsoft.com/office/drawing/2014/main" id="{DECD8B86-8FFD-D589-45AF-9141958DEE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69" name="Rectangle 53">
              <a:extLst>
                <a:ext uri="{FF2B5EF4-FFF2-40B4-BE49-F238E27FC236}">
                  <a16:creationId xmlns:a16="http://schemas.microsoft.com/office/drawing/2014/main" id="{A63B8459-1D18-C7C4-C000-2629E910F6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070" name="AutoShape 54">
              <a:extLst>
                <a:ext uri="{FF2B5EF4-FFF2-40B4-BE49-F238E27FC236}">
                  <a16:creationId xmlns:a16="http://schemas.microsoft.com/office/drawing/2014/main" id="{CC5FD31A-DFD4-88E7-1844-1278FA1A9F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071" name="Rectangle 55">
              <a:extLst>
                <a:ext uri="{FF2B5EF4-FFF2-40B4-BE49-F238E27FC236}">
                  <a16:creationId xmlns:a16="http://schemas.microsoft.com/office/drawing/2014/main" id="{CA7508FE-099E-FDA8-042A-478C2A0675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072" name="Rectangle 56">
              <a:extLst>
                <a:ext uri="{FF2B5EF4-FFF2-40B4-BE49-F238E27FC236}">
                  <a16:creationId xmlns:a16="http://schemas.microsoft.com/office/drawing/2014/main" id="{071A53B3-DE3D-072D-BC3B-D9B68D1CB8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8" y="2071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1800">
                  <a:solidFill>
                    <a:srgbClr val="790015"/>
                  </a:solidFill>
                  <a:latin typeface="Helvetica" pitchFamily="2" charset="0"/>
                </a:rPr>
                <a:t>   И. НАВИН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70073" name="Line 57">
              <a:extLst>
                <a:ext uri="{FF2B5EF4-FFF2-40B4-BE49-F238E27FC236}">
                  <a16:creationId xmlns:a16="http://schemas.microsoft.com/office/drawing/2014/main" id="{2A19A0CB-40EC-A92D-9602-8C2D1014F2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74" name="Rectangle 58">
              <a:extLst>
                <a:ext uri="{FF2B5EF4-FFF2-40B4-BE49-F238E27FC236}">
                  <a16:creationId xmlns:a16="http://schemas.microsoft.com/office/drawing/2014/main" id="{2C89EC28-A40F-62B6-9473-6A756D64DE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075" name="AutoShape 59">
              <a:extLst>
                <a:ext uri="{FF2B5EF4-FFF2-40B4-BE49-F238E27FC236}">
                  <a16:creationId xmlns:a16="http://schemas.microsoft.com/office/drawing/2014/main" id="{9332A3DB-65B7-30CE-2425-6C24835238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076" name="Rectangle 60">
              <a:extLst>
                <a:ext uri="{FF2B5EF4-FFF2-40B4-BE49-F238E27FC236}">
                  <a16:creationId xmlns:a16="http://schemas.microsoft.com/office/drawing/2014/main" id="{59F2A104-A0CF-1BA4-5B83-C9C1FE2737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077" name="Rectangle 61">
              <a:extLst>
                <a:ext uri="{FF2B5EF4-FFF2-40B4-BE49-F238E27FC236}">
                  <a16:creationId xmlns:a16="http://schemas.microsoft.com/office/drawing/2014/main" id="{56BB7780-37E9-486B-6900-99E7C5EA77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2" y="2233"/>
              <a:ext cx="8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1800">
                  <a:solidFill>
                    <a:srgbClr val="790015"/>
                  </a:solidFill>
                  <a:latin typeface="Helvetica" pitchFamily="2" charset="0"/>
                </a:rPr>
                <a:t>   АНАРХИЯ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70078" name="Line 62">
              <a:extLst>
                <a:ext uri="{FF2B5EF4-FFF2-40B4-BE49-F238E27FC236}">
                  <a16:creationId xmlns:a16="http://schemas.microsoft.com/office/drawing/2014/main" id="{5C92E6F8-6C82-BEE6-32BD-CAE04EE5D4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79" name="Rectangle 63">
              <a:extLst>
                <a:ext uri="{FF2B5EF4-FFF2-40B4-BE49-F238E27FC236}">
                  <a16:creationId xmlns:a16="http://schemas.microsoft.com/office/drawing/2014/main" id="{8C194B1B-664E-6B62-4264-5ABE65D229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080" name="AutoShape 64">
              <a:extLst>
                <a:ext uri="{FF2B5EF4-FFF2-40B4-BE49-F238E27FC236}">
                  <a16:creationId xmlns:a16="http://schemas.microsoft.com/office/drawing/2014/main" id="{D3E6790A-4CD6-96EE-3F48-1EA2E0E72F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081" name="Rectangle 65">
              <a:extLst>
                <a:ext uri="{FF2B5EF4-FFF2-40B4-BE49-F238E27FC236}">
                  <a16:creationId xmlns:a16="http://schemas.microsoft.com/office/drawing/2014/main" id="{A789D560-B768-7D4C-1E89-7E0A630DA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082" name="Rectangle 66">
              <a:extLst>
                <a:ext uri="{FF2B5EF4-FFF2-40B4-BE49-F238E27FC236}">
                  <a16:creationId xmlns:a16="http://schemas.microsoft.com/office/drawing/2014/main" id="{76D7EE1C-C0BC-83D7-F91C-AFCA897D09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9" y="2416"/>
              <a:ext cx="79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1800">
                  <a:solidFill>
                    <a:srgbClr val="790015"/>
                  </a:solidFill>
                  <a:latin typeface="Helvetica" pitchFamily="2" charset="0"/>
                </a:rPr>
                <a:t>  ЦАРСТВО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70083" name="Line 67">
              <a:extLst>
                <a:ext uri="{FF2B5EF4-FFF2-40B4-BE49-F238E27FC236}">
                  <a16:creationId xmlns:a16="http://schemas.microsoft.com/office/drawing/2014/main" id="{D487219E-A01A-9ED8-96B4-143A99B72A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84" name="Rectangle 68">
              <a:extLst>
                <a:ext uri="{FF2B5EF4-FFF2-40B4-BE49-F238E27FC236}">
                  <a16:creationId xmlns:a16="http://schemas.microsoft.com/office/drawing/2014/main" id="{7DB4D452-F688-109C-5A43-E80612E051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085" name="AutoShape 69">
              <a:extLst>
                <a:ext uri="{FF2B5EF4-FFF2-40B4-BE49-F238E27FC236}">
                  <a16:creationId xmlns:a16="http://schemas.microsoft.com/office/drawing/2014/main" id="{B46B0CA2-090D-4011-EDFE-E6A43BBC7C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086" name="Rectangle 70">
              <a:extLst>
                <a:ext uri="{FF2B5EF4-FFF2-40B4-BE49-F238E27FC236}">
                  <a16:creationId xmlns:a16="http://schemas.microsoft.com/office/drawing/2014/main" id="{E5EB6EAE-1495-1CE1-A0EE-AF8E48F27F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087" name="Rectangle 71">
              <a:extLst>
                <a:ext uri="{FF2B5EF4-FFF2-40B4-BE49-F238E27FC236}">
                  <a16:creationId xmlns:a16="http://schemas.microsoft.com/office/drawing/2014/main" id="{63927467-776F-5BC8-AC97-0BC71F35EC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5" y="2591"/>
              <a:ext cx="89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1600">
                  <a:solidFill>
                    <a:srgbClr val="790015"/>
                  </a:solidFill>
                  <a:latin typeface="Helvetica" pitchFamily="2" charset="0"/>
                </a:rPr>
                <a:t>     ПЛЕНЕНИЕ</a:t>
              </a:r>
              <a:endParaRPr lang="en-US" altLang="en-US" sz="16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70088" name="Line 72">
              <a:extLst>
                <a:ext uri="{FF2B5EF4-FFF2-40B4-BE49-F238E27FC236}">
                  <a16:creationId xmlns:a16="http://schemas.microsoft.com/office/drawing/2014/main" id="{BE6A14A4-E646-E15E-63C8-2D8825EBF3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89" name="Line 73">
              <a:extLst>
                <a:ext uri="{FF2B5EF4-FFF2-40B4-BE49-F238E27FC236}">
                  <a16:creationId xmlns:a16="http://schemas.microsoft.com/office/drawing/2014/main" id="{8B23BBD1-7BA9-8590-16DA-F7AFF14592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90" name="Rectangle 74">
              <a:extLst>
                <a:ext uri="{FF2B5EF4-FFF2-40B4-BE49-F238E27FC236}">
                  <a16:creationId xmlns:a16="http://schemas.microsoft.com/office/drawing/2014/main" id="{F52A1B1A-55CE-7FD3-222C-970D7D935F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091" name="AutoShape 75">
              <a:extLst>
                <a:ext uri="{FF2B5EF4-FFF2-40B4-BE49-F238E27FC236}">
                  <a16:creationId xmlns:a16="http://schemas.microsoft.com/office/drawing/2014/main" id="{E6E5BF77-0F92-E148-CAE0-DCD94B9763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092" name="Rectangle 76">
              <a:extLst>
                <a:ext uri="{FF2B5EF4-FFF2-40B4-BE49-F238E27FC236}">
                  <a16:creationId xmlns:a16="http://schemas.microsoft.com/office/drawing/2014/main" id="{62B182DE-5571-C44C-4B2D-C7E10D74AB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093" name="Rectangle 77">
              <a:extLst>
                <a:ext uri="{FF2B5EF4-FFF2-40B4-BE49-F238E27FC236}">
                  <a16:creationId xmlns:a16="http://schemas.microsoft.com/office/drawing/2014/main" id="{37FA76A2-D598-E580-7A2C-05956534A1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2" y="2777"/>
              <a:ext cx="76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1600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ru-RU" altLang="en-US" sz="1400">
                  <a:solidFill>
                    <a:srgbClr val="790015"/>
                  </a:solidFill>
                  <a:latin typeface="Helvetica" pitchFamily="2" charset="0"/>
                </a:rPr>
                <a:t>МОЛЧАНИЕ</a:t>
              </a:r>
              <a:endParaRPr lang="en-US" altLang="en-US" sz="1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70094" name="Line 78">
              <a:extLst>
                <a:ext uri="{FF2B5EF4-FFF2-40B4-BE49-F238E27FC236}">
                  <a16:creationId xmlns:a16="http://schemas.microsoft.com/office/drawing/2014/main" id="{50383E0C-AE51-4150-51C8-2B4E50D50A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95" name="Line 79">
              <a:extLst>
                <a:ext uri="{FF2B5EF4-FFF2-40B4-BE49-F238E27FC236}">
                  <a16:creationId xmlns:a16="http://schemas.microsoft.com/office/drawing/2014/main" id="{2E6055B4-459E-2C85-B4D8-1F6AFAADA3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96" name="Rectangle 80">
              <a:extLst>
                <a:ext uri="{FF2B5EF4-FFF2-40B4-BE49-F238E27FC236}">
                  <a16:creationId xmlns:a16="http://schemas.microsoft.com/office/drawing/2014/main" id="{7DAF9B6E-46FD-29D9-B28B-470B528F4C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097" name="AutoShape 81">
              <a:extLst>
                <a:ext uri="{FF2B5EF4-FFF2-40B4-BE49-F238E27FC236}">
                  <a16:creationId xmlns:a16="http://schemas.microsoft.com/office/drawing/2014/main" id="{BD2BCC8C-6347-7A06-6C5A-90DFE7702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098" name="Rectangle 82">
              <a:extLst>
                <a:ext uri="{FF2B5EF4-FFF2-40B4-BE49-F238E27FC236}">
                  <a16:creationId xmlns:a16="http://schemas.microsoft.com/office/drawing/2014/main" id="{CD236D3E-9DC5-6EC4-DEB6-F5C7789C67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70099" name="Group 83">
              <a:extLst>
                <a:ext uri="{FF2B5EF4-FFF2-40B4-BE49-F238E27FC236}">
                  <a16:creationId xmlns:a16="http://schemas.microsoft.com/office/drawing/2014/main" id="{ED4EE871-1F6C-D17E-27C5-788A7A8537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39" y="2965"/>
              <a:ext cx="700" cy="280"/>
              <a:chOff x="3027" y="3101"/>
              <a:chExt cx="700" cy="280"/>
            </a:xfrm>
          </p:grpSpPr>
          <p:sp>
            <p:nvSpPr>
              <p:cNvPr id="470100" name="Rectangle 84">
                <a:extLst>
                  <a:ext uri="{FF2B5EF4-FFF2-40B4-BE49-F238E27FC236}">
                    <a16:creationId xmlns:a16="http://schemas.microsoft.com/office/drawing/2014/main" id="{0E628599-6CE6-91F2-1670-3CD4D12398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6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en-US" sz="2800">
                    <a:solidFill>
                      <a:schemeClr val="accent1"/>
                    </a:solidFill>
                    <a:latin typeface="Helvetica" pitchFamily="2" charset="0"/>
                  </a:rPr>
                  <a:t>   </a:t>
                </a:r>
                <a:endParaRPr lang="en-US" altLang="en-US" sz="4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2" charset="0"/>
                </a:endParaRPr>
              </a:p>
            </p:txBody>
          </p:sp>
          <p:sp>
            <p:nvSpPr>
              <p:cNvPr id="470101" name="Rectangle 85">
                <a:extLst>
                  <a:ext uri="{FF2B5EF4-FFF2-40B4-BE49-F238E27FC236}">
                    <a16:creationId xmlns:a16="http://schemas.microsoft.com/office/drawing/2014/main" id="{ACFEABA3-5E93-220E-4BF9-62ED0FAF91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7" y="3101"/>
                <a:ext cx="700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ru-RU" altLang="en-US" sz="2500">
                    <a:solidFill>
                      <a:schemeClr val="accent1"/>
                    </a:solidFill>
                    <a:latin typeface="Helvetica" pitchFamily="2" charset="0"/>
                  </a:rPr>
                  <a:t>ИИСУС</a:t>
                </a:r>
                <a:endParaRPr lang="en-US" altLang="en-US" sz="36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2" charset="0"/>
                </a:endParaRPr>
              </a:p>
            </p:txBody>
          </p:sp>
        </p:grpSp>
        <p:sp>
          <p:nvSpPr>
            <p:cNvPr id="470102" name="Line 86">
              <a:extLst>
                <a:ext uri="{FF2B5EF4-FFF2-40B4-BE49-F238E27FC236}">
                  <a16:creationId xmlns:a16="http://schemas.microsoft.com/office/drawing/2014/main" id="{806BA651-6A38-2DA6-688A-AB42FEB89C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103" name="Line 87">
              <a:extLst>
                <a:ext uri="{FF2B5EF4-FFF2-40B4-BE49-F238E27FC236}">
                  <a16:creationId xmlns:a16="http://schemas.microsoft.com/office/drawing/2014/main" id="{F1AEEF52-D78E-E2AD-FA5C-BCCC216B1B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0019" name="AutoShape 3">
            <a:extLst>
              <a:ext uri="{FF2B5EF4-FFF2-40B4-BE49-F238E27FC236}">
                <a16:creationId xmlns:a16="http://schemas.microsoft.com/office/drawing/2014/main" id="{CCB1FB62-3A0B-ACCE-02C9-48ABB6ACB5B4}"/>
              </a:ext>
            </a:extLst>
          </p:cNvPr>
          <p:cNvSpPr>
            <a:spLocks noChangeArrowheads="1"/>
          </p:cNvSpPr>
          <p:nvPr/>
        </p:nvSpPr>
        <p:spPr bwMode="auto">
          <a:xfrm rot="20160000">
            <a:off x="2832100" y="3636963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0128" name="Group 112">
            <a:extLst>
              <a:ext uri="{FF2B5EF4-FFF2-40B4-BE49-F238E27FC236}">
                <a16:creationId xmlns:a16="http://schemas.microsoft.com/office/drawing/2014/main" id="{A668DFED-4B84-F900-3870-C99492E11DFB}"/>
              </a:ext>
            </a:extLst>
          </p:cNvPr>
          <p:cNvGrpSpPr>
            <a:grpSpLocks/>
          </p:cNvGrpSpPr>
          <p:nvPr/>
        </p:nvGrpSpPr>
        <p:grpSpPr bwMode="auto">
          <a:xfrm>
            <a:off x="5832475" y="1084263"/>
            <a:ext cx="2071688" cy="1631950"/>
            <a:chOff x="593" y="2878"/>
            <a:chExt cx="1305" cy="1028"/>
          </a:xfrm>
        </p:grpSpPr>
        <p:sp>
          <p:nvSpPr>
            <p:cNvPr id="470122" name="Oval 106">
              <a:extLst>
                <a:ext uri="{FF2B5EF4-FFF2-40B4-BE49-F238E27FC236}">
                  <a16:creationId xmlns:a16="http://schemas.microsoft.com/office/drawing/2014/main" id="{B40700F1-9DBA-E6C8-ADB0-C12ADBB735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337920">
              <a:off x="666" y="2964"/>
              <a:ext cx="940" cy="944"/>
            </a:xfrm>
            <a:prstGeom prst="ellipse">
              <a:avLst/>
            </a:prstGeom>
            <a:noFill/>
            <a:ln w="57150">
              <a:solidFill>
                <a:srgbClr val="F8131B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17088" dir="2963922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70123" name="Group 107">
              <a:extLst>
                <a:ext uri="{FF2B5EF4-FFF2-40B4-BE49-F238E27FC236}">
                  <a16:creationId xmlns:a16="http://schemas.microsoft.com/office/drawing/2014/main" id="{2CBBEB1E-6F73-30D4-A425-9625EE9D34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3" y="2878"/>
              <a:ext cx="1305" cy="1025"/>
              <a:chOff x="457" y="1697"/>
              <a:chExt cx="1305" cy="1025"/>
            </a:xfrm>
          </p:grpSpPr>
          <p:grpSp>
            <p:nvGrpSpPr>
              <p:cNvPr id="470124" name="Group 108">
                <a:extLst>
                  <a:ext uri="{FF2B5EF4-FFF2-40B4-BE49-F238E27FC236}">
                    <a16:creationId xmlns:a16="http://schemas.microsoft.com/office/drawing/2014/main" id="{02A0CCFE-030A-643E-1303-6AB3A15D09F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" y="1740"/>
                <a:ext cx="972" cy="982"/>
                <a:chOff x="2300" y="1797"/>
                <a:chExt cx="1143" cy="1147"/>
              </a:xfrm>
            </p:grpSpPr>
            <p:sp>
              <p:nvSpPr>
                <p:cNvPr id="470125" name="AutoShape 109">
                  <a:extLst>
                    <a:ext uri="{FF2B5EF4-FFF2-40B4-BE49-F238E27FC236}">
                      <a16:creationId xmlns:a16="http://schemas.microsoft.com/office/drawing/2014/main" id="{4C5B2533-84A3-3ECA-ECBA-88BEBBB3C1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2294" y="1803"/>
                  <a:ext cx="1146" cy="1134"/>
                </a:xfrm>
                <a:custGeom>
                  <a:avLst/>
                  <a:gdLst>
                    <a:gd name="G0" fmla="+- 9894 0 0"/>
                    <a:gd name="G1" fmla="+- 11724373 0 0"/>
                    <a:gd name="G2" fmla="+- 0 0 11724373"/>
                    <a:gd name="T0" fmla="*/ 0 256 1"/>
                    <a:gd name="T1" fmla="*/ 180 256 1"/>
                    <a:gd name="G3" fmla="+- 11724373 T0 T1"/>
                    <a:gd name="T2" fmla="*/ 0 256 1"/>
                    <a:gd name="T3" fmla="*/ 90 256 1"/>
                    <a:gd name="G4" fmla="+- 11724373 T2 T3"/>
                    <a:gd name="G5" fmla="*/ G4 2 1"/>
                    <a:gd name="T4" fmla="*/ 90 256 1"/>
                    <a:gd name="T5" fmla="*/ 0 256 1"/>
                    <a:gd name="G6" fmla="+- 11724373 T4 T5"/>
                    <a:gd name="G7" fmla="*/ G6 2 1"/>
                    <a:gd name="G8" fmla="abs 11724373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9894"/>
                    <a:gd name="G18" fmla="*/ 9894 1 2"/>
                    <a:gd name="G19" fmla="+- G18 5400 0"/>
                    <a:gd name="G20" fmla="cos G19 11724373"/>
                    <a:gd name="G21" fmla="sin G19 11724373"/>
                    <a:gd name="G22" fmla="+- G20 10800 0"/>
                    <a:gd name="G23" fmla="+- G21 10800 0"/>
                    <a:gd name="G24" fmla="+- 10800 0 G20"/>
                    <a:gd name="G25" fmla="+- 9894 10800 0"/>
                    <a:gd name="G26" fmla="?: G9 G17 G25"/>
                    <a:gd name="G27" fmla="?: G9 0 21600"/>
                    <a:gd name="G28" fmla="cos 10800 11724373"/>
                    <a:gd name="G29" fmla="sin 10800 11724373"/>
                    <a:gd name="G30" fmla="sin 9894 11724373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11724373 G34 0"/>
                    <a:gd name="G36" fmla="?: G6 G35 G31"/>
                    <a:gd name="G37" fmla="+- 21600 0 G36"/>
                    <a:gd name="G38" fmla="?: G4 0 G33"/>
                    <a:gd name="G39" fmla="?: 11724373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454 w 21600"/>
                    <a:gd name="T15" fmla="*/ 10998 h 21600"/>
                    <a:gd name="T16" fmla="*/ 10800 w 21600"/>
                    <a:gd name="T17" fmla="*/ 906 h 21600"/>
                    <a:gd name="T18" fmla="*/ 21146 w 21600"/>
                    <a:gd name="T19" fmla="*/ 10998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907" y="10989"/>
                      </a:moveTo>
                      <a:cubicBezTo>
                        <a:pt x="906" y="10926"/>
                        <a:pt x="906" y="10863"/>
                        <a:pt x="906" y="10800"/>
                      </a:cubicBezTo>
                      <a:cubicBezTo>
                        <a:pt x="906" y="5335"/>
                        <a:pt x="5335" y="906"/>
                        <a:pt x="10800" y="906"/>
                      </a:cubicBezTo>
                      <a:cubicBezTo>
                        <a:pt x="16264" y="906"/>
                        <a:pt x="20694" y="5335"/>
                        <a:pt x="20694" y="10800"/>
                      </a:cubicBezTo>
                      <a:cubicBezTo>
                        <a:pt x="20694" y="10863"/>
                        <a:pt x="20693" y="10926"/>
                        <a:pt x="20692" y="10989"/>
                      </a:cubicBezTo>
                      <a:lnTo>
                        <a:pt x="21598" y="11007"/>
                      </a:lnTo>
                      <a:cubicBezTo>
                        <a:pt x="21599" y="10938"/>
                        <a:pt x="21600" y="10869"/>
                        <a:pt x="21600" y="10800"/>
                      </a:cubicBez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0869"/>
                        <a:pt x="0" y="10938"/>
                        <a:pt x="1" y="11007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ffectLst>
                  <a:outerShdw dist="56796" dir="3806097" algn="ctr" rotWithShape="0">
                    <a:schemeClr val="bg2"/>
                  </a:outerShdw>
                </a:effectLst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0126" name="AutoShape 110">
                  <a:extLst>
                    <a:ext uri="{FF2B5EF4-FFF2-40B4-BE49-F238E27FC236}">
                      <a16:creationId xmlns:a16="http://schemas.microsoft.com/office/drawing/2014/main" id="{708E7407-554B-1DD4-5AA0-4A22D62540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10291585">
                  <a:off x="2300" y="1810"/>
                  <a:ext cx="1143" cy="1134"/>
                </a:xfrm>
                <a:custGeom>
                  <a:avLst/>
                  <a:gdLst>
                    <a:gd name="G0" fmla="+- 9894 0 0"/>
                    <a:gd name="G1" fmla="+- 11724373 0 0"/>
                    <a:gd name="G2" fmla="+- 0 0 11724373"/>
                    <a:gd name="T0" fmla="*/ 0 256 1"/>
                    <a:gd name="T1" fmla="*/ 180 256 1"/>
                    <a:gd name="G3" fmla="+- 11724373 T0 T1"/>
                    <a:gd name="T2" fmla="*/ 0 256 1"/>
                    <a:gd name="T3" fmla="*/ 90 256 1"/>
                    <a:gd name="G4" fmla="+- 11724373 T2 T3"/>
                    <a:gd name="G5" fmla="*/ G4 2 1"/>
                    <a:gd name="T4" fmla="*/ 90 256 1"/>
                    <a:gd name="T5" fmla="*/ 0 256 1"/>
                    <a:gd name="G6" fmla="+- 11724373 T4 T5"/>
                    <a:gd name="G7" fmla="*/ G6 2 1"/>
                    <a:gd name="G8" fmla="abs 11724373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9894"/>
                    <a:gd name="G18" fmla="*/ 9894 1 2"/>
                    <a:gd name="G19" fmla="+- G18 5400 0"/>
                    <a:gd name="G20" fmla="cos G19 11724373"/>
                    <a:gd name="G21" fmla="sin G19 11724373"/>
                    <a:gd name="G22" fmla="+- G20 10800 0"/>
                    <a:gd name="G23" fmla="+- G21 10800 0"/>
                    <a:gd name="G24" fmla="+- 10800 0 G20"/>
                    <a:gd name="G25" fmla="+- 9894 10800 0"/>
                    <a:gd name="G26" fmla="?: G9 G17 G25"/>
                    <a:gd name="G27" fmla="?: G9 0 21600"/>
                    <a:gd name="G28" fmla="cos 10800 11724373"/>
                    <a:gd name="G29" fmla="sin 10800 11724373"/>
                    <a:gd name="G30" fmla="sin 9894 11724373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11724373 G34 0"/>
                    <a:gd name="G36" fmla="?: G6 G35 G31"/>
                    <a:gd name="G37" fmla="+- 21600 0 G36"/>
                    <a:gd name="G38" fmla="?: G4 0 G33"/>
                    <a:gd name="G39" fmla="?: 11724373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454 w 21600"/>
                    <a:gd name="T15" fmla="*/ 10998 h 21600"/>
                    <a:gd name="T16" fmla="*/ 10800 w 21600"/>
                    <a:gd name="T17" fmla="*/ 906 h 21600"/>
                    <a:gd name="T18" fmla="*/ 21146 w 21600"/>
                    <a:gd name="T19" fmla="*/ 10998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907" y="10989"/>
                      </a:moveTo>
                      <a:cubicBezTo>
                        <a:pt x="906" y="10926"/>
                        <a:pt x="906" y="10863"/>
                        <a:pt x="906" y="10800"/>
                      </a:cubicBezTo>
                      <a:cubicBezTo>
                        <a:pt x="906" y="5335"/>
                        <a:pt x="5335" y="906"/>
                        <a:pt x="10800" y="906"/>
                      </a:cubicBezTo>
                      <a:cubicBezTo>
                        <a:pt x="16264" y="906"/>
                        <a:pt x="20694" y="5335"/>
                        <a:pt x="20694" y="10800"/>
                      </a:cubicBezTo>
                      <a:cubicBezTo>
                        <a:pt x="20694" y="10863"/>
                        <a:pt x="20693" y="10926"/>
                        <a:pt x="20692" y="10989"/>
                      </a:cubicBezTo>
                      <a:lnTo>
                        <a:pt x="21598" y="11007"/>
                      </a:lnTo>
                      <a:cubicBezTo>
                        <a:pt x="21599" y="10938"/>
                        <a:pt x="21600" y="10869"/>
                        <a:pt x="21600" y="10800"/>
                      </a:cubicBez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0869"/>
                        <a:pt x="0" y="10938"/>
                        <a:pt x="1" y="11007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  <a:effectLst>
                  <a:outerShdw dist="56796" dir="3806097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70127" name="Rectangle 111">
                <a:extLst>
                  <a:ext uri="{FF2B5EF4-FFF2-40B4-BE49-F238E27FC236}">
                    <a16:creationId xmlns:a16="http://schemas.microsoft.com/office/drawing/2014/main" id="{11EBAFA6-441D-0CFA-E3ED-609AF163C6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" y="1697"/>
                <a:ext cx="1305" cy="747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r"/>
                <a:r>
                  <a:rPr lang="ru-RU" altLang="en-US" sz="4400" b="0">
                    <a:solidFill>
                      <a:schemeClr val="tx2"/>
                    </a:solidFill>
                    <a:latin typeface="Times" panose="020F07020304040A0204" pitchFamily="34" charset="0"/>
                  </a:rPr>
                  <a:t>А </a:t>
                </a:r>
                <a:r>
                  <a:rPr lang="ru-RU" altLang="en-US" sz="4800" b="0">
                    <a:solidFill>
                      <a:schemeClr val="tx2"/>
                    </a:solidFill>
                    <a:latin typeface="Times" panose="020F07020304040A0204" pitchFamily="34" charset="0"/>
                  </a:rPr>
                  <a:t>Ц</a:t>
                </a:r>
                <a:r>
                  <a:rPr lang="ru-RU" altLang="en-US" sz="7200" b="0">
                    <a:solidFill>
                      <a:schemeClr val="tx2"/>
                    </a:solidFill>
                    <a:latin typeface="Times" panose="020F07020304040A0204" pitchFamily="34" charset="0"/>
                  </a:rPr>
                  <a:t> </a:t>
                </a:r>
                <a:r>
                  <a:rPr lang="ru-RU" altLang="en-US" sz="7200" b="0">
                    <a:solidFill>
                      <a:srgbClr val="00CC66"/>
                    </a:solidFill>
                    <a:latin typeface="Times" panose="020F07020304040A0204" pitchFamily="34" charset="0"/>
                  </a:rPr>
                  <a:t>П</a:t>
                </a:r>
                <a:endParaRPr lang="en-US" altLang="en-US" sz="7200" b="0">
                  <a:solidFill>
                    <a:srgbClr val="00CC66"/>
                  </a:solidFill>
                  <a:latin typeface="Times" panose="020F07020304040A0204" pitchFamily="34" charset="0"/>
                </a:endParaRPr>
              </a:p>
            </p:txBody>
          </p:sp>
        </p:grp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0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0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9005" name="Group 13">
            <a:extLst>
              <a:ext uri="{FF2B5EF4-FFF2-40B4-BE49-F238E27FC236}">
                <a16:creationId xmlns:a16="http://schemas.microsoft.com/office/drawing/2014/main" id="{8CEAD68E-DD5A-E949-F1CE-FF9E2B862A33}"/>
              </a:ext>
            </a:extLst>
          </p:cNvPr>
          <p:cNvGrpSpPr>
            <a:grpSpLocks/>
          </p:cNvGrpSpPr>
          <p:nvPr/>
        </p:nvGrpSpPr>
        <p:grpSpPr bwMode="auto">
          <a:xfrm>
            <a:off x="-6350" y="-6350"/>
            <a:ext cx="1978025" cy="1955800"/>
            <a:chOff x="0" y="0"/>
            <a:chExt cx="1246" cy="1232"/>
          </a:xfrm>
        </p:grpSpPr>
        <p:sp>
          <p:nvSpPr>
            <p:cNvPr id="469006" name="Rectangle 14">
              <a:extLst>
                <a:ext uri="{FF2B5EF4-FFF2-40B4-BE49-F238E27FC236}">
                  <a16:creationId xmlns:a16="http://schemas.microsoft.com/office/drawing/2014/main" id="{F8226334-56CD-E0B9-F020-D57AABA5CD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9007" name="Rectangle 15">
              <a:extLst>
                <a:ext uri="{FF2B5EF4-FFF2-40B4-BE49-F238E27FC236}">
                  <a16:creationId xmlns:a16="http://schemas.microsoft.com/office/drawing/2014/main" id="{A61D2C4F-AD07-CE41-1EA1-43D2F4ABD0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9008" name="Rectangle 16">
              <a:extLst>
                <a:ext uri="{FF2B5EF4-FFF2-40B4-BE49-F238E27FC236}">
                  <a16:creationId xmlns:a16="http://schemas.microsoft.com/office/drawing/2014/main" id="{79CD76C9-0DD0-5CEB-3A0F-64A401913C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69010" name="Group 18">
            <a:extLst>
              <a:ext uri="{FF2B5EF4-FFF2-40B4-BE49-F238E27FC236}">
                <a16:creationId xmlns:a16="http://schemas.microsoft.com/office/drawing/2014/main" id="{1ED2362E-8C3F-9DAE-DB54-52CBB6BF416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2249488" cy="1955800"/>
            <a:chOff x="0" y="0"/>
            <a:chExt cx="1246" cy="1232"/>
          </a:xfrm>
        </p:grpSpPr>
        <p:sp>
          <p:nvSpPr>
            <p:cNvPr id="469011" name="Rectangle 19">
              <a:extLst>
                <a:ext uri="{FF2B5EF4-FFF2-40B4-BE49-F238E27FC236}">
                  <a16:creationId xmlns:a16="http://schemas.microsoft.com/office/drawing/2014/main" id="{18FBFD54-75B3-20AC-79D0-BDEA40DEC0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9012" name="Rectangle 20">
              <a:extLst>
                <a:ext uri="{FF2B5EF4-FFF2-40B4-BE49-F238E27FC236}">
                  <a16:creationId xmlns:a16="http://schemas.microsoft.com/office/drawing/2014/main" id="{0FFD4E23-098D-692C-A3F4-7E882C22D8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9013" name="Rectangle 21">
              <a:extLst>
                <a:ext uri="{FF2B5EF4-FFF2-40B4-BE49-F238E27FC236}">
                  <a16:creationId xmlns:a16="http://schemas.microsoft.com/office/drawing/2014/main" id="{ADA8489E-9B4A-2750-71FB-FF512D86E9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8994" name="Line 2">
            <a:extLst>
              <a:ext uri="{FF2B5EF4-FFF2-40B4-BE49-F238E27FC236}">
                <a16:creationId xmlns:a16="http://schemas.microsoft.com/office/drawing/2014/main" id="{27F5EF6A-D853-7298-6BD6-45688E2DA91D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8995" name="Rectangle 3">
            <a:extLst>
              <a:ext uri="{FF2B5EF4-FFF2-40B4-BE49-F238E27FC236}">
                <a16:creationId xmlns:a16="http://schemas.microsoft.com/office/drawing/2014/main" id="{A125E4F7-4F90-D9BD-5C38-7C5B11126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68996" name="Rectangle 4">
            <a:extLst>
              <a:ext uri="{FF2B5EF4-FFF2-40B4-BE49-F238E27FC236}">
                <a16:creationId xmlns:a16="http://schemas.microsoft.com/office/drawing/2014/main" id="{AC1FFC9D-8B25-BF33-1E56-986998A67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563" y="917575"/>
            <a:ext cx="7921625" cy="50323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ru-RU" altLang="en-US" sz="3600">
                <a:solidFill>
                  <a:srgbClr val="FAFD00"/>
                </a:solidFill>
                <a:latin typeface="Times" panose="020F07020304040A0204" pitchFamily="34" charset="0"/>
              </a:rPr>
              <a:t>ПРИБЛИЗИТЕЛЬНЫЕ ДАТЫ</a:t>
            </a:r>
            <a:r>
              <a:rPr lang="en-US" altLang="en-US" sz="3600">
                <a:solidFill>
                  <a:srgbClr val="FAFD00"/>
                </a:solidFill>
                <a:latin typeface="Times" panose="020F07020304040A0204" pitchFamily="34" charset="0"/>
              </a:rPr>
              <a:t>:</a:t>
            </a:r>
          </a:p>
          <a:p>
            <a:pPr algn="ctr"/>
            <a:endParaRPr lang="en-US" altLang="en-US" sz="3600">
              <a:solidFill>
                <a:srgbClr val="FAFD00"/>
              </a:solidFill>
              <a:latin typeface="Times" panose="020F07020304040A0204" pitchFamily="34" charset="0"/>
            </a:endParaRPr>
          </a:p>
          <a:p>
            <a:r>
              <a:rPr lang="ru-RU" altLang="en-US" sz="3600">
                <a:solidFill>
                  <a:srgbClr val="FAFD00"/>
                </a:solidFill>
                <a:latin typeface="Times" panose="020F07020304040A0204" pitchFamily="34" charset="0"/>
              </a:rPr>
              <a:t>АВРААМ-ИОСИФ</a:t>
            </a:r>
            <a:r>
              <a:rPr lang="en-US" altLang="en-US" sz="3600">
                <a:solidFill>
                  <a:srgbClr val="FAFD00"/>
                </a:solidFill>
                <a:latin typeface="Times" panose="020F07020304040A0204" pitchFamily="34" charset="0"/>
              </a:rPr>
              <a:t>	  </a:t>
            </a:r>
            <a:r>
              <a:rPr lang="ru-RU" altLang="en-US" sz="3600">
                <a:solidFill>
                  <a:srgbClr val="FAFD00"/>
                </a:solidFill>
                <a:latin typeface="Times" panose="020F07020304040A0204" pitchFamily="34" charset="0"/>
              </a:rPr>
              <a:t>  </a:t>
            </a:r>
            <a:r>
              <a:rPr lang="en-US" altLang="en-US" sz="3600">
                <a:solidFill>
                  <a:srgbClr val="FAFD00"/>
                </a:solidFill>
                <a:latin typeface="Times" panose="020F07020304040A0204" pitchFamily="34" charset="0"/>
              </a:rPr>
              <a:t>2000 </a:t>
            </a:r>
            <a:r>
              <a:rPr lang="ru-RU" altLang="en-US" sz="3600">
                <a:solidFill>
                  <a:srgbClr val="FAFD00"/>
                </a:solidFill>
                <a:latin typeface="Times" panose="020F07020304040A0204" pitchFamily="34" charset="0"/>
              </a:rPr>
              <a:t>до Р.Х</a:t>
            </a:r>
            <a:r>
              <a:rPr lang="en-US" altLang="en-US" sz="3600">
                <a:solidFill>
                  <a:srgbClr val="FAFD00"/>
                </a:solidFill>
                <a:latin typeface="Times" panose="020F07020304040A0204" pitchFamily="34" charset="0"/>
              </a:rPr>
              <a:t>.</a:t>
            </a:r>
            <a:endParaRPr lang="en-US" altLang="en-US" sz="3600">
              <a:solidFill>
                <a:schemeClr val="hlink"/>
              </a:solidFill>
              <a:latin typeface="Times" panose="020F07020304040A0204" pitchFamily="34" charset="0"/>
            </a:endParaRPr>
          </a:p>
          <a:p>
            <a:endParaRPr lang="en-US" altLang="en-US" sz="3600">
              <a:solidFill>
                <a:srgbClr val="FAFD00"/>
              </a:solidFill>
              <a:latin typeface="Times" panose="020F07020304040A0204" pitchFamily="34" charset="0"/>
            </a:endParaRPr>
          </a:p>
          <a:p>
            <a:r>
              <a:rPr lang="ru-RU" altLang="en-US" sz="3600">
                <a:solidFill>
                  <a:srgbClr val="FAFD00"/>
                </a:solidFill>
                <a:latin typeface="Times" panose="020F07020304040A0204" pitchFamily="34" charset="0"/>
              </a:rPr>
              <a:t>МОИСЕЙ-И.НАВИН</a:t>
            </a:r>
            <a:r>
              <a:rPr lang="en-US" altLang="en-US" sz="3600">
                <a:solidFill>
                  <a:srgbClr val="FAFD00"/>
                </a:solidFill>
                <a:latin typeface="Times" panose="020F07020304040A0204" pitchFamily="34" charset="0"/>
              </a:rPr>
              <a:t>	</a:t>
            </a:r>
            <a:r>
              <a:rPr lang="ru-RU" altLang="en-US" sz="3600">
                <a:solidFill>
                  <a:srgbClr val="FAFD00"/>
                </a:solidFill>
                <a:latin typeface="Times" panose="020F07020304040A0204" pitchFamily="34" charset="0"/>
              </a:rPr>
              <a:t>    </a:t>
            </a:r>
            <a:r>
              <a:rPr lang="en-US" altLang="en-US" sz="3600">
                <a:solidFill>
                  <a:srgbClr val="FAFD00"/>
                </a:solidFill>
                <a:latin typeface="Times" panose="020F07020304040A0204" pitchFamily="34" charset="0"/>
              </a:rPr>
              <a:t>1500 </a:t>
            </a:r>
            <a:r>
              <a:rPr lang="ru-RU" altLang="en-US" sz="3600">
                <a:solidFill>
                  <a:srgbClr val="FAFD00"/>
                </a:solidFill>
                <a:latin typeface="Times" panose="020F07020304040A0204" pitchFamily="34" charset="0"/>
              </a:rPr>
              <a:t>до Р.Х.</a:t>
            </a:r>
            <a:endParaRPr lang="en-US" altLang="en-US" sz="3600">
              <a:solidFill>
                <a:srgbClr val="FAFD00"/>
              </a:solidFill>
              <a:latin typeface="Times" panose="020F07020304040A0204" pitchFamily="34" charset="0"/>
            </a:endParaRPr>
          </a:p>
          <a:p>
            <a:endParaRPr lang="en-US" altLang="en-US" sz="3600">
              <a:solidFill>
                <a:srgbClr val="FAFD00"/>
              </a:solidFill>
              <a:latin typeface="Times" panose="020F07020304040A0204" pitchFamily="34" charset="0"/>
            </a:endParaRPr>
          </a:p>
          <a:p>
            <a:r>
              <a:rPr lang="ru-RU" altLang="en-US" sz="3600">
                <a:solidFill>
                  <a:srgbClr val="FAFD00"/>
                </a:solidFill>
                <a:latin typeface="Times" panose="020F07020304040A0204" pitchFamily="34" charset="0"/>
              </a:rPr>
              <a:t>АНАРХИЯ-ЦАРСТВО</a:t>
            </a:r>
            <a:r>
              <a:rPr lang="en-US" altLang="en-US" sz="3600">
                <a:solidFill>
                  <a:srgbClr val="FAFD00"/>
                </a:solidFill>
                <a:latin typeface="Times" panose="020F07020304040A0204" pitchFamily="34" charset="0"/>
              </a:rPr>
              <a:t>  </a:t>
            </a:r>
            <a:r>
              <a:rPr lang="ru-RU" altLang="en-US" sz="3600">
                <a:solidFill>
                  <a:srgbClr val="FAFD00"/>
                </a:solidFill>
                <a:latin typeface="Times" panose="020F07020304040A0204" pitchFamily="34" charset="0"/>
              </a:rPr>
              <a:t> </a:t>
            </a:r>
            <a:r>
              <a:rPr lang="en-US" altLang="en-US" sz="3600">
                <a:solidFill>
                  <a:srgbClr val="FAFD00"/>
                </a:solidFill>
                <a:latin typeface="Times" panose="020F07020304040A0204" pitchFamily="34" charset="0"/>
              </a:rPr>
              <a:t>1000 </a:t>
            </a:r>
            <a:r>
              <a:rPr lang="ru-RU" altLang="en-US" sz="3600">
                <a:solidFill>
                  <a:srgbClr val="FAFD00"/>
                </a:solidFill>
                <a:latin typeface="Times" panose="020F07020304040A0204" pitchFamily="34" charset="0"/>
              </a:rPr>
              <a:t>до Р.Х.</a:t>
            </a:r>
            <a:endParaRPr lang="en-US" altLang="en-US" sz="3600">
              <a:solidFill>
                <a:srgbClr val="FAFD00"/>
              </a:solidFill>
              <a:latin typeface="Times" panose="020F07020304040A0204" pitchFamily="34" charset="0"/>
            </a:endParaRPr>
          </a:p>
          <a:p>
            <a:endParaRPr lang="en-US" altLang="en-US" sz="3600">
              <a:solidFill>
                <a:schemeClr val="hlink"/>
              </a:solidFill>
              <a:latin typeface="Times" panose="020F07020304040A0204" pitchFamily="34" charset="0"/>
            </a:endParaRPr>
          </a:p>
          <a:p>
            <a:r>
              <a:rPr lang="ru-RU" altLang="en-US" sz="3300">
                <a:solidFill>
                  <a:schemeClr val="hlink"/>
                </a:solidFill>
                <a:latin typeface="Times" panose="020F07020304040A0204" pitchFamily="34" charset="0"/>
              </a:rPr>
              <a:t>ПЛЕНЕНИЕ-МОЛЧАНИЕ</a:t>
            </a:r>
            <a:r>
              <a:rPr lang="en-US" altLang="en-US" sz="3600">
                <a:solidFill>
                  <a:schemeClr val="hlink"/>
                </a:solidFill>
                <a:latin typeface="Times" panose="020F07020304040A0204" pitchFamily="34" charset="0"/>
              </a:rPr>
              <a:t>  500 </a:t>
            </a:r>
            <a:r>
              <a:rPr lang="ru-RU" altLang="en-US" sz="3600">
                <a:solidFill>
                  <a:schemeClr val="hlink"/>
                </a:solidFill>
                <a:latin typeface="Times" panose="020F07020304040A0204" pitchFamily="34" charset="0"/>
              </a:rPr>
              <a:t>до Р.Х.</a:t>
            </a:r>
            <a:endParaRPr lang="en-US" altLang="en-US" sz="3600">
              <a:solidFill>
                <a:srgbClr val="FAFD00"/>
              </a:solidFill>
              <a:latin typeface="Times" panose="020F07020304040A0204" pitchFamily="34" charset="0"/>
            </a:endParaRPr>
          </a:p>
        </p:txBody>
      </p:sp>
      <p:sp>
        <p:nvSpPr>
          <p:cNvPr id="468997" name="Rectangle 5">
            <a:extLst>
              <a:ext uri="{FF2B5EF4-FFF2-40B4-BE49-F238E27FC236}">
                <a16:creationId xmlns:a16="http://schemas.microsoft.com/office/drawing/2014/main" id="{71E78F14-2637-3C74-7469-CD85B0C81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8998" name="Oval 6">
            <a:extLst>
              <a:ext uri="{FF2B5EF4-FFF2-40B4-BE49-F238E27FC236}">
                <a16:creationId xmlns:a16="http://schemas.microsoft.com/office/drawing/2014/main" id="{25C50EBE-5022-8B00-54EF-93AEC9F6A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5224463"/>
            <a:ext cx="8458200" cy="881062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dist="109250" dir="2132261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8999" name="Rectangle 7">
            <a:extLst>
              <a:ext uri="{FF2B5EF4-FFF2-40B4-BE49-F238E27FC236}">
                <a16:creationId xmlns:a16="http://schemas.microsoft.com/office/drawing/2014/main" id="{C3AD02F6-8433-F8E8-9D61-7453196C8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4300" y="6226175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en-US" sz="160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69001" name="Text Box 9">
            <a:extLst>
              <a:ext uri="{FF2B5EF4-FFF2-40B4-BE49-F238E27FC236}">
                <a16:creationId xmlns:a16="http://schemas.microsoft.com/office/drawing/2014/main" id="{95E524E9-FF8B-D174-85FB-CA88659B4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69003" name="Rectangle 11">
            <a:extLst>
              <a:ext uri="{FF2B5EF4-FFF2-40B4-BE49-F238E27FC236}">
                <a16:creationId xmlns:a16="http://schemas.microsoft.com/office/drawing/2014/main" id="{12B1AB06-9273-71A1-8FDD-F9AAD77E1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8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8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8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8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8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8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8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8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8996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3849" name="Group 105">
            <a:extLst>
              <a:ext uri="{FF2B5EF4-FFF2-40B4-BE49-F238E27FC236}">
                <a16:creationId xmlns:a16="http://schemas.microsoft.com/office/drawing/2014/main" id="{BD17FEB9-D8A7-8CCE-D375-987313334E51}"/>
              </a:ext>
            </a:extLst>
          </p:cNvPr>
          <p:cNvGrpSpPr>
            <a:grpSpLocks/>
          </p:cNvGrpSpPr>
          <p:nvPr/>
        </p:nvGrpSpPr>
        <p:grpSpPr bwMode="auto">
          <a:xfrm>
            <a:off x="-6350" y="-22225"/>
            <a:ext cx="1978025" cy="1955800"/>
            <a:chOff x="0" y="0"/>
            <a:chExt cx="1246" cy="1232"/>
          </a:xfrm>
        </p:grpSpPr>
        <p:sp>
          <p:nvSpPr>
            <p:cNvPr id="543850" name="Rectangle 106">
              <a:extLst>
                <a:ext uri="{FF2B5EF4-FFF2-40B4-BE49-F238E27FC236}">
                  <a16:creationId xmlns:a16="http://schemas.microsoft.com/office/drawing/2014/main" id="{AB8C0ED9-2665-6DD6-09F1-8B256A2329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851" name="Rectangle 107">
              <a:extLst>
                <a:ext uri="{FF2B5EF4-FFF2-40B4-BE49-F238E27FC236}">
                  <a16:creationId xmlns:a16="http://schemas.microsoft.com/office/drawing/2014/main" id="{7D434038-31AF-D97B-03E6-EA2B22BDF9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852" name="Rectangle 108">
              <a:extLst>
                <a:ext uri="{FF2B5EF4-FFF2-40B4-BE49-F238E27FC236}">
                  <a16:creationId xmlns:a16="http://schemas.microsoft.com/office/drawing/2014/main" id="{246BBEED-AAD3-89AD-9F2D-D5302FE51B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43855" name="Group 111">
            <a:extLst>
              <a:ext uri="{FF2B5EF4-FFF2-40B4-BE49-F238E27FC236}">
                <a16:creationId xmlns:a16="http://schemas.microsoft.com/office/drawing/2014/main" id="{4D56C5B3-70A8-A042-A378-0B12F7ACD3B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2249488" cy="1955800"/>
            <a:chOff x="0" y="0"/>
            <a:chExt cx="1246" cy="1232"/>
          </a:xfrm>
        </p:grpSpPr>
        <p:sp>
          <p:nvSpPr>
            <p:cNvPr id="543856" name="Rectangle 112">
              <a:extLst>
                <a:ext uri="{FF2B5EF4-FFF2-40B4-BE49-F238E27FC236}">
                  <a16:creationId xmlns:a16="http://schemas.microsoft.com/office/drawing/2014/main" id="{D5FC97DA-974F-78B3-102D-18F1192798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857" name="Rectangle 113">
              <a:extLst>
                <a:ext uri="{FF2B5EF4-FFF2-40B4-BE49-F238E27FC236}">
                  <a16:creationId xmlns:a16="http://schemas.microsoft.com/office/drawing/2014/main" id="{8796680D-B442-792E-44BE-E1BB9EF2C3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858" name="Rectangle 114">
              <a:extLst>
                <a:ext uri="{FF2B5EF4-FFF2-40B4-BE49-F238E27FC236}">
                  <a16:creationId xmlns:a16="http://schemas.microsoft.com/office/drawing/2014/main" id="{08E17535-719F-1D1D-7AA0-E538AB8319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43853" name="Rectangle 109">
            <a:extLst>
              <a:ext uri="{FF2B5EF4-FFF2-40B4-BE49-F238E27FC236}">
                <a16:creationId xmlns:a16="http://schemas.microsoft.com/office/drawing/2014/main" id="{C9E7A16A-F08A-7B53-7AF4-8CFB1983A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350" y="414338"/>
            <a:ext cx="2047875" cy="6381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1800">
                <a:solidFill>
                  <a:schemeClr val="tx2"/>
                </a:solidFill>
                <a:latin typeface="Times" panose="020F07020304040A0204" pitchFamily="34" charset="0"/>
              </a:rPr>
              <a:t>ПОДГОТОВКА СЦЕНЫ</a:t>
            </a:r>
            <a:endParaRPr lang="en-US" altLang="en-US" sz="1800">
              <a:solidFill>
                <a:schemeClr val="tx2"/>
              </a:solidFill>
              <a:latin typeface="Times" panose="020F07020304040A0204" pitchFamily="34" charset="0"/>
            </a:endParaRPr>
          </a:p>
        </p:txBody>
      </p:sp>
      <p:sp>
        <p:nvSpPr>
          <p:cNvPr id="543746" name="Rectangle 2">
            <a:extLst>
              <a:ext uri="{FF2B5EF4-FFF2-40B4-BE49-F238E27FC236}">
                <a16:creationId xmlns:a16="http://schemas.microsoft.com/office/drawing/2014/main" id="{258FD4CC-D2B5-3604-BAF5-E000CC9AA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47" name="Freeform 3">
            <a:extLst>
              <a:ext uri="{FF2B5EF4-FFF2-40B4-BE49-F238E27FC236}">
                <a16:creationId xmlns:a16="http://schemas.microsoft.com/office/drawing/2014/main" id="{1E8065C1-9D2B-4FD1-28CB-2FAA64282699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748" name="Rectangle 4">
            <a:extLst>
              <a:ext uri="{FF2B5EF4-FFF2-40B4-BE49-F238E27FC236}">
                <a16:creationId xmlns:a16="http://schemas.microsoft.com/office/drawing/2014/main" id="{8B2DA54F-DEA3-B34E-5937-9895710D4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49" name="Rectangle 5">
            <a:extLst>
              <a:ext uri="{FF2B5EF4-FFF2-40B4-BE49-F238E27FC236}">
                <a16:creationId xmlns:a16="http://schemas.microsoft.com/office/drawing/2014/main" id="{06D2DD4D-E883-67B9-EED1-920ADA9E0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50" name="Freeform 6">
            <a:extLst>
              <a:ext uri="{FF2B5EF4-FFF2-40B4-BE49-F238E27FC236}">
                <a16:creationId xmlns:a16="http://schemas.microsoft.com/office/drawing/2014/main" id="{6B26AE1A-DD52-B2CA-3305-630571103A2B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751" name="Freeform 7">
            <a:extLst>
              <a:ext uri="{FF2B5EF4-FFF2-40B4-BE49-F238E27FC236}">
                <a16:creationId xmlns:a16="http://schemas.microsoft.com/office/drawing/2014/main" id="{A5CBF286-D6C8-4BC0-31A9-96EC493A5F4B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752" name="Rectangle 8">
            <a:extLst>
              <a:ext uri="{FF2B5EF4-FFF2-40B4-BE49-F238E27FC236}">
                <a16:creationId xmlns:a16="http://schemas.microsoft.com/office/drawing/2014/main" id="{747C05BE-FF5F-2033-3EF9-5D2553761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РЕ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543753" name="Freeform 9">
            <a:extLst>
              <a:ext uri="{FF2B5EF4-FFF2-40B4-BE49-F238E27FC236}">
                <a16:creationId xmlns:a16="http://schemas.microsoft.com/office/drawing/2014/main" id="{B0C48F7F-437F-B7E5-F8BD-92FC643029D5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754" name="Rectangle 10">
            <a:extLst>
              <a:ext uri="{FF2B5EF4-FFF2-40B4-BE49-F238E27FC236}">
                <a16:creationId xmlns:a16="http://schemas.microsoft.com/office/drawing/2014/main" id="{B6C57A34-EF26-B78B-EBEE-9E3C320F7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595959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rgbClr val="009900"/>
                </a:solidFill>
                <a:latin typeface="Times" panose="020F07020304040A0204" pitchFamily="34" charset="0"/>
              </a:rPr>
              <a:t>ПЗ</a:t>
            </a:r>
            <a:endParaRPr lang="en-US" altLang="en-US" sz="2400">
              <a:solidFill>
                <a:srgbClr val="009900"/>
              </a:solidFill>
              <a:latin typeface="Times" panose="020F07020304040A0204" pitchFamily="34" charset="0"/>
            </a:endParaRPr>
          </a:p>
        </p:txBody>
      </p:sp>
      <p:sp>
        <p:nvSpPr>
          <p:cNvPr id="543755" name="Freeform 11">
            <a:extLst>
              <a:ext uri="{FF2B5EF4-FFF2-40B4-BE49-F238E27FC236}">
                <a16:creationId xmlns:a16="http://schemas.microsoft.com/office/drawing/2014/main" id="{3C19D65E-988E-4CC5-A4E4-18AE77B77A3A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756" name="Freeform 12">
            <a:extLst>
              <a:ext uri="{FF2B5EF4-FFF2-40B4-BE49-F238E27FC236}">
                <a16:creationId xmlns:a16="http://schemas.microsoft.com/office/drawing/2014/main" id="{7F277344-174C-3284-5CD3-824978F0EBB1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757" name="Freeform 13">
            <a:extLst>
              <a:ext uri="{FF2B5EF4-FFF2-40B4-BE49-F238E27FC236}">
                <a16:creationId xmlns:a16="http://schemas.microsoft.com/office/drawing/2014/main" id="{067B82A8-9FCD-0E7F-5C39-E4E89D78CED3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758" name="Rectangle 14">
            <a:extLst>
              <a:ext uri="{FF2B5EF4-FFF2-40B4-BE49-F238E27FC236}">
                <a16:creationId xmlns:a16="http://schemas.microsoft.com/office/drawing/2014/main" id="{CC3CBADF-0B71-1F51-5887-850564FD0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ГМ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543759" name="Rectangle 15">
            <a:extLst>
              <a:ext uri="{FF2B5EF4-FFF2-40B4-BE49-F238E27FC236}">
                <a16:creationId xmlns:a16="http://schemas.microsoft.com/office/drawing/2014/main" id="{D7D4C4F0-87EA-6462-50B0-202213F75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КМ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543760" name="Rectangle 16">
            <a:extLst>
              <a:ext uri="{FF2B5EF4-FFF2-40B4-BE49-F238E27FC236}">
                <a16:creationId xmlns:a16="http://schemas.microsoft.com/office/drawing/2014/main" id="{0E6C2A15-8078-1605-4D25-2324CBDD9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СМ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543761" name="Rectangle 17">
            <a:extLst>
              <a:ext uri="{FF2B5EF4-FFF2-40B4-BE49-F238E27FC236}">
                <a16:creationId xmlns:a16="http://schemas.microsoft.com/office/drawing/2014/main" id="{1943BA6F-724B-D5D4-A6A5-717AFBE1C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62" name="Line 18">
            <a:extLst>
              <a:ext uri="{FF2B5EF4-FFF2-40B4-BE49-F238E27FC236}">
                <a16:creationId xmlns:a16="http://schemas.microsoft.com/office/drawing/2014/main" id="{3BC7129E-F0D8-815C-6F5B-5F664C6C5A3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63" name="Line 19">
            <a:extLst>
              <a:ext uri="{FF2B5EF4-FFF2-40B4-BE49-F238E27FC236}">
                <a16:creationId xmlns:a16="http://schemas.microsoft.com/office/drawing/2014/main" id="{145416E4-E884-1CD5-1679-4838F76C0E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65" name="Rectangle 21">
            <a:extLst>
              <a:ext uri="{FF2B5EF4-FFF2-40B4-BE49-F238E27FC236}">
                <a16:creationId xmlns:a16="http://schemas.microsoft.com/office/drawing/2014/main" id="{85066D5A-BE7B-5DBE-1843-158D58A3A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595959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rgbClr val="009900"/>
                </a:solidFill>
                <a:latin typeface="Times" panose="020F07020304040A0204" pitchFamily="34" charset="0"/>
              </a:rPr>
              <a:t>ММ</a:t>
            </a:r>
            <a:endParaRPr lang="en-US" altLang="en-US" sz="2400">
              <a:solidFill>
                <a:srgbClr val="009900"/>
              </a:solidFill>
              <a:latin typeface="Times" panose="020F07020304040A0204" pitchFamily="34" charset="0"/>
            </a:endParaRPr>
          </a:p>
        </p:txBody>
      </p:sp>
      <p:sp>
        <p:nvSpPr>
          <p:cNvPr id="543766" name="Line 22">
            <a:extLst>
              <a:ext uri="{FF2B5EF4-FFF2-40B4-BE49-F238E27FC236}">
                <a16:creationId xmlns:a16="http://schemas.microsoft.com/office/drawing/2014/main" id="{6E29B20B-E27C-28D7-F637-DC728E74CC4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67" name="Oval 23">
            <a:extLst>
              <a:ext uri="{FF2B5EF4-FFF2-40B4-BE49-F238E27FC236}">
                <a16:creationId xmlns:a16="http://schemas.microsoft.com/office/drawing/2014/main" id="{1740BC4F-9CA3-8D28-176E-BE26165AB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73738C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68" name="Rectangle 24">
            <a:extLst>
              <a:ext uri="{FF2B5EF4-FFF2-40B4-BE49-F238E27FC236}">
                <a16:creationId xmlns:a16="http://schemas.microsoft.com/office/drawing/2014/main" id="{5CE8C52F-52EE-4A55-2B36-09D37B3FC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69" name="Rectangle 25">
            <a:extLst>
              <a:ext uri="{FF2B5EF4-FFF2-40B4-BE49-F238E27FC236}">
                <a16:creationId xmlns:a16="http://schemas.microsoft.com/office/drawing/2014/main" id="{869CE041-7D94-46EA-0F87-483390075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595959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rgbClr val="009900"/>
                </a:solidFill>
                <a:latin typeface="Times" panose="020F07020304040A0204" pitchFamily="34" charset="0"/>
              </a:rPr>
              <a:t>У</a:t>
            </a:r>
            <a:endParaRPr lang="en-US" altLang="en-US" sz="2400">
              <a:solidFill>
                <a:srgbClr val="009900"/>
              </a:solidFill>
              <a:latin typeface="Times" panose="020F07020304040A0204" pitchFamily="34" charset="0"/>
            </a:endParaRPr>
          </a:p>
        </p:txBody>
      </p:sp>
      <p:sp>
        <p:nvSpPr>
          <p:cNvPr id="543770" name="Rectangle 26">
            <a:extLst>
              <a:ext uri="{FF2B5EF4-FFF2-40B4-BE49-F238E27FC236}">
                <a16:creationId xmlns:a16="http://schemas.microsoft.com/office/drawing/2014/main" id="{A947AF0F-89D9-E2D6-77B7-A655261E1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B</a:t>
            </a:r>
          </a:p>
        </p:txBody>
      </p:sp>
      <p:sp>
        <p:nvSpPr>
          <p:cNvPr id="543771" name="Oval 27">
            <a:extLst>
              <a:ext uri="{FF2B5EF4-FFF2-40B4-BE49-F238E27FC236}">
                <a16:creationId xmlns:a16="http://schemas.microsoft.com/office/drawing/2014/main" id="{DD414B3A-0562-B2D8-CBEC-372015C42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72" name="Rectangle 28">
            <a:extLst>
              <a:ext uri="{FF2B5EF4-FFF2-40B4-BE49-F238E27FC236}">
                <a16:creationId xmlns:a16="http://schemas.microsoft.com/office/drawing/2014/main" id="{2AEB7452-C5F7-984D-36CD-83603E5C3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Х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543773" name="Oval 29">
            <a:extLst>
              <a:ext uri="{FF2B5EF4-FFF2-40B4-BE49-F238E27FC236}">
                <a16:creationId xmlns:a16="http://schemas.microsoft.com/office/drawing/2014/main" id="{96FB5085-8241-3457-3644-E022F205B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74" name="Rectangle 30">
            <a:extLst>
              <a:ext uri="{FF2B5EF4-FFF2-40B4-BE49-F238E27FC236}">
                <a16:creationId xmlns:a16="http://schemas.microsoft.com/office/drawing/2014/main" id="{626A46CA-9714-4581-A849-A605AD44F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70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Н</a:t>
            </a:r>
            <a:r>
              <a:rPr lang="en-US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(A)</a:t>
            </a:r>
          </a:p>
        </p:txBody>
      </p:sp>
      <p:sp>
        <p:nvSpPr>
          <p:cNvPr id="543775" name="Oval 31">
            <a:extLst>
              <a:ext uri="{FF2B5EF4-FFF2-40B4-BE49-F238E27FC236}">
                <a16:creationId xmlns:a16="http://schemas.microsoft.com/office/drawing/2014/main" id="{813750C5-330A-C2E3-B5B2-B006B037E2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76" name="Oval 32">
            <a:extLst>
              <a:ext uri="{FF2B5EF4-FFF2-40B4-BE49-F238E27FC236}">
                <a16:creationId xmlns:a16="http://schemas.microsoft.com/office/drawing/2014/main" id="{768B6F68-AF87-6A9A-DB7D-482A8F4F1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77" name="Rectangle 33">
            <a:extLst>
              <a:ext uri="{FF2B5EF4-FFF2-40B4-BE49-F238E27FC236}">
                <a16:creationId xmlns:a16="http://schemas.microsoft.com/office/drawing/2014/main" id="{FAC76CA9-775F-5720-6C5B-98DD142DB2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Х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543778" name="Oval 34">
            <a:extLst>
              <a:ext uri="{FF2B5EF4-FFF2-40B4-BE49-F238E27FC236}">
                <a16:creationId xmlns:a16="http://schemas.microsoft.com/office/drawing/2014/main" id="{BBF38562-F18A-15B4-8AA9-EF27981C0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79" name="Rectangle 35">
            <a:extLst>
              <a:ext uri="{FF2B5EF4-FFF2-40B4-BE49-F238E27FC236}">
                <a16:creationId xmlns:a16="http://schemas.microsoft.com/office/drawing/2014/main" id="{B45D6912-C3F4-74D4-1D46-094CB50AC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И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543780" name="Oval 36">
            <a:extLst>
              <a:ext uri="{FF2B5EF4-FFF2-40B4-BE49-F238E27FC236}">
                <a16:creationId xmlns:a16="http://schemas.microsoft.com/office/drawing/2014/main" id="{6A596876-1B91-0189-AAE6-3DB25CC3E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81" name="Oval 37">
            <a:extLst>
              <a:ext uri="{FF2B5EF4-FFF2-40B4-BE49-F238E27FC236}">
                <a16:creationId xmlns:a16="http://schemas.microsoft.com/office/drawing/2014/main" id="{F12E771F-D48E-989D-39E0-4886E0ACA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73738C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82" name="Rectangle 38">
            <a:extLst>
              <a:ext uri="{FF2B5EF4-FFF2-40B4-BE49-F238E27FC236}">
                <a16:creationId xmlns:a16="http://schemas.microsoft.com/office/drawing/2014/main" id="{4A0F0786-C0E6-B49A-A193-F5BCC1F60A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595959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009900"/>
                </a:solidFill>
                <a:latin typeface="Times" panose="020F07020304040A0204" pitchFamily="34" charset="0"/>
              </a:rPr>
              <a:t>KB</a:t>
            </a:r>
          </a:p>
        </p:txBody>
      </p:sp>
      <p:sp>
        <p:nvSpPr>
          <p:cNvPr id="543783" name="Oval 39">
            <a:extLst>
              <a:ext uri="{FF2B5EF4-FFF2-40B4-BE49-F238E27FC236}">
                <a16:creationId xmlns:a16="http://schemas.microsoft.com/office/drawing/2014/main" id="{13493977-6B1F-0571-19CC-0EF2EF0B2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73738C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84" name="Rectangle 40">
            <a:extLst>
              <a:ext uri="{FF2B5EF4-FFF2-40B4-BE49-F238E27FC236}">
                <a16:creationId xmlns:a16="http://schemas.microsoft.com/office/drawing/2014/main" id="{F358EF5E-A782-22CF-01E0-AA2CAFB4F8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5164138"/>
            <a:ext cx="595313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595959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rgbClr val="009900"/>
                </a:solidFill>
                <a:latin typeface="Times" panose="020F07020304040A0204" pitchFamily="34" charset="0"/>
              </a:rPr>
              <a:t>ГС</a:t>
            </a:r>
            <a:endParaRPr lang="en-US" altLang="en-US" sz="2400">
              <a:solidFill>
                <a:srgbClr val="009900"/>
              </a:solidFill>
              <a:latin typeface="Times" panose="020F07020304040A0204" pitchFamily="34" charset="0"/>
            </a:endParaRPr>
          </a:p>
        </p:txBody>
      </p:sp>
      <p:sp>
        <p:nvSpPr>
          <p:cNvPr id="543785" name="Oval 41">
            <a:extLst>
              <a:ext uri="{FF2B5EF4-FFF2-40B4-BE49-F238E27FC236}">
                <a16:creationId xmlns:a16="http://schemas.microsoft.com/office/drawing/2014/main" id="{A8765E99-9D64-95EE-80CA-366DC631E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73738C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86" name="Rectangle 42">
            <a:extLst>
              <a:ext uri="{FF2B5EF4-FFF2-40B4-BE49-F238E27FC236}">
                <a16:creationId xmlns:a16="http://schemas.microsoft.com/office/drawing/2014/main" id="{346482D4-4604-B98B-70C3-CB2248A98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E</a:t>
            </a:r>
          </a:p>
        </p:txBody>
      </p:sp>
      <p:sp>
        <p:nvSpPr>
          <p:cNvPr id="543787" name="Rectangle 43">
            <a:extLst>
              <a:ext uri="{FF2B5EF4-FFF2-40B4-BE49-F238E27FC236}">
                <a16:creationId xmlns:a16="http://schemas.microsoft.com/office/drawing/2014/main" id="{36B385E3-ACD8-2D0A-C577-8918D63E0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0950" y="3078163"/>
            <a:ext cx="611188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ГН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543788" name="Freeform 44">
            <a:extLst>
              <a:ext uri="{FF2B5EF4-FFF2-40B4-BE49-F238E27FC236}">
                <a16:creationId xmlns:a16="http://schemas.microsoft.com/office/drawing/2014/main" id="{7BA72E97-68FB-7970-830B-4CAAEA9A6B71}"/>
              </a:ext>
            </a:extLst>
          </p:cNvPr>
          <p:cNvSpPr>
            <a:spLocks/>
          </p:cNvSpPr>
          <p:nvPr/>
        </p:nvSpPr>
        <p:spPr bwMode="auto">
          <a:xfrm>
            <a:off x="3098800" y="1735138"/>
            <a:ext cx="3862388" cy="1339850"/>
          </a:xfrm>
          <a:custGeom>
            <a:avLst/>
            <a:gdLst>
              <a:gd name="T0" fmla="*/ 11 w 2433"/>
              <a:gd name="T1" fmla="*/ 822 h 844"/>
              <a:gd name="T2" fmla="*/ 53 w 2433"/>
              <a:gd name="T3" fmla="*/ 779 h 844"/>
              <a:gd name="T4" fmla="*/ 85 w 2433"/>
              <a:gd name="T5" fmla="*/ 736 h 844"/>
              <a:gd name="T6" fmla="*/ 139 w 2433"/>
              <a:gd name="T7" fmla="*/ 694 h 844"/>
              <a:gd name="T8" fmla="*/ 181 w 2433"/>
              <a:gd name="T9" fmla="*/ 651 h 844"/>
              <a:gd name="T10" fmla="*/ 224 w 2433"/>
              <a:gd name="T11" fmla="*/ 619 h 844"/>
              <a:gd name="T12" fmla="*/ 267 w 2433"/>
              <a:gd name="T13" fmla="*/ 576 h 844"/>
              <a:gd name="T14" fmla="*/ 309 w 2433"/>
              <a:gd name="T15" fmla="*/ 544 h 844"/>
              <a:gd name="T16" fmla="*/ 352 w 2433"/>
              <a:gd name="T17" fmla="*/ 512 h 844"/>
              <a:gd name="T18" fmla="*/ 405 w 2433"/>
              <a:gd name="T19" fmla="*/ 470 h 844"/>
              <a:gd name="T20" fmla="*/ 448 w 2433"/>
              <a:gd name="T21" fmla="*/ 448 h 844"/>
              <a:gd name="T22" fmla="*/ 491 w 2433"/>
              <a:gd name="T23" fmla="*/ 416 h 844"/>
              <a:gd name="T24" fmla="*/ 533 w 2433"/>
              <a:gd name="T25" fmla="*/ 395 h 844"/>
              <a:gd name="T26" fmla="*/ 576 w 2433"/>
              <a:gd name="T27" fmla="*/ 374 h 844"/>
              <a:gd name="T28" fmla="*/ 629 w 2433"/>
              <a:gd name="T29" fmla="*/ 342 h 844"/>
              <a:gd name="T30" fmla="*/ 704 w 2433"/>
              <a:gd name="T31" fmla="*/ 310 h 844"/>
              <a:gd name="T32" fmla="*/ 757 w 2433"/>
              <a:gd name="T33" fmla="*/ 278 h 844"/>
              <a:gd name="T34" fmla="*/ 821 w 2433"/>
              <a:gd name="T35" fmla="*/ 256 h 844"/>
              <a:gd name="T36" fmla="*/ 875 w 2433"/>
              <a:gd name="T37" fmla="*/ 235 h 844"/>
              <a:gd name="T38" fmla="*/ 917 w 2433"/>
              <a:gd name="T39" fmla="*/ 214 h 844"/>
              <a:gd name="T40" fmla="*/ 971 w 2433"/>
              <a:gd name="T41" fmla="*/ 192 h 844"/>
              <a:gd name="T42" fmla="*/ 1024 w 2433"/>
              <a:gd name="T43" fmla="*/ 171 h 844"/>
              <a:gd name="T44" fmla="*/ 1067 w 2433"/>
              <a:gd name="T45" fmla="*/ 160 h 844"/>
              <a:gd name="T46" fmla="*/ 1120 w 2433"/>
              <a:gd name="T47" fmla="*/ 139 h 844"/>
              <a:gd name="T48" fmla="*/ 1173 w 2433"/>
              <a:gd name="T49" fmla="*/ 128 h 844"/>
              <a:gd name="T50" fmla="*/ 1216 w 2433"/>
              <a:gd name="T51" fmla="*/ 107 h 844"/>
              <a:gd name="T52" fmla="*/ 1269 w 2433"/>
              <a:gd name="T53" fmla="*/ 96 h 844"/>
              <a:gd name="T54" fmla="*/ 1312 w 2433"/>
              <a:gd name="T55" fmla="*/ 86 h 844"/>
              <a:gd name="T56" fmla="*/ 1365 w 2433"/>
              <a:gd name="T57" fmla="*/ 75 h 844"/>
              <a:gd name="T58" fmla="*/ 1419 w 2433"/>
              <a:gd name="T59" fmla="*/ 64 h 844"/>
              <a:gd name="T60" fmla="*/ 1461 w 2433"/>
              <a:gd name="T61" fmla="*/ 54 h 844"/>
              <a:gd name="T62" fmla="*/ 1525 w 2433"/>
              <a:gd name="T63" fmla="*/ 54 h 844"/>
              <a:gd name="T64" fmla="*/ 1568 w 2433"/>
              <a:gd name="T65" fmla="*/ 43 h 844"/>
              <a:gd name="T66" fmla="*/ 1632 w 2433"/>
              <a:gd name="T67" fmla="*/ 32 h 844"/>
              <a:gd name="T68" fmla="*/ 1685 w 2433"/>
              <a:gd name="T69" fmla="*/ 32 h 844"/>
              <a:gd name="T70" fmla="*/ 1739 w 2433"/>
              <a:gd name="T71" fmla="*/ 22 h 844"/>
              <a:gd name="T72" fmla="*/ 1781 w 2433"/>
              <a:gd name="T73" fmla="*/ 11 h 844"/>
              <a:gd name="T74" fmla="*/ 1824 w 2433"/>
              <a:gd name="T75" fmla="*/ 11 h 844"/>
              <a:gd name="T76" fmla="*/ 1888 w 2433"/>
              <a:gd name="T77" fmla="*/ 11 h 844"/>
              <a:gd name="T78" fmla="*/ 1941 w 2433"/>
              <a:gd name="T79" fmla="*/ 0 h 844"/>
              <a:gd name="T80" fmla="*/ 1995 w 2433"/>
              <a:gd name="T81" fmla="*/ 0 h 844"/>
              <a:gd name="T82" fmla="*/ 2037 w 2433"/>
              <a:gd name="T83" fmla="*/ 0 h 844"/>
              <a:gd name="T84" fmla="*/ 2101 w 2433"/>
              <a:gd name="T85" fmla="*/ 11 h 844"/>
              <a:gd name="T86" fmla="*/ 2165 w 2433"/>
              <a:gd name="T87" fmla="*/ 11 h 844"/>
              <a:gd name="T88" fmla="*/ 2208 w 2433"/>
              <a:gd name="T89" fmla="*/ 22 h 844"/>
              <a:gd name="T90" fmla="*/ 2251 w 2433"/>
              <a:gd name="T91" fmla="*/ 22 h 844"/>
              <a:gd name="T92" fmla="*/ 2315 w 2433"/>
              <a:gd name="T93" fmla="*/ 32 h 844"/>
              <a:gd name="T94" fmla="*/ 2357 w 2433"/>
              <a:gd name="T95" fmla="*/ 32 h 844"/>
              <a:gd name="T96" fmla="*/ 2411 w 2433"/>
              <a:gd name="T97" fmla="*/ 43 h 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433" h="844">
                <a:moveTo>
                  <a:pt x="0" y="843"/>
                </a:moveTo>
                <a:lnTo>
                  <a:pt x="11" y="822"/>
                </a:lnTo>
                <a:lnTo>
                  <a:pt x="32" y="800"/>
                </a:lnTo>
                <a:lnTo>
                  <a:pt x="53" y="779"/>
                </a:lnTo>
                <a:lnTo>
                  <a:pt x="64" y="758"/>
                </a:lnTo>
                <a:lnTo>
                  <a:pt x="85" y="736"/>
                </a:lnTo>
                <a:lnTo>
                  <a:pt x="107" y="715"/>
                </a:lnTo>
                <a:lnTo>
                  <a:pt x="139" y="694"/>
                </a:lnTo>
                <a:lnTo>
                  <a:pt x="160" y="662"/>
                </a:lnTo>
                <a:lnTo>
                  <a:pt x="181" y="651"/>
                </a:lnTo>
                <a:lnTo>
                  <a:pt x="203" y="640"/>
                </a:lnTo>
                <a:lnTo>
                  <a:pt x="224" y="619"/>
                </a:lnTo>
                <a:lnTo>
                  <a:pt x="245" y="598"/>
                </a:lnTo>
                <a:lnTo>
                  <a:pt x="267" y="576"/>
                </a:lnTo>
                <a:lnTo>
                  <a:pt x="288" y="566"/>
                </a:lnTo>
                <a:lnTo>
                  <a:pt x="309" y="544"/>
                </a:lnTo>
                <a:lnTo>
                  <a:pt x="331" y="523"/>
                </a:lnTo>
                <a:lnTo>
                  <a:pt x="352" y="512"/>
                </a:lnTo>
                <a:lnTo>
                  <a:pt x="384" y="491"/>
                </a:lnTo>
                <a:lnTo>
                  <a:pt x="405" y="470"/>
                </a:lnTo>
                <a:lnTo>
                  <a:pt x="427" y="459"/>
                </a:lnTo>
                <a:lnTo>
                  <a:pt x="448" y="448"/>
                </a:lnTo>
                <a:lnTo>
                  <a:pt x="469" y="438"/>
                </a:lnTo>
                <a:lnTo>
                  <a:pt x="491" y="416"/>
                </a:lnTo>
                <a:lnTo>
                  <a:pt x="512" y="406"/>
                </a:lnTo>
                <a:lnTo>
                  <a:pt x="533" y="395"/>
                </a:lnTo>
                <a:lnTo>
                  <a:pt x="555" y="384"/>
                </a:lnTo>
                <a:lnTo>
                  <a:pt x="576" y="374"/>
                </a:lnTo>
                <a:lnTo>
                  <a:pt x="608" y="352"/>
                </a:lnTo>
                <a:lnTo>
                  <a:pt x="629" y="342"/>
                </a:lnTo>
                <a:lnTo>
                  <a:pt x="661" y="320"/>
                </a:lnTo>
                <a:lnTo>
                  <a:pt x="704" y="310"/>
                </a:lnTo>
                <a:lnTo>
                  <a:pt x="725" y="299"/>
                </a:lnTo>
                <a:lnTo>
                  <a:pt x="757" y="278"/>
                </a:lnTo>
                <a:lnTo>
                  <a:pt x="789" y="267"/>
                </a:lnTo>
                <a:lnTo>
                  <a:pt x="821" y="256"/>
                </a:lnTo>
                <a:lnTo>
                  <a:pt x="843" y="235"/>
                </a:lnTo>
                <a:lnTo>
                  <a:pt x="875" y="235"/>
                </a:lnTo>
                <a:lnTo>
                  <a:pt x="896" y="224"/>
                </a:lnTo>
                <a:lnTo>
                  <a:pt x="917" y="214"/>
                </a:lnTo>
                <a:lnTo>
                  <a:pt x="949" y="203"/>
                </a:lnTo>
                <a:lnTo>
                  <a:pt x="971" y="192"/>
                </a:lnTo>
                <a:lnTo>
                  <a:pt x="1003" y="182"/>
                </a:lnTo>
                <a:lnTo>
                  <a:pt x="1024" y="171"/>
                </a:lnTo>
                <a:lnTo>
                  <a:pt x="1045" y="160"/>
                </a:lnTo>
                <a:lnTo>
                  <a:pt x="1067" y="160"/>
                </a:lnTo>
                <a:lnTo>
                  <a:pt x="1088" y="160"/>
                </a:lnTo>
                <a:lnTo>
                  <a:pt x="1120" y="139"/>
                </a:lnTo>
                <a:lnTo>
                  <a:pt x="1152" y="128"/>
                </a:lnTo>
                <a:lnTo>
                  <a:pt x="1173" y="128"/>
                </a:lnTo>
                <a:lnTo>
                  <a:pt x="1195" y="118"/>
                </a:lnTo>
                <a:lnTo>
                  <a:pt x="1216" y="107"/>
                </a:lnTo>
                <a:lnTo>
                  <a:pt x="1237" y="107"/>
                </a:lnTo>
                <a:lnTo>
                  <a:pt x="1269" y="96"/>
                </a:lnTo>
                <a:lnTo>
                  <a:pt x="1291" y="86"/>
                </a:lnTo>
                <a:lnTo>
                  <a:pt x="1312" y="86"/>
                </a:lnTo>
                <a:lnTo>
                  <a:pt x="1344" y="86"/>
                </a:lnTo>
                <a:lnTo>
                  <a:pt x="1365" y="75"/>
                </a:lnTo>
                <a:lnTo>
                  <a:pt x="1397" y="64"/>
                </a:lnTo>
                <a:lnTo>
                  <a:pt x="1419" y="64"/>
                </a:lnTo>
                <a:lnTo>
                  <a:pt x="1440" y="64"/>
                </a:lnTo>
                <a:lnTo>
                  <a:pt x="1461" y="54"/>
                </a:lnTo>
                <a:lnTo>
                  <a:pt x="1493" y="54"/>
                </a:lnTo>
                <a:lnTo>
                  <a:pt x="1525" y="54"/>
                </a:lnTo>
                <a:lnTo>
                  <a:pt x="1547" y="43"/>
                </a:lnTo>
                <a:lnTo>
                  <a:pt x="1568" y="43"/>
                </a:lnTo>
                <a:lnTo>
                  <a:pt x="1589" y="43"/>
                </a:lnTo>
                <a:lnTo>
                  <a:pt x="1632" y="32"/>
                </a:lnTo>
                <a:lnTo>
                  <a:pt x="1653" y="32"/>
                </a:lnTo>
                <a:lnTo>
                  <a:pt x="1685" y="32"/>
                </a:lnTo>
                <a:lnTo>
                  <a:pt x="1707" y="22"/>
                </a:lnTo>
                <a:lnTo>
                  <a:pt x="1739" y="22"/>
                </a:lnTo>
                <a:lnTo>
                  <a:pt x="1760" y="22"/>
                </a:lnTo>
                <a:lnTo>
                  <a:pt x="1781" y="11"/>
                </a:lnTo>
                <a:lnTo>
                  <a:pt x="1803" y="11"/>
                </a:lnTo>
                <a:lnTo>
                  <a:pt x="1824" y="11"/>
                </a:lnTo>
                <a:lnTo>
                  <a:pt x="1856" y="11"/>
                </a:lnTo>
                <a:lnTo>
                  <a:pt x="1888" y="11"/>
                </a:lnTo>
                <a:lnTo>
                  <a:pt x="1920" y="0"/>
                </a:lnTo>
                <a:lnTo>
                  <a:pt x="1941" y="0"/>
                </a:lnTo>
                <a:lnTo>
                  <a:pt x="1973" y="0"/>
                </a:lnTo>
                <a:lnTo>
                  <a:pt x="1995" y="0"/>
                </a:lnTo>
                <a:lnTo>
                  <a:pt x="2016" y="0"/>
                </a:lnTo>
                <a:lnTo>
                  <a:pt x="2037" y="0"/>
                </a:lnTo>
                <a:lnTo>
                  <a:pt x="2069" y="0"/>
                </a:lnTo>
                <a:lnTo>
                  <a:pt x="2101" y="11"/>
                </a:lnTo>
                <a:lnTo>
                  <a:pt x="2133" y="11"/>
                </a:lnTo>
                <a:lnTo>
                  <a:pt x="2165" y="11"/>
                </a:lnTo>
                <a:lnTo>
                  <a:pt x="2187" y="11"/>
                </a:lnTo>
                <a:lnTo>
                  <a:pt x="2208" y="22"/>
                </a:lnTo>
                <a:lnTo>
                  <a:pt x="2229" y="22"/>
                </a:lnTo>
                <a:lnTo>
                  <a:pt x="2251" y="22"/>
                </a:lnTo>
                <a:lnTo>
                  <a:pt x="2283" y="32"/>
                </a:lnTo>
                <a:lnTo>
                  <a:pt x="2315" y="32"/>
                </a:lnTo>
                <a:lnTo>
                  <a:pt x="2336" y="32"/>
                </a:lnTo>
                <a:lnTo>
                  <a:pt x="2357" y="32"/>
                </a:lnTo>
                <a:lnTo>
                  <a:pt x="2379" y="43"/>
                </a:lnTo>
                <a:lnTo>
                  <a:pt x="2411" y="43"/>
                </a:lnTo>
                <a:lnTo>
                  <a:pt x="2432" y="43"/>
                </a:lnTo>
              </a:path>
            </a:pathLst>
          </a:custGeom>
          <a:noFill/>
          <a:ln w="50800" cap="rnd" cmpd="sng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43789" name="Group 45">
            <a:extLst>
              <a:ext uri="{FF2B5EF4-FFF2-40B4-BE49-F238E27FC236}">
                <a16:creationId xmlns:a16="http://schemas.microsoft.com/office/drawing/2014/main" id="{B0B4E43F-10B2-A124-E20C-F9867B62A93B}"/>
              </a:ext>
            </a:extLst>
          </p:cNvPr>
          <p:cNvGrpSpPr>
            <a:grpSpLocks/>
          </p:cNvGrpSpPr>
          <p:nvPr/>
        </p:nvGrpSpPr>
        <p:grpSpPr bwMode="auto">
          <a:xfrm>
            <a:off x="6369050" y="933450"/>
            <a:ext cx="2000250" cy="1327150"/>
            <a:chOff x="3968" y="621"/>
            <a:chExt cx="1260" cy="836"/>
          </a:xfrm>
        </p:grpSpPr>
        <p:sp>
          <p:nvSpPr>
            <p:cNvPr id="543790" name="Freeform 46">
              <a:extLst>
                <a:ext uri="{FF2B5EF4-FFF2-40B4-BE49-F238E27FC236}">
                  <a16:creationId xmlns:a16="http://schemas.microsoft.com/office/drawing/2014/main" id="{86F3F963-DD2D-6863-91C5-468C95D8AC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8" y="763"/>
              <a:ext cx="428" cy="278"/>
            </a:xfrm>
            <a:custGeom>
              <a:avLst/>
              <a:gdLst>
                <a:gd name="T0" fmla="*/ 0 w 428"/>
                <a:gd name="T1" fmla="*/ 0 h 278"/>
                <a:gd name="T2" fmla="*/ 21 w 428"/>
                <a:gd name="T3" fmla="*/ 0 h 278"/>
                <a:gd name="T4" fmla="*/ 43 w 428"/>
                <a:gd name="T5" fmla="*/ 0 h 278"/>
                <a:gd name="T6" fmla="*/ 64 w 428"/>
                <a:gd name="T7" fmla="*/ 10 h 278"/>
                <a:gd name="T8" fmla="*/ 96 w 428"/>
                <a:gd name="T9" fmla="*/ 21 h 278"/>
                <a:gd name="T10" fmla="*/ 117 w 428"/>
                <a:gd name="T11" fmla="*/ 21 h 278"/>
                <a:gd name="T12" fmla="*/ 139 w 428"/>
                <a:gd name="T13" fmla="*/ 21 h 278"/>
                <a:gd name="T14" fmla="*/ 160 w 428"/>
                <a:gd name="T15" fmla="*/ 32 h 278"/>
                <a:gd name="T16" fmla="*/ 181 w 428"/>
                <a:gd name="T17" fmla="*/ 42 h 278"/>
                <a:gd name="T18" fmla="*/ 203 w 428"/>
                <a:gd name="T19" fmla="*/ 53 h 278"/>
                <a:gd name="T20" fmla="*/ 224 w 428"/>
                <a:gd name="T21" fmla="*/ 64 h 278"/>
                <a:gd name="T22" fmla="*/ 235 w 428"/>
                <a:gd name="T23" fmla="*/ 85 h 278"/>
                <a:gd name="T24" fmla="*/ 256 w 428"/>
                <a:gd name="T25" fmla="*/ 96 h 278"/>
                <a:gd name="T26" fmla="*/ 277 w 428"/>
                <a:gd name="T27" fmla="*/ 106 h 278"/>
                <a:gd name="T28" fmla="*/ 299 w 428"/>
                <a:gd name="T29" fmla="*/ 128 h 278"/>
                <a:gd name="T30" fmla="*/ 320 w 428"/>
                <a:gd name="T31" fmla="*/ 138 h 278"/>
                <a:gd name="T32" fmla="*/ 331 w 428"/>
                <a:gd name="T33" fmla="*/ 160 h 278"/>
                <a:gd name="T34" fmla="*/ 352 w 428"/>
                <a:gd name="T35" fmla="*/ 170 h 278"/>
                <a:gd name="T36" fmla="*/ 363 w 428"/>
                <a:gd name="T37" fmla="*/ 192 h 278"/>
                <a:gd name="T38" fmla="*/ 384 w 428"/>
                <a:gd name="T39" fmla="*/ 202 h 278"/>
                <a:gd name="T40" fmla="*/ 395 w 428"/>
                <a:gd name="T41" fmla="*/ 224 h 278"/>
                <a:gd name="T42" fmla="*/ 416 w 428"/>
                <a:gd name="T43" fmla="*/ 234 h 278"/>
                <a:gd name="T44" fmla="*/ 416 w 428"/>
                <a:gd name="T45" fmla="*/ 256 h 278"/>
                <a:gd name="T46" fmla="*/ 427 w 428"/>
                <a:gd name="T47" fmla="*/ 277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8" h="278">
                  <a:moveTo>
                    <a:pt x="0" y="0"/>
                  </a:moveTo>
                  <a:lnTo>
                    <a:pt x="21" y="0"/>
                  </a:lnTo>
                  <a:lnTo>
                    <a:pt x="43" y="0"/>
                  </a:lnTo>
                  <a:lnTo>
                    <a:pt x="64" y="10"/>
                  </a:lnTo>
                  <a:lnTo>
                    <a:pt x="96" y="21"/>
                  </a:lnTo>
                  <a:lnTo>
                    <a:pt x="117" y="21"/>
                  </a:lnTo>
                  <a:lnTo>
                    <a:pt x="139" y="21"/>
                  </a:lnTo>
                  <a:lnTo>
                    <a:pt x="160" y="32"/>
                  </a:lnTo>
                  <a:lnTo>
                    <a:pt x="181" y="42"/>
                  </a:lnTo>
                  <a:lnTo>
                    <a:pt x="203" y="53"/>
                  </a:lnTo>
                  <a:lnTo>
                    <a:pt x="224" y="64"/>
                  </a:lnTo>
                  <a:lnTo>
                    <a:pt x="235" y="85"/>
                  </a:lnTo>
                  <a:lnTo>
                    <a:pt x="256" y="96"/>
                  </a:lnTo>
                  <a:lnTo>
                    <a:pt x="277" y="106"/>
                  </a:lnTo>
                  <a:lnTo>
                    <a:pt x="299" y="128"/>
                  </a:lnTo>
                  <a:lnTo>
                    <a:pt x="320" y="138"/>
                  </a:lnTo>
                  <a:lnTo>
                    <a:pt x="331" y="160"/>
                  </a:lnTo>
                  <a:lnTo>
                    <a:pt x="352" y="170"/>
                  </a:lnTo>
                  <a:lnTo>
                    <a:pt x="363" y="192"/>
                  </a:lnTo>
                  <a:lnTo>
                    <a:pt x="384" y="202"/>
                  </a:lnTo>
                  <a:lnTo>
                    <a:pt x="395" y="224"/>
                  </a:lnTo>
                  <a:lnTo>
                    <a:pt x="416" y="234"/>
                  </a:lnTo>
                  <a:lnTo>
                    <a:pt x="416" y="256"/>
                  </a:lnTo>
                  <a:lnTo>
                    <a:pt x="427" y="277"/>
                  </a:lnTo>
                </a:path>
              </a:pathLst>
            </a:custGeom>
            <a:noFill/>
            <a:ln w="50800" cap="rnd" cmpd="sng">
              <a:solidFill>
                <a:srgbClr val="F8131B"/>
              </a:solidFill>
              <a:prstDash val="solid"/>
              <a:round/>
              <a:headEnd type="triangle" w="med" len="med"/>
              <a:tailEnd type="non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791" name="Freeform 47">
              <a:extLst>
                <a:ext uri="{FF2B5EF4-FFF2-40B4-BE49-F238E27FC236}">
                  <a16:creationId xmlns:a16="http://schemas.microsoft.com/office/drawing/2014/main" id="{1B79290F-1AE5-16EB-32B6-9A6281625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1" y="677"/>
              <a:ext cx="427" cy="321"/>
            </a:xfrm>
            <a:custGeom>
              <a:avLst/>
              <a:gdLst>
                <a:gd name="T0" fmla="*/ 0 w 427"/>
                <a:gd name="T1" fmla="*/ 320 h 321"/>
                <a:gd name="T2" fmla="*/ 21 w 427"/>
                <a:gd name="T3" fmla="*/ 299 h 321"/>
                <a:gd name="T4" fmla="*/ 32 w 427"/>
                <a:gd name="T5" fmla="*/ 278 h 321"/>
                <a:gd name="T6" fmla="*/ 42 w 427"/>
                <a:gd name="T7" fmla="*/ 256 h 321"/>
                <a:gd name="T8" fmla="*/ 53 w 427"/>
                <a:gd name="T9" fmla="*/ 235 h 321"/>
                <a:gd name="T10" fmla="*/ 64 w 427"/>
                <a:gd name="T11" fmla="*/ 214 h 321"/>
                <a:gd name="T12" fmla="*/ 85 w 427"/>
                <a:gd name="T13" fmla="*/ 203 h 321"/>
                <a:gd name="T14" fmla="*/ 96 w 427"/>
                <a:gd name="T15" fmla="*/ 182 h 321"/>
                <a:gd name="T16" fmla="*/ 106 w 427"/>
                <a:gd name="T17" fmla="*/ 160 h 321"/>
                <a:gd name="T18" fmla="*/ 128 w 427"/>
                <a:gd name="T19" fmla="*/ 150 h 321"/>
                <a:gd name="T20" fmla="*/ 138 w 427"/>
                <a:gd name="T21" fmla="*/ 128 h 321"/>
                <a:gd name="T22" fmla="*/ 160 w 427"/>
                <a:gd name="T23" fmla="*/ 107 h 321"/>
                <a:gd name="T24" fmla="*/ 181 w 427"/>
                <a:gd name="T25" fmla="*/ 96 h 321"/>
                <a:gd name="T26" fmla="*/ 192 w 427"/>
                <a:gd name="T27" fmla="*/ 75 h 321"/>
                <a:gd name="T28" fmla="*/ 213 w 427"/>
                <a:gd name="T29" fmla="*/ 75 h 321"/>
                <a:gd name="T30" fmla="*/ 234 w 427"/>
                <a:gd name="T31" fmla="*/ 64 h 321"/>
                <a:gd name="T32" fmla="*/ 256 w 427"/>
                <a:gd name="T33" fmla="*/ 43 h 321"/>
                <a:gd name="T34" fmla="*/ 277 w 427"/>
                <a:gd name="T35" fmla="*/ 32 h 321"/>
                <a:gd name="T36" fmla="*/ 298 w 427"/>
                <a:gd name="T37" fmla="*/ 32 h 321"/>
                <a:gd name="T38" fmla="*/ 320 w 427"/>
                <a:gd name="T39" fmla="*/ 22 h 321"/>
                <a:gd name="T40" fmla="*/ 341 w 427"/>
                <a:gd name="T41" fmla="*/ 11 h 321"/>
                <a:gd name="T42" fmla="*/ 362 w 427"/>
                <a:gd name="T43" fmla="*/ 0 h 321"/>
                <a:gd name="T44" fmla="*/ 384 w 427"/>
                <a:gd name="T45" fmla="*/ 0 h 321"/>
                <a:gd name="T46" fmla="*/ 405 w 427"/>
                <a:gd name="T47" fmla="*/ 0 h 321"/>
                <a:gd name="T48" fmla="*/ 426 w 427"/>
                <a:gd name="T49" fmla="*/ 0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7" h="321">
                  <a:moveTo>
                    <a:pt x="0" y="320"/>
                  </a:moveTo>
                  <a:lnTo>
                    <a:pt x="21" y="299"/>
                  </a:lnTo>
                  <a:lnTo>
                    <a:pt x="32" y="278"/>
                  </a:lnTo>
                  <a:lnTo>
                    <a:pt x="42" y="256"/>
                  </a:lnTo>
                  <a:lnTo>
                    <a:pt x="53" y="235"/>
                  </a:lnTo>
                  <a:lnTo>
                    <a:pt x="64" y="214"/>
                  </a:lnTo>
                  <a:lnTo>
                    <a:pt x="85" y="203"/>
                  </a:lnTo>
                  <a:lnTo>
                    <a:pt x="96" y="182"/>
                  </a:lnTo>
                  <a:lnTo>
                    <a:pt x="106" y="160"/>
                  </a:lnTo>
                  <a:lnTo>
                    <a:pt x="128" y="150"/>
                  </a:lnTo>
                  <a:lnTo>
                    <a:pt x="138" y="128"/>
                  </a:lnTo>
                  <a:lnTo>
                    <a:pt x="160" y="107"/>
                  </a:lnTo>
                  <a:lnTo>
                    <a:pt x="181" y="96"/>
                  </a:lnTo>
                  <a:lnTo>
                    <a:pt x="192" y="75"/>
                  </a:lnTo>
                  <a:lnTo>
                    <a:pt x="213" y="75"/>
                  </a:lnTo>
                  <a:lnTo>
                    <a:pt x="234" y="64"/>
                  </a:lnTo>
                  <a:lnTo>
                    <a:pt x="256" y="43"/>
                  </a:lnTo>
                  <a:lnTo>
                    <a:pt x="277" y="32"/>
                  </a:lnTo>
                  <a:lnTo>
                    <a:pt x="298" y="32"/>
                  </a:lnTo>
                  <a:lnTo>
                    <a:pt x="320" y="22"/>
                  </a:lnTo>
                  <a:lnTo>
                    <a:pt x="341" y="11"/>
                  </a:lnTo>
                  <a:lnTo>
                    <a:pt x="362" y="0"/>
                  </a:lnTo>
                  <a:lnTo>
                    <a:pt x="384" y="0"/>
                  </a:lnTo>
                  <a:lnTo>
                    <a:pt x="405" y="0"/>
                  </a:lnTo>
                  <a:lnTo>
                    <a:pt x="426" y="0"/>
                  </a:lnTo>
                </a:path>
              </a:pathLst>
            </a:custGeom>
            <a:noFill/>
            <a:ln w="50800" cap="rnd" cmpd="sng">
              <a:solidFill>
                <a:srgbClr val="F8131B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792" name="Freeform 48">
              <a:extLst>
                <a:ext uri="{FF2B5EF4-FFF2-40B4-BE49-F238E27FC236}">
                  <a16:creationId xmlns:a16="http://schemas.microsoft.com/office/drawing/2014/main" id="{BADACD07-77B3-879B-07C6-E88079036C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" y="1179"/>
              <a:ext cx="545" cy="278"/>
            </a:xfrm>
            <a:custGeom>
              <a:avLst/>
              <a:gdLst>
                <a:gd name="T0" fmla="*/ 0 w 545"/>
                <a:gd name="T1" fmla="*/ 0 h 278"/>
                <a:gd name="T2" fmla="*/ 11 w 545"/>
                <a:gd name="T3" fmla="*/ 21 h 278"/>
                <a:gd name="T4" fmla="*/ 32 w 545"/>
                <a:gd name="T5" fmla="*/ 32 h 278"/>
                <a:gd name="T6" fmla="*/ 43 w 545"/>
                <a:gd name="T7" fmla="*/ 53 h 278"/>
                <a:gd name="T8" fmla="*/ 53 w 545"/>
                <a:gd name="T9" fmla="*/ 74 h 278"/>
                <a:gd name="T10" fmla="*/ 75 w 545"/>
                <a:gd name="T11" fmla="*/ 96 h 278"/>
                <a:gd name="T12" fmla="*/ 96 w 545"/>
                <a:gd name="T13" fmla="*/ 106 h 278"/>
                <a:gd name="T14" fmla="*/ 107 w 545"/>
                <a:gd name="T15" fmla="*/ 128 h 278"/>
                <a:gd name="T16" fmla="*/ 128 w 545"/>
                <a:gd name="T17" fmla="*/ 138 h 278"/>
                <a:gd name="T18" fmla="*/ 149 w 545"/>
                <a:gd name="T19" fmla="*/ 160 h 278"/>
                <a:gd name="T20" fmla="*/ 171 w 545"/>
                <a:gd name="T21" fmla="*/ 170 h 278"/>
                <a:gd name="T22" fmla="*/ 192 w 545"/>
                <a:gd name="T23" fmla="*/ 181 h 278"/>
                <a:gd name="T24" fmla="*/ 213 w 545"/>
                <a:gd name="T25" fmla="*/ 192 h 278"/>
                <a:gd name="T26" fmla="*/ 235 w 545"/>
                <a:gd name="T27" fmla="*/ 202 h 278"/>
                <a:gd name="T28" fmla="*/ 256 w 545"/>
                <a:gd name="T29" fmla="*/ 224 h 278"/>
                <a:gd name="T30" fmla="*/ 277 w 545"/>
                <a:gd name="T31" fmla="*/ 224 h 278"/>
                <a:gd name="T32" fmla="*/ 299 w 545"/>
                <a:gd name="T33" fmla="*/ 234 h 278"/>
                <a:gd name="T34" fmla="*/ 320 w 545"/>
                <a:gd name="T35" fmla="*/ 234 h 278"/>
                <a:gd name="T36" fmla="*/ 352 w 545"/>
                <a:gd name="T37" fmla="*/ 256 h 278"/>
                <a:gd name="T38" fmla="*/ 384 w 545"/>
                <a:gd name="T39" fmla="*/ 256 h 278"/>
                <a:gd name="T40" fmla="*/ 405 w 545"/>
                <a:gd name="T41" fmla="*/ 266 h 278"/>
                <a:gd name="T42" fmla="*/ 427 w 545"/>
                <a:gd name="T43" fmla="*/ 266 h 278"/>
                <a:gd name="T44" fmla="*/ 448 w 545"/>
                <a:gd name="T45" fmla="*/ 266 h 278"/>
                <a:gd name="T46" fmla="*/ 469 w 545"/>
                <a:gd name="T47" fmla="*/ 277 h 278"/>
                <a:gd name="T48" fmla="*/ 501 w 545"/>
                <a:gd name="T49" fmla="*/ 277 h 278"/>
                <a:gd name="T50" fmla="*/ 523 w 545"/>
                <a:gd name="T51" fmla="*/ 277 h 278"/>
                <a:gd name="T52" fmla="*/ 544 w 545"/>
                <a:gd name="T53" fmla="*/ 277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5" h="278">
                  <a:moveTo>
                    <a:pt x="0" y="0"/>
                  </a:moveTo>
                  <a:lnTo>
                    <a:pt x="11" y="21"/>
                  </a:lnTo>
                  <a:lnTo>
                    <a:pt x="32" y="32"/>
                  </a:lnTo>
                  <a:lnTo>
                    <a:pt x="43" y="53"/>
                  </a:lnTo>
                  <a:lnTo>
                    <a:pt x="53" y="74"/>
                  </a:lnTo>
                  <a:lnTo>
                    <a:pt x="75" y="96"/>
                  </a:lnTo>
                  <a:lnTo>
                    <a:pt x="96" y="106"/>
                  </a:lnTo>
                  <a:lnTo>
                    <a:pt x="107" y="128"/>
                  </a:lnTo>
                  <a:lnTo>
                    <a:pt x="128" y="138"/>
                  </a:lnTo>
                  <a:lnTo>
                    <a:pt x="149" y="160"/>
                  </a:lnTo>
                  <a:lnTo>
                    <a:pt x="171" y="170"/>
                  </a:lnTo>
                  <a:lnTo>
                    <a:pt x="192" y="181"/>
                  </a:lnTo>
                  <a:lnTo>
                    <a:pt x="213" y="192"/>
                  </a:lnTo>
                  <a:lnTo>
                    <a:pt x="235" y="202"/>
                  </a:lnTo>
                  <a:lnTo>
                    <a:pt x="256" y="224"/>
                  </a:lnTo>
                  <a:lnTo>
                    <a:pt x="277" y="224"/>
                  </a:lnTo>
                  <a:lnTo>
                    <a:pt x="299" y="234"/>
                  </a:lnTo>
                  <a:lnTo>
                    <a:pt x="320" y="234"/>
                  </a:lnTo>
                  <a:lnTo>
                    <a:pt x="352" y="256"/>
                  </a:lnTo>
                  <a:lnTo>
                    <a:pt x="384" y="256"/>
                  </a:lnTo>
                  <a:lnTo>
                    <a:pt x="405" y="266"/>
                  </a:lnTo>
                  <a:lnTo>
                    <a:pt x="427" y="266"/>
                  </a:lnTo>
                  <a:lnTo>
                    <a:pt x="448" y="266"/>
                  </a:lnTo>
                  <a:lnTo>
                    <a:pt x="469" y="277"/>
                  </a:lnTo>
                  <a:lnTo>
                    <a:pt x="501" y="277"/>
                  </a:lnTo>
                  <a:lnTo>
                    <a:pt x="523" y="277"/>
                  </a:lnTo>
                  <a:lnTo>
                    <a:pt x="544" y="277"/>
                  </a:lnTo>
                </a:path>
              </a:pathLst>
            </a:custGeom>
            <a:noFill/>
            <a:ln w="50800" cap="rnd" cmpd="sng">
              <a:solidFill>
                <a:srgbClr val="F8131B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793" name="Freeform 49">
              <a:extLst>
                <a:ext uri="{FF2B5EF4-FFF2-40B4-BE49-F238E27FC236}">
                  <a16:creationId xmlns:a16="http://schemas.microsoft.com/office/drawing/2014/main" id="{B2296B43-B4BB-D93E-0098-18527D4F0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" y="1179"/>
              <a:ext cx="417" cy="267"/>
            </a:xfrm>
            <a:custGeom>
              <a:avLst/>
              <a:gdLst>
                <a:gd name="T0" fmla="*/ 416 w 417"/>
                <a:gd name="T1" fmla="*/ 0 h 267"/>
                <a:gd name="T2" fmla="*/ 405 w 417"/>
                <a:gd name="T3" fmla="*/ 21 h 267"/>
                <a:gd name="T4" fmla="*/ 394 w 417"/>
                <a:gd name="T5" fmla="*/ 42 h 267"/>
                <a:gd name="T6" fmla="*/ 373 w 417"/>
                <a:gd name="T7" fmla="*/ 64 h 267"/>
                <a:gd name="T8" fmla="*/ 362 w 417"/>
                <a:gd name="T9" fmla="*/ 85 h 267"/>
                <a:gd name="T10" fmla="*/ 341 w 417"/>
                <a:gd name="T11" fmla="*/ 106 h 267"/>
                <a:gd name="T12" fmla="*/ 320 w 417"/>
                <a:gd name="T13" fmla="*/ 117 h 267"/>
                <a:gd name="T14" fmla="*/ 309 w 417"/>
                <a:gd name="T15" fmla="*/ 138 h 267"/>
                <a:gd name="T16" fmla="*/ 288 w 417"/>
                <a:gd name="T17" fmla="*/ 138 h 267"/>
                <a:gd name="T18" fmla="*/ 266 w 417"/>
                <a:gd name="T19" fmla="*/ 160 h 267"/>
                <a:gd name="T20" fmla="*/ 245 w 417"/>
                <a:gd name="T21" fmla="*/ 170 h 267"/>
                <a:gd name="T22" fmla="*/ 224 w 417"/>
                <a:gd name="T23" fmla="*/ 181 h 267"/>
                <a:gd name="T24" fmla="*/ 202 w 417"/>
                <a:gd name="T25" fmla="*/ 202 h 267"/>
                <a:gd name="T26" fmla="*/ 181 w 417"/>
                <a:gd name="T27" fmla="*/ 202 h 267"/>
                <a:gd name="T28" fmla="*/ 160 w 417"/>
                <a:gd name="T29" fmla="*/ 213 h 267"/>
                <a:gd name="T30" fmla="*/ 138 w 417"/>
                <a:gd name="T31" fmla="*/ 224 h 267"/>
                <a:gd name="T32" fmla="*/ 117 w 417"/>
                <a:gd name="T33" fmla="*/ 234 h 267"/>
                <a:gd name="T34" fmla="*/ 96 w 417"/>
                <a:gd name="T35" fmla="*/ 234 h 267"/>
                <a:gd name="T36" fmla="*/ 64 w 417"/>
                <a:gd name="T37" fmla="*/ 256 h 267"/>
                <a:gd name="T38" fmla="*/ 42 w 417"/>
                <a:gd name="T39" fmla="*/ 256 h 267"/>
                <a:gd name="T40" fmla="*/ 21 w 417"/>
                <a:gd name="T41" fmla="*/ 266 h 267"/>
                <a:gd name="T42" fmla="*/ 0 w 417"/>
                <a:gd name="T43" fmla="*/ 26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7" h="267">
                  <a:moveTo>
                    <a:pt x="416" y="0"/>
                  </a:moveTo>
                  <a:lnTo>
                    <a:pt x="405" y="21"/>
                  </a:lnTo>
                  <a:lnTo>
                    <a:pt x="394" y="42"/>
                  </a:lnTo>
                  <a:lnTo>
                    <a:pt x="373" y="64"/>
                  </a:lnTo>
                  <a:lnTo>
                    <a:pt x="362" y="85"/>
                  </a:lnTo>
                  <a:lnTo>
                    <a:pt x="341" y="106"/>
                  </a:lnTo>
                  <a:lnTo>
                    <a:pt x="320" y="117"/>
                  </a:lnTo>
                  <a:lnTo>
                    <a:pt x="309" y="138"/>
                  </a:lnTo>
                  <a:lnTo>
                    <a:pt x="288" y="138"/>
                  </a:lnTo>
                  <a:lnTo>
                    <a:pt x="266" y="160"/>
                  </a:lnTo>
                  <a:lnTo>
                    <a:pt x="245" y="170"/>
                  </a:lnTo>
                  <a:lnTo>
                    <a:pt x="224" y="181"/>
                  </a:lnTo>
                  <a:lnTo>
                    <a:pt x="202" y="202"/>
                  </a:lnTo>
                  <a:lnTo>
                    <a:pt x="181" y="202"/>
                  </a:lnTo>
                  <a:lnTo>
                    <a:pt x="160" y="213"/>
                  </a:lnTo>
                  <a:lnTo>
                    <a:pt x="138" y="224"/>
                  </a:lnTo>
                  <a:lnTo>
                    <a:pt x="117" y="234"/>
                  </a:lnTo>
                  <a:lnTo>
                    <a:pt x="96" y="234"/>
                  </a:lnTo>
                  <a:lnTo>
                    <a:pt x="64" y="256"/>
                  </a:lnTo>
                  <a:lnTo>
                    <a:pt x="42" y="256"/>
                  </a:lnTo>
                  <a:lnTo>
                    <a:pt x="21" y="266"/>
                  </a:lnTo>
                  <a:lnTo>
                    <a:pt x="0" y="266"/>
                  </a:lnTo>
                </a:path>
              </a:pathLst>
            </a:custGeom>
            <a:noFill/>
            <a:ln w="50800" cap="rnd" cmpd="sng">
              <a:solidFill>
                <a:srgbClr val="F8131B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794" name="Freeform 50">
              <a:extLst>
                <a:ext uri="{FF2B5EF4-FFF2-40B4-BE49-F238E27FC236}">
                  <a16:creationId xmlns:a16="http://schemas.microsoft.com/office/drawing/2014/main" id="{3CCD4237-64F8-8D6C-B175-83BF2BF24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" y="621"/>
              <a:ext cx="44" cy="214"/>
            </a:xfrm>
            <a:custGeom>
              <a:avLst/>
              <a:gdLst>
                <a:gd name="T0" fmla="*/ 43 w 44"/>
                <a:gd name="T1" fmla="*/ 213 h 214"/>
                <a:gd name="T2" fmla="*/ 43 w 44"/>
                <a:gd name="T3" fmla="*/ 192 h 214"/>
                <a:gd name="T4" fmla="*/ 43 w 44"/>
                <a:gd name="T5" fmla="*/ 171 h 214"/>
                <a:gd name="T6" fmla="*/ 43 w 44"/>
                <a:gd name="T7" fmla="*/ 149 h 214"/>
                <a:gd name="T8" fmla="*/ 43 w 44"/>
                <a:gd name="T9" fmla="*/ 128 h 214"/>
                <a:gd name="T10" fmla="*/ 32 w 44"/>
                <a:gd name="T11" fmla="*/ 107 h 214"/>
                <a:gd name="T12" fmla="*/ 32 w 44"/>
                <a:gd name="T13" fmla="*/ 85 h 214"/>
                <a:gd name="T14" fmla="*/ 22 w 44"/>
                <a:gd name="T15" fmla="*/ 64 h 214"/>
                <a:gd name="T16" fmla="*/ 22 w 44"/>
                <a:gd name="T17" fmla="*/ 43 h 214"/>
                <a:gd name="T18" fmla="*/ 11 w 44"/>
                <a:gd name="T19" fmla="*/ 21 h 214"/>
                <a:gd name="T20" fmla="*/ 0 w 44"/>
                <a:gd name="T21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214">
                  <a:moveTo>
                    <a:pt x="43" y="213"/>
                  </a:moveTo>
                  <a:lnTo>
                    <a:pt x="43" y="192"/>
                  </a:lnTo>
                  <a:lnTo>
                    <a:pt x="43" y="171"/>
                  </a:lnTo>
                  <a:lnTo>
                    <a:pt x="43" y="149"/>
                  </a:lnTo>
                  <a:lnTo>
                    <a:pt x="43" y="128"/>
                  </a:lnTo>
                  <a:lnTo>
                    <a:pt x="32" y="107"/>
                  </a:lnTo>
                  <a:lnTo>
                    <a:pt x="32" y="85"/>
                  </a:lnTo>
                  <a:lnTo>
                    <a:pt x="22" y="64"/>
                  </a:lnTo>
                  <a:lnTo>
                    <a:pt x="22" y="43"/>
                  </a:lnTo>
                  <a:lnTo>
                    <a:pt x="11" y="21"/>
                  </a:lnTo>
                  <a:lnTo>
                    <a:pt x="0" y="0"/>
                  </a:lnTo>
                </a:path>
              </a:pathLst>
            </a:custGeom>
            <a:noFill/>
            <a:ln w="50800" cap="rnd" cmpd="sng">
              <a:solidFill>
                <a:srgbClr val="F8131B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795" name="Freeform 51">
              <a:extLst>
                <a:ext uri="{FF2B5EF4-FFF2-40B4-BE49-F238E27FC236}">
                  <a16:creationId xmlns:a16="http://schemas.microsoft.com/office/drawing/2014/main" id="{9CD74A1F-15CF-F656-1E6B-C839BFC5B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6" y="1029"/>
              <a:ext cx="172" cy="44"/>
            </a:xfrm>
            <a:custGeom>
              <a:avLst/>
              <a:gdLst>
                <a:gd name="T0" fmla="*/ 0 w 172"/>
                <a:gd name="T1" fmla="*/ 43 h 44"/>
                <a:gd name="T2" fmla="*/ 21 w 172"/>
                <a:gd name="T3" fmla="*/ 43 h 44"/>
                <a:gd name="T4" fmla="*/ 43 w 172"/>
                <a:gd name="T5" fmla="*/ 32 h 44"/>
                <a:gd name="T6" fmla="*/ 64 w 172"/>
                <a:gd name="T7" fmla="*/ 32 h 44"/>
                <a:gd name="T8" fmla="*/ 85 w 172"/>
                <a:gd name="T9" fmla="*/ 22 h 44"/>
                <a:gd name="T10" fmla="*/ 107 w 172"/>
                <a:gd name="T11" fmla="*/ 11 h 44"/>
                <a:gd name="T12" fmla="*/ 128 w 172"/>
                <a:gd name="T13" fmla="*/ 11 h 44"/>
                <a:gd name="T14" fmla="*/ 149 w 172"/>
                <a:gd name="T15" fmla="*/ 0 h 44"/>
                <a:gd name="T16" fmla="*/ 171 w 172"/>
                <a:gd name="T1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44">
                  <a:moveTo>
                    <a:pt x="0" y="43"/>
                  </a:moveTo>
                  <a:lnTo>
                    <a:pt x="21" y="43"/>
                  </a:lnTo>
                  <a:lnTo>
                    <a:pt x="43" y="32"/>
                  </a:lnTo>
                  <a:lnTo>
                    <a:pt x="64" y="32"/>
                  </a:lnTo>
                  <a:lnTo>
                    <a:pt x="85" y="22"/>
                  </a:lnTo>
                  <a:lnTo>
                    <a:pt x="107" y="11"/>
                  </a:lnTo>
                  <a:lnTo>
                    <a:pt x="128" y="11"/>
                  </a:lnTo>
                  <a:lnTo>
                    <a:pt x="149" y="0"/>
                  </a:lnTo>
                  <a:lnTo>
                    <a:pt x="171" y="0"/>
                  </a:lnTo>
                </a:path>
              </a:pathLst>
            </a:custGeom>
            <a:noFill/>
            <a:ln w="50800" cap="rnd" cmpd="sng">
              <a:solidFill>
                <a:srgbClr val="F8131B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3796" name="Freeform 52">
            <a:extLst>
              <a:ext uri="{FF2B5EF4-FFF2-40B4-BE49-F238E27FC236}">
                <a16:creationId xmlns:a16="http://schemas.microsoft.com/office/drawing/2014/main" id="{A00080C3-238F-9EE5-A00C-9AE136702FA7}"/>
              </a:ext>
            </a:extLst>
          </p:cNvPr>
          <p:cNvSpPr>
            <a:spLocks/>
          </p:cNvSpPr>
          <p:nvPr/>
        </p:nvSpPr>
        <p:spPr bwMode="auto">
          <a:xfrm rot="19699669" flipV="1">
            <a:off x="3136900" y="2198688"/>
            <a:ext cx="3862388" cy="996950"/>
          </a:xfrm>
          <a:custGeom>
            <a:avLst/>
            <a:gdLst>
              <a:gd name="T0" fmla="*/ 11 w 2433"/>
              <a:gd name="T1" fmla="*/ 822 h 844"/>
              <a:gd name="T2" fmla="*/ 53 w 2433"/>
              <a:gd name="T3" fmla="*/ 779 h 844"/>
              <a:gd name="T4" fmla="*/ 85 w 2433"/>
              <a:gd name="T5" fmla="*/ 736 h 844"/>
              <a:gd name="T6" fmla="*/ 139 w 2433"/>
              <a:gd name="T7" fmla="*/ 694 h 844"/>
              <a:gd name="T8" fmla="*/ 181 w 2433"/>
              <a:gd name="T9" fmla="*/ 651 h 844"/>
              <a:gd name="T10" fmla="*/ 224 w 2433"/>
              <a:gd name="T11" fmla="*/ 619 h 844"/>
              <a:gd name="T12" fmla="*/ 267 w 2433"/>
              <a:gd name="T13" fmla="*/ 576 h 844"/>
              <a:gd name="T14" fmla="*/ 309 w 2433"/>
              <a:gd name="T15" fmla="*/ 544 h 844"/>
              <a:gd name="T16" fmla="*/ 352 w 2433"/>
              <a:gd name="T17" fmla="*/ 512 h 844"/>
              <a:gd name="T18" fmla="*/ 405 w 2433"/>
              <a:gd name="T19" fmla="*/ 470 h 844"/>
              <a:gd name="T20" fmla="*/ 448 w 2433"/>
              <a:gd name="T21" fmla="*/ 448 h 844"/>
              <a:gd name="T22" fmla="*/ 491 w 2433"/>
              <a:gd name="T23" fmla="*/ 416 h 844"/>
              <a:gd name="T24" fmla="*/ 533 w 2433"/>
              <a:gd name="T25" fmla="*/ 395 h 844"/>
              <a:gd name="T26" fmla="*/ 576 w 2433"/>
              <a:gd name="T27" fmla="*/ 374 h 844"/>
              <a:gd name="T28" fmla="*/ 629 w 2433"/>
              <a:gd name="T29" fmla="*/ 342 h 844"/>
              <a:gd name="T30" fmla="*/ 704 w 2433"/>
              <a:gd name="T31" fmla="*/ 310 h 844"/>
              <a:gd name="T32" fmla="*/ 757 w 2433"/>
              <a:gd name="T33" fmla="*/ 278 h 844"/>
              <a:gd name="T34" fmla="*/ 821 w 2433"/>
              <a:gd name="T35" fmla="*/ 256 h 844"/>
              <a:gd name="T36" fmla="*/ 875 w 2433"/>
              <a:gd name="T37" fmla="*/ 235 h 844"/>
              <a:gd name="T38" fmla="*/ 917 w 2433"/>
              <a:gd name="T39" fmla="*/ 214 h 844"/>
              <a:gd name="T40" fmla="*/ 971 w 2433"/>
              <a:gd name="T41" fmla="*/ 192 h 844"/>
              <a:gd name="T42" fmla="*/ 1024 w 2433"/>
              <a:gd name="T43" fmla="*/ 171 h 844"/>
              <a:gd name="T44" fmla="*/ 1067 w 2433"/>
              <a:gd name="T45" fmla="*/ 160 h 844"/>
              <a:gd name="T46" fmla="*/ 1120 w 2433"/>
              <a:gd name="T47" fmla="*/ 139 h 844"/>
              <a:gd name="T48" fmla="*/ 1173 w 2433"/>
              <a:gd name="T49" fmla="*/ 128 h 844"/>
              <a:gd name="T50" fmla="*/ 1216 w 2433"/>
              <a:gd name="T51" fmla="*/ 107 h 844"/>
              <a:gd name="T52" fmla="*/ 1269 w 2433"/>
              <a:gd name="T53" fmla="*/ 96 h 844"/>
              <a:gd name="T54" fmla="*/ 1312 w 2433"/>
              <a:gd name="T55" fmla="*/ 86 h 844"/>
              <a:gd name="T56" fmla="*/ 1365 w 2433"/>
              <a:gd name="T57" fmla="*/ 75 h 844"/>
              <a:gd name="T58" fmla="*/ 1419 w 2433"/>
              <a:gd name="T59" fmla="*/ 64 h 844"/>
              <a:gd name="T60" fmla="*/ 1461 w 2433"/>
              <a:gd name="T61" fmla="*/ 54 h 844"/>
              <a:gd name="T62" fmla="*/ 1525 w 2433"/>
              <a:gd name="T63" fmla="*/ 54 h 844"/>
              <a:gd name="T64" fmla="*/ 1568 w 2433"/>
              <a:gd name="T65" fmla="*/ 43 h 844"/>
              <a:gd name="T66" fmla="*/ 1632 w 2433"/>
              <a:gd name="T67" fmla="*/ 32 h 844"/>
              <a:gd name="T68" fmla="*/ 1685 w 2433"/>
              <a:gd name="T69" fmla="*/ 32 h 844"/>
              <a:gd name="T70" fmla="*/ 1739 w 2433"/>
              <a:gd name="T71" fmla="*/ 22 h 844"/>
              <a:gd name="T72" fmla="*/ 1781 w 2433"/>
              <a:gd name="T73" fmla="*/ 11 h 844"/>
              <a:gd name="T74" fmla="*/ 1824 w 2433"/>
              <a:gd name="T75" fmla="*/ 11 h 844"/>
              <a:gd name="T76" fmla="*/ 1888 w 2433"/>
              <a:gd name="T77" fmla="*/ 11 h 844"/>
              <a:gd name="T78" fmla="*/ 1941 w 2433"/>
              <a:gd name="T79" fmla="*/ 0 h 844"/>
              <a:gd name="T80" fmla="*/ 1995 w 2433"/>
              <a:gd name="T81" fmla="*/ 0 h 844"/>
              <a:gd name="T82" fmla="*/ 2037 w 2433"/>
              <a:gd name="T83" fmla="*/ 0 h 844"/>
              <a:gd name="T84" fmla="*/ 2101 w 2433"/>
              <a:gd name="T85" fmla="*/ 11 h 844"/>
              <a:gd name="T86" fmla="*/ 2165 w 2433"/>
              <a:gd name="T87" fmla="*/ 11 h 844"/>
              <a:gd name="T88" fmla="*/ 2208 w 2433"/>
              <a:gd name="T89" fmla="*/ 22 h 844"/>
              <a:gd name="T90" fmla="*/ 2251 w 2433"/>
              <a:gd name="T91" fmla="*/ 22 h 844"/>
              <a:gd name="T92" fmla="*/ 2315 w 2433"/>
              <a:gd name="T93" fmla="*/ 32 h 844"/>
              <a:gd name="T94" fmla="*/ 2357 w 2433"/>
              <a:gd name="T95" fmla="*/ 32 h 844"/>
              <a:gd name="T96" fmla="*/ 2411 w 2433"/>
              <a:gd name="T97" fmla="*/ 43 h 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433" h="844">
                <a:moveTo>
                  <a:pt x="0" y="843"/>
                </a:moveTo>
                <a:lnTo>
                  <a:pt x="11" y="822"/>
                </a:lnTo>
                <a:lnTo>
                  <a:pt x="32" y="800"/>
                </a:lnTo>
                <a:lnTo>
                  <a:pt x="53" y="779"/>
                </a:lnTo>
                <a:lnTo>
                  <a:pt x="64" y="758"/>
                </a:lnTo>
                <a:lnTo>
                  <a:pt x="85" y="736"/>
                </a:lnTo>
                <a:lnTo>
                  <a:pt x="107" y="715"/>
                </a:lnTo>
                <a:lnTo>
                  <a:pt x="139" y="694"/>
                </a:lnTo>
                <a:lnTo>
                  <a:pt x="160" y="662"/>
                </a:lnTo>
                <a:lnTo>
                  <a:pt x="181" y="651"/>
                </a:lnTo>
                <a:lnTo>
                  <a:pt x="203" y="640"/>
                </a:lnTo>
                <a:lnTo>
                  <a:pt x="224" y="619"/>
                </a:lnTo>
                <a:lnTo>
                  <a:pt x="245" y="598"/>
                </a:lnTo>
                <a:lnTo>
                  <a:pt x="267" y="576"/>
                </a:lnTo>
                <a:lnTo>
                  <a:pt x="288" y="566"/>
                </a:lnTo>
                <a:lnTo>
                  <a:pt x="309" y="544"/>
                </a:lnTo>
                <a:lnTo>
                  <a:pt x="331" y="523"/>
                </a:lnTo>
                <a:lnTo>
                  <a:pt x="352" y="512"/>
                </a:lnTo>
                <a:lnTo>
                  <a:pt x="384" y="491"/>
                </a:lnTo>
                <a:lnTo>
                  <a:pt x="405" y="470"/>
                </a:lnTo>
                <a:lnTo>
                  <a:pt x="427" y="459"/>
                </a:lnTo>
                <a:lnTo>
                  <a:pt x="448" y="448"/>
                </a:lnTo>
                <a:lnTo>
                  <a:pt x="469" y="438"/>
                </a:lnTo>
                <a:lnTo>
                  <a:pt x="491" y="416"/>
                </a:lnTo>
                <a:lnTo>
                  <a:pt x="512" y="406"/>
                </a:lnTo>
                <a:lnTo>
                  <a:pt x="533" y="395"/>
                </a:lnTo>
                <a:lnTo>
                  <a:pt x="555" y="384"/>
                </a:lnTo>
                <a:lnTo>
                  <a:pt x="576" y="374"/>
                </a:lnTo>
                <a:lnTo>
                  <a:pt x="608" y="352"/>
                </a:lnTo>
                <a:lnTo>
                  <a:pt x="629" y="342"/>
                </a:lnTo>
                <a:lnTo>
                  <a:pt x="661" y="320"/>
                </a:lnTo>
                <a:lnTo>
                  <a:pt x="704" y="310"/>
                </a:lnTo>
                <a:lnTo>
                  <a:pt x="725" y="299"/>
                </a:lnTo>
                <a:lnTo>
                  <a:pt x="757" y="278"/>
                </a:lnTo>
                <a:lnTo>
                  <a:pt x="789" y="267"/>
                </a:lnTo>
                <a:lnTo>
                  <a:pt x="821" y="256"/>
                </a:lnTo>
                <a:lnTo>
                  <a:pt x="843" y="235"/>
                </a:lnTo>
                <a:lnTo>
                  <a:pt x="875" y="235"/>
                </a:lnTo>
                <a:lnTo>
                  <a:pt x="896" y="224"/>
                </a:lnTo>
                <a:lnTo>
                  <a:pt x="917" y="214"/>
                </a:lnTo>
                <a:lnTo>
                  <a:pt x="949" y="203"/>
                </a:lnTo>
                <a:lnTo>
                  <a:pt x="971" y="192"/>
                </a:lnTo>
                <a:lnTo>
                  <a:pt x="1003" y="182"/>
                </a:lnTo>
                <a:lnTo>
                  <a:pt x="1024" y="171"/>
                </a:lnTo>
                <a:lnTo>
                  <a:pt x="1045" y="160"/>
                </a:lnTo>
                <a:lnTo>
                  <a:pt x="1067" y="160"/>
                </a:lnTo>
                <a:lnTo>
                  <a:pt x="1088" y="160"/>
                </a:lnTo>
                <a:lnTo>
                  <a:pt x="1120" y="139"/>
                </a:lnTo>
                <a:lnTo>
                  <a:pt x="1152" y="128"/>
                </a:lnTo>
                <a:lnTo>
                  <a:pt x="1173" y="128"/>
                </a:lnTo>
                <a:lnTo>
                  <a:pt x="1195" y="118"/>
                </a:lnTo>
                <a:lnTo>
                  <a:pt x="1216" y="107"/>
                </a:lnTo>
                <a:lnTo>
                  <a:pt x="1237" y="107"/>
                </a:lnTo>
                <a:lnTo>
                  <a:pt x="1269" y="96"/>
                </a:lnTo>
                <a:lnTo>
                  <a:pt x="1291" y="86"/>
                </a:lnTo>
                <a:lnTo>
                  <a:pt x="1312" y="86"/>
                </a:lnTo>
                <a:lnTo>
                  <a:pt x="1344" y="86"/>
                </a:lnTo>
                <a:lnTo>
                  <a:pt x="1365" y="75"/>
                </a:lnTo>
                <a:lnTo>
                  <a:pt x="1397" y="64"/>
                </a:lnTo>
                <a:lnTo>
                  <a:pt x="1419" y="64"/>
                </a:lnTo>
                <a:lnTo>
                  <a:pt x="1440" y="64"/>
                </a:lnTo>
                <a:lnTo>
                  <a:pt x="1461" y="54"/>
                </a:lnTo>
                <a:lnTo>
                  <a:pt x="1493" y="54"/>
                </a:lnTo>
                <a:lnTo>
                  <a:pt x="1525" y="54"/>
                </a:lnTo>
                <a:lnTo>
                  <a:pt x="1547" y="43"/>
                </a:lnTo>
                <a:lnTo>
                  <a:pt x="1568" y="43"/>
                </a:lnTo>
                <a:lnTo>
                  <a:pt x="1589" y="43"/>
                </a:lnTo>
                <a:lnTo>
                  <a:pt x="1632" y="32"/>
                </a:lnTo>
                <a:lnTo>
                  <a:pt x="1653" y="32"/>
                </a:lnTo>
                <a:lnTo>
                  <a:pt x="1685" y="32"/>
                </a:lnTo>
                <a:lnTo>
                  <a:pt x="1707" y="22"/>
                </a:lnTo>
                <a:lnTo>
                  <a:pt x="1739" y="22"/>
                </a:lnTo>
                <a:lnTo>
                  <a:pt x="1760" y="22"/>
                </a:lnTo>
                <a:lnTo>
                  <a:pt x="1781" y="11"/>
                </a:lnTo>
                <a:lnTo>
                  <a:pt x="1803" y="11"/>
                </a:lnTo>
                <a:lnTo>
                  <a:pt x="1824" y="11"/>
                </a:lnTo>
                <a:lnTo>
                  <a:pt x="1856" y="11"/>
                </a:lnTo>
                <a:lnTo>
                  <a:pt x="1888" y="11"/>
                </a:lnTo>
                <a:lnTo>
                  <a:pt x="1920" y="0"/>
                </a:lnTo>
                <a:lnTo>
                  <a:pt x="1941" y="0"/>
                </a:lnTo>
                <a:lnTo>
                  <a:pt x="1973" y="0"/>
                </a:lnTo>
                <a:lnTo>
                  <a:pt x="1995" y="0"/>
                </a:lnTo>
                <a:lnTo>
                  <a:pt x="2016" y="0"/>
                </a:lnTo>
                <a:lnTo>
                  <a:pt x="2037" y="0"/>
                </a:lnTo>
                <a:lnTo>
                  <a:pt x="2069" y="0"/>
                </a:lnTo>
                <a:lnTo>
                  <a:pt x="2101" y="11"/>
                </a:lnTo>
                <a:lnTo>
                  <a:pt x="2133" y="11"/>
                </a:lnTo>
                <a:lnTo>
                  <a:pt x="2165" y="11"/>
                </a:lnTo>
                <a:lnTo>
                  <a:pt x="2187" y="11"/>
                </a:lnTo>
                <a:lnTo>
                  <a:pt x="2208" y="22"/>
                </a:lnTo>
                <a:lnTo>
                  <a:pt x="2229" y="22"/>
                </a:lnTo>
                <a:lnTo>
                  <a:pt x="2251" y="22"/>
                </a:lnTo>
                <a:lnTo>
                  <a:pt x="2283" y="32"/>
                </a:lnTo>
                <a:lnTo>
                  <a:pt x="2315" y="32"/>
                </a:lnTo>
                <a:lnTo>
                  <a:pt x="2336" y="32"/>
                </a:lnTo>
                <a:lnTo>
                  <a:pt x="2357" y="32"/>
                </a:lnTo>
                <a:lnTo>
                  <a:pt x="2379" y="43"/>
                </a:lnTo>
                <a:lnTo>
                  <a:pt x="2411" y="43"/>
                </a:lnTo>
                <a:lnTo>
                  <a:pt x="2432" y="43"/>
                </a:lnTo>
              </a:path>
            </a:pathLst>
          </a:custGeom>
          <a:noFill/>
          <a:ln w="50800" cap="rnd" cmpd="sng">
            <a:solidFill>
              <a:srgbClr val="FF3300"/>
            </a:solidFill>
            <a:prstDash val="solid"/>
            <a:round/>
            <a:headEnd type="arrow" w="med" len="med"/>
            <a:tailEnd type="none" w="med" len="med"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829" name="Freeform 85">
            <a:extLst>
              <a:ext uri="{FF2B5EF4-FFF2-40B4-BE49-F238E27FC236}">
                <a16:creationId xmlns:a16="http://schemas.microsoft.com/office/drawing/2014/main" id="{5F94E6BB-C9D0-A276-C3C0-65011D8D7E34}"/>
              </a:ext>
            </a:extLst>
          </p:cNvPr>
          <p:cNvSpPr>
            <a:spLocks/>
          </p:cNvSpPr>
          <p:nvPr/>
        </p:nvSpPr>
        <p:spPr bwMode="auto">
          <a:xfrm>
            <a:off x="3116263" y="2209800"/>
            <a:ext cx="2524125" cy="1000125"/>
          </a:xfrm>
          <a:custGeom>
            <a:avLst/>
            <a:gdLst>
              <a:gd name="T0" fmla="*/ 10 w 1590"/>
              <a:gd name="T1" fmla="*/ 608 h 630"/>
              <a:gd name="T2" fmla="*/ 21 w 1590"/>
              <a:gd name="T3" fmla="*/ 565 h 630"/>
              <a:gd name="T4" fmla="*/ 32 w 1590"/>
              <a:gd name="T5" fmla="*/ 523 h 630"/>
              <a:gd name="T6" fmla="*/ 32 w 1590"/>
              <a:gd name="T7" fmla="*/ 480 h 630"/>
              <a:gd name="T8" fmla="*/ 21 w 1590"/>
              <a:gd name="T9" fmla="*/ 427 h 630"/>
              <a:gd name="T10" fmla="*/ 21 w 1590"/>
              <a:gd name="T11" fmla="*/ 384 h 630"/>
              <a:gd name="T12" fmla="*/ 21 w 1590"/>
              <a:gd name="T13" fmla="*/ 320 h 630"/>
              <a:gd name="T14" fmla="*/ 32 w 1590"/>
              <a:gd name="T15" fmla="*/ 277 h 630"/>
              <a:gd name="T16" fmla="*/ 42 w 1590"/>
              <a:gd name="T17" fmla="*/ 235 h 630"/>
              <a:gd name="T18" fmla="*/ 74 w 1590"/>
              <a:gd name="T19" fmla="*/ 181 h 630"/>
              <a:gd name="T20" fmla="*/ 106 w 1590"/>
              <a:gd name="T21" fmla="*/ 149 h 630"/>
              <a:gd name="T22" fmla="*/ 138 w 1590"/>
              <a:gd name="T23" fmla="*/ 117 h 630"/>
              <a:gd name="T24" fmla="*/ 181 w 1590"/>
              <a:gd name="T25" fmla="*/ 96 h 630"/>
              <a:gd name="T26" fmla="*/ 224 w 1590"/>
              <a:gd name="T27" fmla="*/ 85 h 630"/>
              <a:gd name="T28" fmla="*/ 266 w 1590"/>
              <a:gd name="T29" fmla="*/ 75 h 630"/>
              <a:gd name="T30" fmla="*/ 309 w 1590"/>
              <a:gd name="T31" fmla="*/ 75 h 630"/>
              <a:gd name="T32" fmla="*/ 352 w 1590"/>
              <a:gd name="T33" fmla="*/ 75 h 630"/>
              <a:gd name="T34" fmla="*/ 394 w 1590"/>
              <a:gd name="T35" fmla="*/ 75 h 630"/>
              <a:gd name="T36" fmla="*/ 448 w 1590"/>
              <a:gd name="T37" fmla="*/ 75 h 630"/>
              <a:gd name="T38" fmla="*/ 490 w 1590"/>
              <a:gd name="T39" fmla="*/ 75 h 630"/>
              <a:gd name="T40" fmla="*/ 544 w 1590"/>
              <a:gd name="T41" fmla="*/ 64 h 630"/>
              <a:gd name="T42" fmla="*/ 586 w 1590"/>
              <a:gd name="T43" fmla="*/ 64 h 630"/>
              <a:gd name="T44" fmla="*/ 640 w 1590"/>
              <a:gd name="T45" fmla="*/ 43 h 630"/>
              <a:gd name="T46" fmla="*/ 682 w 1590"/>
              <a:gd name="T47" fmla="*/ 32 h 630"/>
              <a:gd name="T48" fmla="*/ 725 w 1590"/>
              <a:gd name="T49" fmla="*/ 21 h 630"/>
              <a:gd name="T50" fmla="*/ 768 w 1590"/>
              <a:gd name="T51" fmla="*/ 0 h 630"/>
              <a:gd name="T52" fmla="*/ 810 w 1590"/>
              <a:gd name="T53" fmla="*/ 0 h 630"/>
              <a:gd name="T54" fmla="*/ 853 w 1590"/>
              <a:gd name="T55" fmla="*/ 0 h 630"/>
              <a:gd name="T56" fmla="*/ 896 w 1590"/>
              <a:gd name="T57" fmla="*/ 0 h 630"/>
              <a:gd name="T58" fmla="*/ 938 w 1590"/>
              <a:gd name="T59" fmla="*/ 0 h 630"/>
              <a:gd name="T60" fmla="*/ 992 w 1590"/>
              <a:gd name="T61" fmla="*/ 11 h 630"/>
              <a:gd name="T62" fmla="*/ 1034 w 1590"/>
              <a:gd name="T63" fmla="*/ 21 h 630"/>
              <a:gd name="T64" fmla="*/ 1077 w 1590"/>
              <a:gd name="T65" fmla="*/ 43 h 630"/>
              <a:gd name="T66" fmla="*/ 1120 w 1590"/>
              <a:gd name="T67" fmla="*/ 53 h 630"/>
              <a:gd name="T68" fmla="*/ 1162 w 1590"/>
              <a:gd name="T69" fmla="*/ 85 h 630"/>
              <a:gd name="T70" fmla="*/ 1205 w 1590"/>
              <a:gd name="T71" fmla="*/ 107 h 630"/>
              <a:gd name="T72" fmla="*/ 1237 w 1590"/>
              <a:gd name="T73" fmla="*/ 139 h 630"/>
              <a:gd name="T74" fmla="*/ 1269 w 1590"/>
              <a:gd name="T75" fmla="*/ 181 h 630"/>
              <a:gd name="T76" fmla="*/ 1301 w 1590"/>
              <a:gd name="T77" fmla="*/ 213 h 630"/>
              <a:gd name="T78" fmla="*/ 1344 w 1590"/>
              <a:gd name="T79" fmla="*/ 256 h 630"/>
              <a:gd name="T80" fmla="*/ 1376 w 1590"/>
              <a:gd name="T81" fmla="*/ 299 h 630"/>
              <a:gd name="T82" fmla="*/ 1397 w 1590"/>
              <a:gd name="T83" fmla="*/ 341 h 630"/>
              <a:gd name="T84" fmla="*/ 1429 w 1590"/>
              <a:gd name="T85" fmla="*/ 384 h 630"/>
              <a:gd name="T86" fmla="*/ 1461 w 1590"/>
              <a:gd name="T87" fmla="*/ 416 h 630"/>
              <a:gd name="T88" fmla="*/ 1504 w 1590"/>
              <a:gd name="T89" fmla="*/ 459 h 630"/>
              <a:gd name="T90" fmla="*/ 1546 w 1590"/>
              <a:gd name="T91" fmla="*/ 491 h 630"/>
              <a:gd name="T92" fmla="*/ 1589 w 1590"/>
              <a:gd name="T93" fmla="*/ 512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590" h="630">
                <a:moveTo>
                  <a:pt x="0" y="629"/>
                </a:moveTo>
                <a:lnTo>
                  <a:pt x="10" y="608"/>
                </a:lnTo>
                <a:lnTo>
                  <a:pt x="21" y="587"/>
                </a:lnTo>
                <a:lnTo>
                  <a:pt x="21" y="565"/>
                </a:lnTo>
                <a:lnTo>
                  <a:pt x="32" y="544"/>
                </a:lnTo>
                <a:lnTo>
                  <a:pt x="32" y="523"/>
                </a:lnTo>
                <a:lnTo>
                  <a:pt x="32" y="501"/>
                </a:lnTo>
                <a:lnTo>
                  <a:pt x="32" y="480"/>
                </a:lnTo>
                <a:lnTo>
                  <a:pt x="32" y="448"/>
                </a:lnTo>
                <a:lnTo>
                  <a:pt x="21" y="427"/>
                </a:lnTo>
                <a:lnTo>
                  <a:pt x="21" y="405"/>
                </a:lnTo>
                <a:lnTo>
                  <a:pt x="21" y="384"/>
                </a:lnTo>
                <a:lnTo>
                  <a:pt x="10" y="352"/>
                </a:lnTo>
                <a:lnTo>
                  <a:pt x="21" y="320"/>
                </a:lnTo>
                <a:lnTo>
                  <a:pt x="32" y="299"/>
                </a:lnTo>
                <a:lnTo>
                  <a:pt x="32" y="277"/>
                </a:lnTo>
                <a:lnTo>
                  <a:pt x="32" y="256"/>
                </a:lnTo>
                <a:lnTo>
                  <a:pt x="42" y="235"/>
                </a:lnTo>
                <a:lnTo>
                  <a:pt x="64" y="203"/>
                </a:lnTo>
                <a:lnTo>
                  <a:pt x="74" y="181"/>
                </a:lnTo>
                <a:lnTo>
                  <a:pt x="85" y="160"/>
                </a:lnTo>
                <a:lnTo>
                  <a:pt x="106" y="149"/>
                </a:lnTo>
                <a:lnTo>
                  <a:pt x="117" y="128"/>
                </a:lnTo>
                <a:lnTo>
                  <a:pt x="138" y="117"/>
                </a:lnTo>
                <a:lnTo>
                  <a:pt x="160" y="107"/>
                </a:lnTo>
                <a:lnTo>
                  <a:pt x="181" y="96"/>
                </a:lnTo>
                <a:lnTo>
                  <a:pt x="202" y="85"/>
                </a:lnTo>
                <a:lnTo>
                  <a:pt x="224" y="85"/>
                </a:lnTo>
                <a:lnTo>
                  <a:pt x="245" y="75"/>
                </a:lnTo>
                <a:lnTo>
                  <a:pt x="266" y="75"/>
                </a:lnTo>
                <a:lnTo>
                  <a:pt x="288" y="75"/>
                </a:lnTo>
                <a:lnTo>
                  <a:pt x="309" y="75"/>
                </a:lnTo>
                <a:lnTo>
                  <a:pt x="330" y="75"/>
                </a:lnTo>
                <a:lnTo>
                  <a:pt x="352" y="75"/>
                </a:lnTo>
                <a:lnTo>
                  <a:pt x="373" y="75"/>
                </a:lnTo>
                <a:lnTo>
                  <a:pt x="394" y="75"/>
                </a:lnTo>
                <a:lnTo>
                  <a:pt x="416" y="75"/>
                </a:lnTo>
                <a:lnTo>
                  <a:pt x="448" y="75"/>
                </a:lnTo>
                <a:lnTo>
                  <a:pt x="469" y="75"/>
                </a:lnTo>
                <a:lnTo>
                  <a:pt x="490" y="75"/>
                </a:lnTo>
                <a:lnTo>
                  <a:pt x="512" y="64"/>
                </a:lnTo>
                <a:lnTo>
                  <a:pt x="544" y="64"/>
                </a:lnTo>
                <a:lnTo>
                  <a:pt x="565" y="64"/>
                </a:lnTo>
                <a:lnTo>
                  <a:pt x="586" y="64"/>
                </a:lnTo>
                <a:lnTo>
                  <a:pt x="608" y="53"/>
                </a:lnTo>
                <a:lnTo>
                  <a:pt x="640" y="43"/>
                </a:lnTo>
                <a:lnTo>
                  <a:pt x="661" y="43"/>
                </a:lnTo>
                <a:lnTo>
                  <a:pt x="682" y="32"/>
                </a:lnTo>
                <a:lnTo>
                  <a:pt x="704" y="21"/>
                </a:lnTo>
                <a:lnTo>
                  <a:pt x="725" y="21"/>
                </a:lnTo>
                <a:lnTo>
                  <a:pt x="746" y="11"/>
                </a:lnTo>
                <a:lnTo>
                  <a:pt x="768" y="0"/>
                </a:lnTo>
                <a:lnTo>
                  <a:pt x="789" y="0"/>
                </a:lnTo>
                <a:lnTo>
                  <a:pt x="810" y="0"/>
                </a:lnTo>
                <a:lnTo>
                  <a:pt x="832" y="0"/>
                </a:lnTo>
                <a:lnTo>
                  <a:pt x="853" y="0"/>
                </a:lnTo>
                <a:lnTo>
                  <a:pt x="874" y="0"/>
                </a:lnTo>
                <a:lnTo>
                  <a:pt x="896" y="0"/>
                </a:lnTo>
                <a:lnTo>
                  <a:pt x="917" y="0"/>
                </a:lnTo>
                <a:lnTo>
                  <a:pt x="938" y="0"/>
                </a:lnTo>
                <a:lnTo>
                  <a:pt x="960" y="0"/>
                </a:lnTo>
                <a:lnTo>
                  <a:pt x="992" y="11"/>
                </a:lnTo>
                <a:lnTo>
                  <a:pt x="1013" y="11"/>
                </a:lnTo>
                <a:lnTo>
                  <a:pt x="1034" y="21"/>
                </a:lnTo>
                <a:lnTo>
                  <a:pt x="1056" y="32"/>
                </a:lnTo>
                <a:lnTo>
                  <a:pt x="1077" y="43"/>
                </a:lnTo>
                <a:lnTo>
                  <a:pt x="1098" y="53"/>
                </a:lnTo>
                <a:lnTo>
                  <a:pt x="1120" y="53"/>
                </a:lnTo>
                <a:lnTo>
                  <a:pt x="1141" y="75"/>
                </a:lnTo>
                <a:lnTo>
                  <a:pt x="1162" y="85"/>
                </a:lnTo>
                <a:lnTo>
                  <a:pt x="1184" y="96"/>
                </a:lnTo>
                <a:lnTo>
                  <a:pt x="1205" y="107"/>
                </a:lnTo>
                <a:lnTo>
                  <a:pt x="1216" y="128"/>
                </a:lnTo>
                <a:lnTo>
                  <a:pt x="1237" y="139"/>
                </a:lnTo>
                <a:lnTo>
                  <a:pt x="1248" y="160"/>
                </a:lnTo>
                <a:lnTo>
                  <a:pt x="1269" y="181"/>
                </a:lnTo>
                <a:lnTo>
                  <a:pt x="1290" y="192"/>
                </a:lnTo>
                <a:lnTo>
                  <a:pt x="1301" y="213"/>
                </a:lnTo>
                <a:lnTo>
                  <a:pt x="1322" y="235"/>
                </a:lnTo>
                <a:lnTo>
                  <a:pt x="1344" y="256"/>
                </a:lnTo>
                <a:lnTo>
                  <a:pt x="1354" y="277"/>
                </a:lnTo>
                <a:lnTo>
                  <a:pt x="1376" y="299"/>
                </a:lnTo>
                <a:lnTo>
                  <a:pt x="1386" y="320"/>
                </a:lnTo>
                <a:lnTo>
                  <a:pt x="1397" y="341"/>
                </a:lnTo>
                <a:lnTo>
                  <a:pt x="1418" y="352"/>
                </a:lnTo>
                <a:lnTo>
                  <a:pt x="1429" y="384"/>
                </a:lnTo>
                <a:lnTo>
                  <a:pt x="1450" y="395"/>
                </a:lnTo>
                <a:lnTo>
                  <a:pt x="1461" y="416"/>
                </a:lnTo>
                <a:lnTo>
                  <a:pt x="1482" y="437"/>
                </a:lnTo>
                <a:lnTo>
                  <a:pt x="1504" y="459"/>
                </a:lnTo>
                <a:lnTo>
                  <a:pt x="1525" y="480"/>
                </a:lnTo>
                <a:lnTo>
                  <a:pt x="1546" y="491"/>
                </a:lnTo>
                <a:lnTo>
                  <a:pt x="1568" y="501"/>
                </a:lnTo>
                <a:lnTo>
                  <a:pt x="1589" y="512"/>
                </a:lnTo>
              </a:path>
            </a:pathLst>
          </a:custGeom>
          <a:noFill/>
          <a:ln w="50800" cap="rnd" cmpd="sng">
            <a:solidFill>
              <a:srgbClr val="00FFCC"/>
            </a:solidFill>
            <a:prstDash val="solid"/>
            <a:round/>
            <a:headEnd type="none" w="med" len="med"/>
            <a:tailEnd type="arrow" w="med" len="med"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833" name="Freeform 89">
            <a:extLst>
              <a:ext uri="{FF2B5EF4-FFF2-40B4-BE49-F238E27FC236}">
                <a16:creationId xmlns:a16="http://schemas.microsoft.com/office/drawing/2014/main" id="{F61164ED-D2BD-7553-D4EE-178632187E17}"/>
              </a:ext>
            </a:extLst>
          </p:cNvPr>
          <p:cNvSpPr>
            <a:spLocks/>
          </p:cNvSpPr>
          <p:nvPr/>
        </p:nvSpPr>
        <p:spPr bwMode="auto">
          <a:xfrm>
            <a:off x="2852738" y="1804988"/>
            <a:ext cx="2844800" cy="1460500"/>
          </a:xfrm>
          <a:custGeom>
            <a:avLst/>
            <a:gdLst>
              <a:gd name="T0" fmla="*/ 1792 w 1792"/>
              <a:gd name="T1" fmla="*/ 848 h 920"/>
              <a:gd name="T2" fmla="*/ 1744 w 1792"/>
              <a:gd name="T3" fmla="*/ 680 h 920"/>
              <a:gd name="T4" fmla="*/ 1696 w 1792"/>
              <a:gd name="T5" fmla="*/ 608 h 920"/>
              <a:gd name="T6" fmla="*/ 1640 w 1792"/>
              <a:gd name="T7" fmla="*/ 552 h 920"/>
              <a:gd name="T8" fmla="*/ 1544 w 1792"/>
              <a:gd name="T9" fmla="*/ 432 h 920"/>
              <a:gd name="T10" fmla="*/ 1392 w 1792"/>
              <a:gd name="T11" fmla="*/ 216 h 920"/>
              <a:gd name="T12" fmla="*/ 1328 w 1792"/>
              <a:gd name="T13" fmla="*/ 160 h 920"/>
              <a:gd name="T14" fmla="*/ 1144 w 1792"/>
              <a:gd name="T15" fmla="*/ 80 h 920"/>
              <a:gd name="T16" fmla="*/ 992 w 1792"/>
              <a:gd name="T17" fmla="*/ 24 h 920"/>
              <a:gd name="T18" fmla="*/ 816 w 1792"/>
              <a:gd name="T19" fmla="*/ 0 h 920"/>
              <a:gd name="T20" fmla="*/ 576 w 1792"/>
              <a:gd name="T21" fmla="*/ 32 h 920"/>
              <a:gd name="T22" fmla="*/ 496 w 1792"/>
              <a:gd name="T23" fmla="*/ 64 h 920"/>
              <a:gd name="T24" fmla="*/ 296 w 1792"/>
              <a:gd name="T25" fmla="*/ 160 h 920"/>
              <a:gd name="T26" fmla="*/ 192 w 1792"/>
              <a:gd name="T27" fmla="*/ 296 h 920"/>
              <a:gd name="T28" fmla="*/ 136 w 1792"/>
              <a:gd name="T29" fmla="*/ 376 h 920"/>
              <a:gd name="T30" fmla="*/ 88 w 1792"/>
              <a:gd name="T31" fmla="*/ 528 h 920"/>
              <a:gd name="T32" fmla="*/ 72 w 1792"/>
              <a:gd name="T33" fmla="*/ 584 h 920"/>
              <a:gd name="T34" fmla="*/ 0 w 1792"/>
              <a:gd name="T35" fmla="*/ 744 h 920"/>
              <a:gd name="T36" fmla="*/ 8 w 1792"/>
              <a:gd name="T37" fmla="*/ 816 h 920"/>
              <a:gd name="T38" fmla="*/ 96 w 1792"/>
              <a:gd name="T39" fmla="*/ 920 h 9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792" h="920">
                <a:moveTo>
                  <a:pt x="1792" y="848"/>
                </a:moveTo>
                <a:cubicBezTo>
                  <a:pt x="1758" y="798"/>
                  <a:pt x="1778" y="731"/>
                  <a:pt x="1744" y="680"/>
                </a:cubicBezTo>
                <a:cubicBezTo>
                  <a:pt x="1728" y="656"/>
                  <a:pt x="1716" y="628"/>
                  <a:pt x="1696" y="608"/>
                </a:cubicBezTo>
                <a:cubicBezTo>
                  <a:pt x="1677" y="589"/>
                  <a:pt x="1654" y="573"/>
                  <a:pt x="1640" y="552"/>
                </a:cubicBezTo>
                <a:cubicBezTo>
                  <a:pt x="1612" y="510"/>
                  <a:pt x="1579" y="467"/>
                  <a:pt x="1544" y="432"/>
                </a:cubicBezTo>
                <a:cubicBezTo>
                  <a:pt x="1515" y="345"/>
                  <a:pt x="1459" y="274"/>
                  <a:pt x="1392" y="216"/>
                </a:cubicBezTo>
                <a:cubicBezTo>
                  <a:pt x="1361" y="189"/>
                  <a:pt x="1362" y="179"/>
                  <a:pt x="1328" y="160"/>
                </a:cubicBezTo>
                <a:cubicBezTo>
                  <a:pt x="1270" y="127"/>
                  <a:pt x="1203" y="107"/>
                  <a:pt x="1144" y="80"/>
                </a:cubicBezTo>
                <a:cubicBezTo>
                  <a:pt x="1093" y="56"/>
                  <a:pt x="1048" y="33"/>
                  <a:pt x="992" y="24"/>
                </a:cubicBezTo>
                <a:cubicBezTo>
                  <a:pt x="933" y="14"/>
                  <a:pt x="874" y="8"/>
                  <a:pt x="816" y="0"/>
                </a:cubicBezTo>
                <a:cubicBezTo>
                  <a:pt x="733" y="6"/>
                  <a:pt x="657" y="18"/>
                  <a:pt x="576" y="32"/>
                </a:cubicBezTo>
                <a:cubicBezTo>
                  <a:pt x="548" y="50"/>
                  <a:pt x="527" y="56"/>
                  <a:pt x="496" y="64"/>
                </a:cubicBezTo>
                <a:cubicBezTo>
                  <a:pt x="433" y="105"/>
                  <a:pt x="354" y="109"/>
                  <a:pt x="296" y="160"/>
                </a:cubicBezTo>
                <a:cubicBezTo>
                  <a:pt x="253" y="196"/>
                  <a:pt x="224" y="250"/>
                  <a:pt x="192" y="296"/>
                </a:cubicBezTo>
                <a:cubicBezTo>
                  <a:pt x="180" y="311"/>
                  <a:pt x="140" y="362"/>
                  <a:pt x="136" y="376"/>
                </a:cubicBezTo>
                <a:cubicBezTo>
                  <a:pt x="119" y="425"/>
                  <a:pt x="100" y="477"/>
                  <a:pt x="88" y="528"/>
                </a:cubicBezTo>
                <a:cubicBezTo>
                  <a:pt x="85" y="538"/>
                  <a:pt x="77" y="572"/>
                  <a:pt x="72" y="584"/>
                </a:cubicBezTo>
                <a:cubicBezTo>
                  <a:pt x="45" y="637"/>
                  <a:pt x="14" y="684"/>
                  <a:pt x="0" y="744"/>
                </a:cubicBezTo>
                <a:cubicBezTo>
                  <a:pt x="2" y="768"/>
                  <a:pt x="4" y="792"/>
                  <a:pt x="8" y="816"/>
                </a:cubicBezTo>
                <a:cubicBezTo>
                  <a:pt x="16" y="866"/>
                  <a:pt x="63" y="887"/>
                  <a:pt x="96" y="920"/>
                </a:cubicBezTo>
              </a:path>
            </a:pathLst>
          </a:custGeom>
          <a:noFill/>
          <a:ln w="57150" cap="flat" cmpd="sng">
            <a:solidFill>
              <a:srgbClr val="00FFCC"/>
            </a:solidFill>
            <a:prstDash val="solid"/>
            <a:round/>
            <a:headEnd type="none" w="med" len="med"/>
            <a:tailEnd type="arrow" w="med" len="med"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834" name="Rectangle 90">
            <a:extLst>
              <a:ext uri="{FF2B5EF4-FFF2-40B4-BE49-F238E27FC236}">
                <a16:creationId xmlns:a16="http://schemas.microsoft.com/office/drawing/2014/main" id="{97075695-2E70-8B20-13DB-582F44266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9700" y="6226175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en-US" sz="160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43837" name="Text Box 93">
            <a:extLst>
              <a:ext uri="{FF2B5EF4-FFF2-40B4-BE49-F238E27FC236}">
                <a16:creationId xmlns:a16="http://schemas.microsoft.com/office/drawing/2014/main" id="{4890E829-7BF3-9E2E-ECC3-8088F0A17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513" y="5180013"/>
            <a:ext cx="8596312" cy="1066800"/>
          </a:xfrm>
          <a:prstGeom prst="rect">
            <a:avLst/>
          </a:prstGeom>
          <a:noFill/>
          <a:ln>
            <a:noFill/>
          </a:ln>
          <a:effectLst>
            <a:outerShdw dist="9158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3200">
                <a:solidFill>
                  <a:srgbClr val="FFFF00"/>
                </a:solidFill>
              </a:rPr>
              <a:t>Потому что Мессия должен был по пророчеству прийти через колено Иуды</a:t>
            </a:r>
            <a:r>
              <a:rPr lang="en-US" altLang="en-US" sz="2800" b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543838" name="Text Box 94">
            <a:extLst>
              <a:ext uri="{FF2B5EF4-FFF2-40B4-BE49-F238E27FC236}">
                <a16:creationId xmlns:a16="http://schemas.microsoft.com/office/drawing/2014/main" id="{32C45810-FF6F-609A-901A-5A9F2CB89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9475" y="9525"/>
            <a:ext cx="3530600" cy="336550"/>
          </a:xfrm>
          <a:prstGeom prst="rect">
            <a:avLst/>
          </a:prstGeom>
          <a:noFill/>
          <a:ln>
            <a:noFill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tx1"/>
                </a:solidFill>
              </a:rPr>
              <a:t>Исаия</a:t>
            </a:r>
            <a:r>
              <a:rPr lang="en-US" altLang="en-US" sz="1600">
                <a:solidFill>
                  <a:schemeClr val="tx1"/>
                </a:solidFill>
              </a:rPr>
              <a:t> 9:6-7</a:t>
            </a:r>
          </a:p>
        </p:txBody>
      </p:sp>
      <p:sp>
        <p:nvSpPr>
          <p:cNvPr id="543839" name="Text Box 95">
            <a:extLst>
              <a:ext uri="{FF2B5EF4-FFF2-40B4-BE49-F238E27FC236}">
                <a16:creationId xmlns:a16="http://schemas.microsoft.com/office/drawing/2014/main" id="{246DE2AF-D2A7-984E-879E-E56C82C8B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2163" y="3670300"/>
            <a:ext cx="6407150" cy="701675"/>
          </a:xfrm>
          <a:prstGeom prst="rect">
            <a:avLst/>
          </a:prstGeom>
          <a:noFill/>
          <a:ln>
            <a:noFill/>
          </a:ln>
          <a:effectLst>
            <a:outerShdw dist="99190" dir="238833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4000">
                <a:solidFill>
                  <a:schemeClr val="tx1"/>
                </a:solidFill>
              </a:rPr>
              <a:t>ИУДА СОХРАНЁН</a:t>
            </a:r>
            <a:r>
              <a:rPr lang="en-US" altLang="en-US" sz="400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543840" name="Text Box 96">
            <a:extLst>
              <a:ext uri="{FF2B5EF4-FFF2-40B4-BE49-F238E27FC236}">
                <a16:creationId xmlns:a16="http://schemas.microsoft.com/office/drawing/2014/main" id="{C4B26697-C264-82E5-50E2-0FCFBD93A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43841" name="Text Box 97">
            <a:extLst>
              <a:ext uri="{FF2B5EF4-FFF2-40B4-BE49-F238E27FC236}">
                <a16:creationId xmlns:a16="http://schemas.microsoft.com/office/drawing/2014/main" id="{1A68E876-1F19-6854-3340-D9664DAFA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7263" y="64436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</a:rPr>
              <a:t>8</a:t>
            </a:r>
            <a:endParaRPr lang="en-US" altLang="en-US" b="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43842" name="Text Box 98">
            <a:extLst>
              <a:ext uri="{FF2B5EF4-FFF2-40B4-BE49-F238E27FC236}">
                <a16:creationId xmlns:a16="http://schemas.microsoft.com/office/drawing/2014/main" id="{63096865-0142-E542-2D13-452A5795A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4563" y="4352925"/>
            <a:ext cx="3700462" cy="9144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5400">
                <a:solidFill>
                  <a:schemeClr val="tx1"/>
                </a:solidFill>
              </a:rPr>
              <a:t>ПОЧЕМУ</a:t>
            </a:r>
            <a:r>
              <a:rPr lang="en-US" altLang="en-US" sz="540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43843" name="Text Box 99">
            <a:extLst>
              <a:ext uri="{FF2B5EF4-FFF2-40B4-BE49-F238E27FC236}">
                <a16:creationId xmlns:a16="http://schemas.microsoft.com/office/drawing/2014/main" id="{5BDE82B0-58E3-7C8D-BAEB-427E9DBB74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4513" y="908050"/>
            <a:ext cx="3170237" cy="91440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5400">
                <a:solidFill>
                  <a:schemeClr val="tx1"/>
                </a:solidFill>
              </a:rPr>
              <a:t>Итог</a:t>
            </a:r>
            <a:r>
              <a:rPr lang="en-US" altLang="en-US" sz="540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543844" name="Rectangle 100">
            <a:extLst>
              <a:ext uri="{FF2B5EF4-FFF2-40B4-BE49-F238E27FC236}">
                <a16:creationId xmlns:a16="http://schemas.microsoft.com/office/drawing/2014/main" id="{E69B7F56-A14A-AEBF-5DA1-A6F80E2DB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4188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57</a:t>
            </a:r>
          </a:p>
        </p:txBody>
      </p:sp>
      <p:sp>
        <p:nvSpPr>
          <p:cNvPr id="543846" name="Freeform 102">
            <a:extLst>
              <a:ext uri="{FF2B5EF4-FFF2-40B4-BE49-F238E27FC236}">
                <a16:creationId xmlns:a16="http://schemas.microsoft.com/office/drawing/2014/main" id="{07853B27-C083-8F57-C64D-45E8CFA6036F}"/>
              </a:ext>
            </a:extLst>
          </p:cNvPr>
          <p:cNvSpPr>
            <a:spLocks/>
          </p:cNvSpPr>
          <p:nvPr/>
        </p:nvSpPr>
        <p:spPr bwMode="auto">
          <a:xfrm>
            <a:off x="2795588" y="1616075"/>
            <a:ext cx="2844800" cy="1460500"/>
          </a:xfrm>
          <a:custGeom>
            <a:avLst/>
            <a:gdLst>
              <a:gd name="T0" fmla="*/ 1792 w 1792"/>
              <a:gd name="T1" fmla="*/ 848 h 920"/>
              <a:gd name="T2" fmla="*/ 1744 w 1792"/>
              <a:gd name="T3" fmla="*/ 680 h 920"/>
              <a:gd name="T4" fmla="*/ 1696 w 1792"/>
              <a:gd name="T5" fmla="*/ 608 h 920"/>
              <a:gd name="T6" fmla="*/ 1640 w 1792"/>
              <a:gd name="T7" fmla="*/ 552 h 920"/>
              <a:gd name="T8" fmla="*/ 1544 w 1792"/>
              <a:gd name="T9" fmla="*/ 432 h 920"/>
              <a:gd name="T10" fmla="*/ 1392 w 1792"/>
              <a:gd name="T11" fmla="*/ 216 h 920"/>
              <a:gd name="T12" fmla="*/ 1328 w 1792"/>
              <a:gd name="T13" fmla="*/ 160 h 920"/>
              <a:gd name="T14" fmla="*/ 1144 w 1792"/>
              <a:gd name="T15" fmla="*/ 80 h 920"/>
              <a:gd name="T16" fmla="*/ 992 w 1792"/>
              <a:gd name="T17" fmla="*/ 24 h 920"/>
              <a:gd name="T18" fmla="*/ 816 w 1792"/>
              <a:gd name="T19" fmla="*/ 0 h 920"/>
              <a:gd name="T20" fmla="*/ 576 w 1792"/>
              <a:gd name="T21" fmla="*/ 32 h 920"/>
              <a:gd name="T22" fmla="*/ 496 w 1792"/>
              <a:gd name="T23" fmla="*/ 64 h 920"/>
              <a:gd name="T24" fmla="*/ 296 w 1792"/>
              <a:gd name="T25" fmla="*/ 160 h 920"/>
              <a:gd name="T26" fmla="*/ 192 w 1792"/>
              <a:gd name="T27" fmla="*/ 296 h 920"/>
              <a:gd name="T28" fmla="*/ 136 w 1792"/>
              <a:gd name="T29" fmla="*/ 376 h 920"/>
              <a:gd name="T30" fmla="*/ 88 w 1792"/>
              <a:gd name="T31" fmla="*/ 528 h 920"/>
              <a:gd name="T32" fmla="*/ 72 w 1792"/>
              <a:gd name="T33" fmla="*/ 584 h 920"/>
              <a:gd name="T34" fmla="*/ 0 w 1792"/>
              <a:gd name="T35" fmla="*/ 744 h 920"/>
              <a:gd name="T36" fmla="*/ 8 w 1792"/>
              <a:gd name="T37" fmla="*/ 816 h 920"/>
              <a:gd name="T38" fmla="*/ 96 w 1792"/>
              <a:gd name="T39" fmla="*/ 920 h 9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792" h="920">
                <a:moveTo>
                  <a:pt x="1792" y="848"/>
                </a:moveTo>
                <a:cubicBezTo>
                  <a:pt x="1758" y="798"/>
                  <a:pt x="1778" y="731"/>
                  <a:pt x="1744" y="680"/>
                </a:cubicBezTo>
                <a:cubicBezTo>
                  <a:pt x="1728" y="656"/>
                  <a:pt x="1716" y="628"/>
                  <a:pt x="1696" y="608"/>
                </a:cubicBezTo>
                <a:cubicBezTo>
                  <a:pt x="1677" y="589"/>
                  <a:pt x="1654" y="573"/>
                  <a:pt x="1640" y="552"/>
                </a:cubicBezTo>
                <a:cubicBezTo>
                  <a:pt x="1612" y="510"/>
                  <a:pt x="1579" y="467"/>
                  <a:pt x="1544" y="432"/>
                </a:cubicBezTo>
                <a:cubicBezTo>
                  <a:pt x="1515" y="345"/>
                  <a:pt x="1459" y="274"/>
                  <a:pt x="1392" y="216"/>
                </a:cubicBezTo>
                <a:cubicBezTo>
                  <a:pt x="1361" y="189"/>
                  <a:pt x="1362" y="179"/>
                  <a:pt x="1328" y="160"/>
                </a:cubicBezTo>
                <a:cubicBezTo>
                  <a:pt x="1270" y="127"/>
                  <a:pt x="1203" y="107"/>
                  <a:pt x="1144" y="80"/>
                </a:cubicBezTo>
                <a:cubicBezTo>
                  <a:pt x="1093" y="56"/>
                  <a:pt x="1048" y="33"/>
                  <a:pt x="992" y="24"/>
                </a:cubicBezTo>
                <a:cubicBezTo>
                  <a:pt x="933" y="14"/>
                  <a:pt x="874" y="8"/>
                  <a:pt x="816" y="0"/>
                </a:cubicBezTo>
                <a:cubicBezTo>
                  <a:pt x="733" y="6"/>
                  <a:pt x="657" y="18"/>
                  <a:pt x="576" y="32"/>
                </a:cubicBezTo>
                <a:cubicBezTo>
                  <a:pt x="548" y="50"/>
                  <a:pt x="527" y="56"/>
                  <a:pt x="496" y="64"/>
                </a:cubicBezTo>
                <a:cubicBezTo>
                  <a:pt x="433" y="105"/>
                  <a:pt x="354" y="109"/>
                  <a:pt x="296" y="160"/>
                </a:cubicBezTo>
                <a:cubicBezTo>
                  <a:pt x="253" y="196"/>
                  <a:pt x="224" y="250"/>
                  <a:pt x="192" y="296"/>
                </a:cubicBezTo>
                <a:cubicBezTo>
                  <a:pt x="180" y="311"/>
                  <a:pt x="140" y="362"/>
                  <a:pt x="136" y="376"/>
                </a:cubicBezTo>
                <a:cubicBezTo>
                  <a:pt x="119" y="425"/>
                  <a:pt x="100" y="477"/>
                  <a:pt x="88" y="528"/>
                </a:cubicBezTo>
                <a:cubicBezTo>
                  <a:pt x="85" y="538"/>
                  <a:pt x="77" y="572"/>
                  <a:pt x="72" y="584"/>
                </a:cubicBezTo>
                <a:cubicBezTo>
                  <a:pt x="45" y="637"/>
                  <a:pt x="14" y="684"/>
                  <a:pt x="0" y="744"/>
                </a:cubicBezTo>
                <a:cubicBezTo>
                  <a:pt x="2" y="768"/>
                  <a:pt x="4" y="792"/>
                  <a:pt x="8" y="816"/>
                </a:cubicBezTo>
                <a:cubicBezTo>
                  <a:pt x="16" y="866"/>
                  <a:pt x="63" y="887"/>
                  <a:pt x="96" y="920"/>
                </a:cubicBezTo>
              </a:path>
            </a:pathLst>
          </a:custGeom>
          <a:noFill/>
          <a:ln w="76200" cap="flat" cmpd="sng">
            <a:solidFill>
              <a:srgbClr val="15F72B"/>
            </a:solidFill>
            <a:prstDash val="sysDot"/>
            <a:round/>
            <a:headEnd type="none" w="med" len="med"/>
            <a:tailEnd type="arrow" w="med" len="med"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847" name="Text Box 103">
            <a:extLst>
              <a:ext uri="{FF2B5EF4-FFF2-40B4-BE49-F238E27FC236}">
                <a16:creationId xmlns:a16="http://schemas.microsoft.com/office/drawing/2014/main" id="{F719148B-BF9A-E79F-7D0B-3246030E1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7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8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4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3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3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43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43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438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38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3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43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4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437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437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437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438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438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4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43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837" grpId="0" autoUpdateAnimBg="0"/>
      <p:bldP spid="543839" grpId="0" autoUpdateAnimBg="0"/>
      <p:bldP spid="543842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4" name="Freeform 4">
            <a:extLst>
              <a:ext uri="{FF2B5EF4-FFF2-40B4-BE49-F238E27FC236}">
                <a16:creationId xmlns:a16="http://schemas.microsoft.com/office/drawing/2014/main" id="{E4FE359C-300E-EBF0-3CCE-CEB2B94B9815}"/>
              </a:ext>
            </a:extLst>
          </p:cNvPr>
          <p:cNvSpPr>
            <a:spLocks/>
          </p:cNvSpPr>
          <p:nvPr/>
        </p:nvSpPr>
        <p:spPr bwMode="auto">
          <a:xfrm>
            <a:off x="1885950" y="4435475"/>
            <a:ext cx="1011238" cy="954088"/>
          </a:xfrm>
          <a:custGeom>
            <a:avLst/>
            <a:gdLst>
              <a:gd name="T0" fmla="*/ 12 w 637"/>
              <a:gd name="T1" fmla="*/ 24 h 601"/>
              <a:gd name="T2" fmla="*/ 12 w 637"/>
              <a:gd name="T3" fmla="*/ 72 h 601"/>
              <a:gd name="T4" fmla="*/ 12 w 637"/>
              <a:gd name="T5" fmla="*/ 120 h 601"/>
              <a:gd name="T6" fmla="*/ 36 w 637"/>
              <a:gd name="T7" fmla="*/ 144 h 601"/>
              <a:gd name="T8" fmla="*/ 96 w 637"/>
              <a:gd name="T9" fmla="*/ 168 h 601"/>
              <a:gd name="T10" fmla="*/ 144 w 637"/>
              <a:gd name="T11" fmla="*/ 192 h 601"/>
              <a:gd name="T12" fmla="*/ 192 w 637"/>
              <a:gd name="T13" fmla="*/ 204 h 601"/>
              <a:gd name="T14" fmla="*/ 240 w 637"/>
              <a:gd name="T15" fmla="*/ 228 h 601"/>
              <a:gd name="T16" fmla="*/ 288 w 637"/>
              <a:gd name="T17" fmla="*/ 264 h 601"/>
              <a:gd name="T18" fmla="*/ 336 w 637"/>
              <a:gd name="T19" fmla="*/ 300 h 601"/>
              <a:gd name="T20" fmla="*/ 360 w 637"/>
              <a:gd name="T21" fmla="*/ 348 h 601"/>
              <a:gd name="T22" fmla="*/ 384 w 637"/>
              <a:gd name="T23" fmla="*/ 396 h 601"/>
              <a:gd name="T24" fmla="*/ 420 w 637"/>
              <a:gd name="T25" fmla="*/ 432 h 601"/>
              <a:gd name="T26" fmla="*/ 444 w 637"/>
              <a:gd name="T27" fmla="*/ 480 h 601"/>
              <a:gd name="T28" fmla="*/ 456 w 637"/>
              <a:gd name="T29" fmla="*/ 528 h 601"/>
              <a:gd name="T30" fmla="*/ 456 w 637"/>
              <a:gd name="T31" fmla="*/ 576 h 601"/>
              <a:gd name="T32" fmla="*/ 480 w 637"/>
              <a:gd name="T33" fmla="*/ 600 h 601"/>
              <a:gd name="T34" fmla="*/ 528 w 637"/>
              <a:gd name="T35" fmla="*/ 600 h 601"/>
              <a:gd name="T36" fmla="*/ 588 w 637"/>
              <a:gd name="T37" fmla="*/ 600 h 601"/>
              <a:gd name="T38" fmla="*/ 636 w 637"/>
              <a:gd name="T39" fmla="*/ 600 h 601"/>
              <a:gd name="T40" fmla="*/ 624 w 637"/>
              <a:gd name="T41" fmla="*/ 552 h 601"/>
              <a:gd name="T42" fmla="*/ 612 w 637"/>
              <a:gd name="T43" fmla="*/ 504 h 601"/>
              <a:gd name="T44" fmla="*/ 588 w 637"/>
              <a:gd name="T45" fmla="*/ 456 h 601"/>
              <a:gd name="T46" fmla="*/ 564 w 637"/>
              <a:gd name="T47" fmla="*/ 408 h 601"/>
              <a:gd name="T48" fmla="*/ 540 w 637"/>
              <a:gd name="T49" fmla="*/ 360 h 601"/>
              <a:gd name="T50" fmla="*/ 504 w 637"/>
              <a:gd name="T51" fmla="*/ 312 h 601"/>
              <a:gd name="T52" fmla="*/ 492 w 637"/>
              <a:gd name="T53" fmla="*/ 264 h 601"/>
              <a:gd name="T54" fmla="*/ 456 w 637"/>
              <a:gd name="T55" fmla="*/ 228 h 601"/>
              <a:gd name="T56" fmla="*/ 420 w 637"/>
              <a:gd name="T57" fmla="*/ 192 h 601"/>
              <a:gd name="T58" fmla="*/ 384 w 637"/>
              <a:gd name="T59" fmla="*/ 156 h 601"/>
              <a:gd name="T60" fmla="*/ 348 w 637"/>
              <a:gd name="T61" fmla="*/ 120 h 601"/>
              <a:gd name="T62" fmla="*/ 300 w 637"/>
              <a:gd name="T63" fmla="*/ 96 h 601"/>
              <a:gd name="T64" fmla="*/ 252 w 637"/>
              <a:gd name="T65" fmla="*/ 72 h 601"/>
              <a:gd name="T66" fmla="*/ 204 w 637"/>
              <a:gd name="T67" fmla="*/ 48 h 601"/>
              <a:gd name="T68" fmla="*/ 156 w 637"/>
              <a:gd name="T69" fmla="*/ 36 h 601"/>
              <a:gd name="T70" fmla="*/ 108 w 637"/>
              <a:gd name="T71" fmla="*/ 24 h 601"/>
              <a:gd name="T72" fmla="*/ 60 w 637"/>
              <a:gd name="T73" fmla="*/ 0 h 601"/>
              <a:gd name="T74" fmla="*/ 12 w 637"/>
              <a:gd name="T75" fmla="*/ 0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ffectLst>
            <a:outerShdw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46" name="Rectangle 6">
            <a:extLst>
              <a:ext uri="{FF2B5EF4-FFF2-40B4-BE49-F238E27FC236}">
                <a16:creationId xmlns:a16="http://schemas.microsoft.com/office/drawing/2014/main" id="{0B3D3329-3FB0-ACDC-9732-875137CF1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3" y="1924050"/>
            <a:ext cx="2319337" cy="2525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ru-RU" altLang="en-US" sz="3200" i="1">
                <a:solidFill>
                  <a:srgbClr val="00FF00"/>
                </a:solidFill>
                <a:latin typeface="Times" panose="020F07020304040A0204" pitchFamily="34" charset="0"/>
              </a:rPr>
              <a:t>ТРЕТЬЕ</a:t>
            </a:r>
            <a:r>
              <a:rPr lang="en-US" altLang="en-US" sz="3200" i="1">
                <a:solidFill>
                  <a:srgbClr val="00FF00"/>
                </a:solidFill>
                <a:latin typeface="Times" panose="020F07020304040A0204" pitchFamily="34" charset="0"/>
              </a:rPr>
              <a:t> </a:t>
            </a:r>
            <a:endParaRPr lang="en-US" altLang="en-US" sz="3200" b="0" i="1">
              <a:solidFill>
                <a:srgbClr val="00FF00"/>
              </a:solidFill>
              <a:latin typeface="Times" panose="020F07020304040A0204" pitchFamily="34" charset="0"/>
            </a:endParaRPr>
          </a:p>
          <a:p>
            <a:pPr algn="ctr"/>
            <a:r>
              <a:rPr lang="en-US" altLang="en-US" sz="3200" b="0">
                <a:solidFill>
                  <a:schemeClr val="tx2"/>
                </a:solidFill>
                <a:latin typeface="Times" panose="020F07020304040A0204" pitchFamily="34" charset="0"/>
              </a:rPr>
              <a:t> </a:t>
            </a:r>
            <a:r>
              <a:rPr lang="ru-RU" altLang="en-US" sz="3200" b="0">
                <a:solidFill>
                  <a:schemeClr val="tx2"/>
                </a:solidFill>
                <a:latin typeface="Times" panose="020F07020304040A0204" pitchFamily="34" charset="0"/>
              </a:rPr>
              <a:t>из</a:t>
            </a:r>
            <a:endParaRPr lang="en-US" altLang="en-US" sz="3200" b="0">
              <a:solidFill>
                <a:schemeClr val="tx2"/>
              </a:solidFill>
              <a:latin typeface="Times" panose="020F07020304040A0204" pitchFamily="34" charset="0"/>
            </a:endParaRPr>
          </a:p>
          <a:p>
            <a:pPr algn="ctr"/>
            <a:r>
              <a:rPr lang="ru-RU" altLang="en-US" sz="3200">
                <a:solidFill>
                  <a:srgbClr val="00FF00"/>
                </a:solidFill>
                <a:latin typeface="Times" panose="020F07020304040A0204" pitchFamily="34" charset="0"/>
              </a:rPr>
              <a:t>ТРЁХ</a:t>
            </a:r>
            <a:r>
              <a:rPr lang="en-US" altLang="en-US" sz="3200">
                <a:solidFill>
                  <a:srgbClr val="00FF00"/>
                </a:solidFill>
                <a:latin typeface="Times" panose="020F07020304040A0204" pitchFamily="34" charset="0"/>
              </a:rPr>
              <a:t> </a:t>
            </a:r>
          </a:p>
          <a:p>
            <a:pPr algn="ctr"/>
            <a:r>
              <a:rPr lang="ru-RU" altLang="en-US" sz="3200">
                <a:solidFill>
                  <a:srgbClr val="00FF00"/>
                </a:solidFill>
                <a:latin typeface="Times" panose="020F07020304040A0204" pitchFamily="34" charset="0"/>
              </a:rPr>
              <a:t>ОБЩЕСТВ</a:t>
            </a:r>
            <a:endParaRPr lang="en-US" altLang="en-US" sz="3200" b="0">
              <a:solidFill>
                <a:schemeClr val="tx2"/>
              </a:solidFill>
              <a:latin typeface="Times" panose="020F07020304040A0204" pitchFamily="34" charset="0"/>
            </a:endParaRPr>
          </a:p>
          <a:p>
            <a:pPr algn="ctr"/>
            <a:r>
              <a:rPr lang="ru-RU" altLang="en-US" sz="3200" b="0">
                <a:solidFill>
                  <a:schemeClr val="tx2"/>
                </a:solidFill>
                <a:latin typeface="Times" panose="020F07020304040A0204" pitchFamily="34" charset="0"/>
              </a:rPr>
              <a:t>это</a:t>
            </a:r>
            <a:r>
              <a:rPr lang="en-US" altLang="en-US" sz="3200" b="0">
                <a:solidFill>
                  <a:schemeClr val="tx2"/>
                </a:solidFill>
                <a:latin typeface="Times" panose="020F07020304040A0204" pitchFamily="34" charset="0"/>
              </a:rPr>
              <a:t>:</a:t>
            </a:r>
          </a:p>
        </p:txBody>
      </p:sp>
      <p:sp>
        <p:nvSpPr>
          <p:cNvPr id="471047" name="Rectangle 7">
            <a:extLst>
              <a:ext uri="{FF2B5EF4-FFF2-40B4-BE49-F238E27FC236}">
                <a16:creationId xmlns:a16="http://schemas.microsoft.com/office/drawing/2014/main" id="{CB20089B-1884-AE47-75CE-7FA11CF63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9900" y="5473700"/>
            <a:ext cx="1528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48" name="AutoShape 8">
            <a:extLst>
              <a:ext uri="{FF2B5EF4-FFF2-40B4-BE49-F238E27FC236}">
                <a16:creationId xmlns:a16="http://schemas.microsoft.com/office/drawing/2014/main" id="{25BB9B81-94B6-0BA3-E7A2-90C799835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800" y="1003300"/>
            <a:ext cx="1676400" cy="10668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49" name="Rectangle 9">
            <a:extLst>
              <a:ext uri="{FF2B5EF4-FFF2-40B4-BE49-F238E27FC236}">
                <a16:creationId xmlns:a16="http://schemas.microsoft.com/office/drawing/2014/main" id="{0A388054-F658-6C06-B586-89CC4FDAC2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800" y="1371600"/>
            <a:ext cx="3048000" cy="28956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50" name="Rectangle 10">
            <a:extLst>
              <a:ext uri="{FF2B5EF4-FFF2-40B4-BE49-F238E27FC236}">
                <a16:creationId xmlns:a16="http://schemas.microsoft.com/office/drawing/2014/main" id="{E435277E-DCA8-B185-0104-C6E05EB1B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996950"/>
            <a:ext cx="16668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>
                <a:solidFill>
                  <a:schemeClr val="bg2"/>
                </a:solidFill>
                <a:latin typeface="Times" panose="020F07020304040A0204" pitchFamily="34" charset="0"/>
              </a:rPr>
              <a:t>ПЛЕНЕНИЕ</a:t>
            </a:r>
            <a:endParaRPr lang="en-US" altLang="en-US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471051" name="Rectangle 11">
            <a:extLst>
              <a:ext uri="{FF2B5EF4-FFF2-40B4-BE49-F238E27FC236}">
                <a16:creationId xmlns:a16="http://schemas.microsoft.com/office/drawing/2014/main" id="{48F9FA9B-14D7-78AD-6841-B9A91D4BC8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050" y="3209925"/>
            <a:ext cx="15081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52" name="Line 12">
            <a:extLst>
              <a:ext uri="{FF2B5EF4-FFF2-40B4-BE49-F238E27FC236}">
                <a16:creationId xmlns:a16="http://schemas.microsoft.com/office/drawing/2014/main" id="{1D06ACF1-188B-8B30-9C65-2BE0E8AB9CE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36464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53" name="Line 13">
            <a:extLst>
              <a:ext uri="{FF2B5EF4-FFF2-40B4-BE49-F238E27FC236}">
                <a16:creationId xmlns:a16="http://schemas.microsoft.com/office/drawing/2014/main" id="{C12F6315-B81F-0784-1D99-290351AEA7E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31765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54" name="Line 14">
            <a:extLst>
              <a:ext uri="{FF2B5EF4-FFF2-40B4-BE49-F238E27FC236}">
                <a16:creationId xmlns:a16="http://schemas.microsoft.com/office/drawing/2014/main" id="{6FA59BBF-00A0-7F97-D116-723C9FFFC98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2730500"/>
            <a:ext cx="25400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55" name="Line 15">
            <a:extLst>
              <a:ext uri="{FF2B5EF4-FFF2-40B4-BE49-F238E27FC236}">
                <a16:creationId xmlns:a16="http://schemas.microsoft.com/office/drawing/2014/main" id="{1F0DDA4E-CA94-7E2D-BCCC-21EDEFCF95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226853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58" name="Rectangle 18">
            <a:extLst>
              <a:ext uri="{FF2B5EF4-FFF2-40B4-BE49-F238E27FC236}">
                <a16:creationId xmlns:a16="http://schemas.microsoft.com/office/drawing/2014/main" id="{28E71461-5825-D00A-FE66-CCD315E3D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73" name="Rectangle 33">
            <a:extLst>
              <a:ext uri="{FF2B5EF4-FFF2-40B4-BE49-F238E27FC236}">
                <a16:creationId xmlns:a16="http://schemas.microsoft.com/office/drawing/2014/main" id="{53BD86A5-701E-E5B7-1978-5D913B9CA3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9700" y="6226175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en-US" sz="160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71074" name="Text Box 34">
            <a:extLst>
              <a:ext uri="{FF2B5EF4-FFF2-40B4-BE49-F238E27FC236}">
                <a16:creationId xmlns:a16="http://schemas.microsoft.com/office/drawing/2014/main" id="{1E7DE973-B73A-CEBE-0F00-4AB97551D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0100" y="15875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tx1"/>
                </a:solidFill>
              </a:rPr>
              <a:t> 4 Цар.</a:t>
            </a:r>
            <a:r>
              <a:rPr lang="en-US" altLang="en-US" sz="1600">
                <a:solidFill>
                  <a:schemeClr val="tx1"/>
                </a:solidFill>
              </a:rPr>
              <a:t> 25:21</a:t>
            </a:r>
          </a:p>
        </p:txBody>
      </p:sp>
      <p:sp>
        <p:nvSpPr>
          <p:cNvPr id="471080" name="Freeform 40">
            <a:extLst>
              <a:ext uri="{FF2B5EF4-FFF2-40B4-BE49-F238E27FC236}">
                <a16:creationId xmlns:a16="http://schemas.microsoft.com/office/drawing/2014/main" id="{5533180B-681E-C3D8-94D5-D47F7B7F664F}"/>
              </a:ext>
            </a:extLst>
          </p:cNvPr>
          <p:cNvSpPr>
            <a:spLocks/>
          </p:cNvSpPr>
          <p:nvPr/>
        </p:nvSpPr>
        <p:spPr bwMode="auto">
          <a:xfrm>
            <a:off x="8758238" y="3641725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81" name="Freeform 41">
            <a:extLst>
              <a:ext uri="{FF2B5EF4-FFF2-40B4-BE49-F238E27FC236}">
                <a16:creationId xmlns:a16="http://schemas.microsoft.com/office/drawing/2014/main" id="{70DA39E4-9406-B9CE-887D-9F13AE24FC10}"/>
              </a:ext>
            </a:extLst>
          </p:cNvPr>
          <p:cNvSpPr>
            <a:spLocks/>
          </p:cNvSpPr>
          <p:nvPr/>
        </p:nvSpPr>
        <p:spPr bwMode="auto">
          <a:xfrm>
            <a:off x="8758238" y="36290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82" name="AutoShape 42">
            <a:extLst>
              <a:ext uri="{FF2B5EF4-FFF2-40B4-BE49-F238E27FC236}">
                <a16:creationId xmlns:a16="http://schemas.microsoft.com/office/drawing/2014/main" id="{9CEACBE0-BDD7-30AE-CA3D-22411437E1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9575" y="3448050"/>
            <a:ext cx="730250" cy="4206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83" name="Rectangle 43">
            <a:extLst>
              <a:ext uri="{FF2B5EF4-FFF2-40B4-BE49-F238E27FC236}">
                <a16:creationId xmlns:a16="http://schemas.microsoft.com/office/drawing/2014/main" id="{E8EF2243-D441-50C6-9EB0-F2CDEDDC3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7988" y="3627438"/>
            <a:ext cx="969962" cy="906462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84" name="Line 44">
            <a:extLst>
              <a:ext uri="{FF2B5EF4-FFF2-40B4-BE49-F238E27FC236}">
                <a16:creationId xmlns:a16="http://schemas.microsoft.com/office/drawing/2014/main" id="{C9BD584B-29FB-69EF-385A-DC9814AA9DA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8788" y="38766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85" name="Line 45">
            <a:extLst>
              <a:ext uri="{FF2B5EF4-FFF2-40B4-BE49-F238E27FC236}">
                <a16:creationId xmlns:a16="http://schemas.microsoft.com/office/drawing/2014/main" id="{E8BB3551-CB23-057A-A119-FAA25C2F158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8788" y="40544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86" name="Rectangle 46">
            <a:extLst>
              <a:ext uri="{FF2B5EF4-FFF2-40B4-BE49-F238E27FC236}">
                <a16:creationId xmlns:a16="http://schemas.microsoft.com/office/drawing/2014/main" id="{82831B82-5362-6267-D088-4AA77857F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435350"/>
            <a:ext cx="85248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 ПЛЕНЕНИЕ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471087" name="Line 47">
            <a:extLst>
              <a:ext uri="{FF2B5EF4-FFF2-40B4-BE49-F238E27FC236}">
                <a16:creationId xmlns:a16="http://schemas.microsoft.com/office/drawing/2014/main" id="{D82873A2-07D4-CB25-5EBA-CE5A7A1719D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8788" y="44481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88" name="Line 48">
            <a:extLst>
              <a:ext uri="{FF2B5EF4-FFF2-40B4-BE49-F238E27FC236}">
                <a16:creationId xmlns:a16="http://schemas.microsoft.com/office/drawing/2014/main" id="{AB8A2FDB-4AA0-3A6B-7948-4A3263B3C00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8788" y="425132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89" name="Rectangle 49">
            <a:extLst>
              <a:ext uri="{FF2B5EF4-FFF2-40B4-BE49-F238E27FC236}">
                <a16:creationId xmlns:a16="http://schemas.microsoft.com/office/drawing/2014/main" id="{DABC95BC-9697-DC46-1D13-DE4CC9854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0700" y="3694113"/>
            <a:ext cx="1809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ru-RU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471090" name="Rectangle 50">
            <a:extLst>
              <a:ext uri="{FF2B5EF4-FFF2-40B4-BE49-F238E27FC236}">
                <a16:creationId xmlns:a16="http://schemas.microsoft.com/office/drawing/2014/main" id="{AFECF707-1BC0-1636-D2BB-26CB0711F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8325" y="3871913"/>
            <a:ext cx="1809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ru-RU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471091" name="Rectangle 51">
            <a:extLst>
              <a:ext uri="{FF2B5EF4-FFF2-40B4-BE49-F238E27FC236}">
                <a16:creationId xmlns:a16="http://schemas.microsoft.com/office/drawing/2014/main" id="{D0408A2B-D004-34FB-284C-0FC055169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8163" y="4270375"/>
            <a:ext cx="83185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endParaRPr lang="ru-RU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471092" name="Rectangle 52">
            <a:extLst>
              <a:ext uri="{FF2B5EF4-FFF2-40B4-BE49-F238E27FC236}">
                <a16:creationId xmlns:a16="http://schemas.microsoft.com/office/drawing/2014/main" id="{90058BF4-E3D0-EA7F-070E-B195413CE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1813" y="3605213"/>
            <a:ext cx="592137" cy="1111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93" name="Rectangle 53">
            <a:extLst>
              <a:ext uri="{FF2B5EF4-FFF2-40B4-BE49-F238E27FC236}">
                <a16:creationId xmlns:a16="http://schemas.microsoft.com/office/drawing/2014/main" id="{6C0BCA40-917B-30DF-849B-32EE52E67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603625"/>
            <a:ext cx="592138" cy="1111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94" name="Rectangle 54">
            <a:extLst>
              <a:ext uri="{FF2B5EF4-FFF2-40B4-BE49-F238E27FC236}">
                <a16:creationId xmlns:a16="http://schemas.microsoft.com/office/drawing/2014/main" id="{9A097427-24D9-962D-2E81-842EAD0B88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4098925"/>
            <a:ext cx="1160462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endParaRPr lang="ru-RU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471095" name="Text Box 55">
            <a:extLst>
              <a:ext uri="{FF2B5EF4-FFF2-40B4-BE49-F238E27FC236}">
                <a16:creationId xmlns:a16="http://schemas.microsoft.com/office/drawing/2014/main" id="{6CE6E723-0B7B-9EFD-C1C9-BD4B031A3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71097" name="Rectangle 57">
            <a:extLst>
              <a:ext uri="{FF2B5EF4-FFF2-40B4-BE49-F238E27FC236}">
                <a16:creationId xmlns:a16="http://schemas.microsoft.com/office/drawing/2014/main" id="{B37AF559-B0AB-F847-A0DC-1877631C5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4188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58</a:t>
            </a:r>
          </a:p>
        </p:txBody>
      </p:sp>
      <p:sp>
        <p:nvSpPr>
          <p:cNvPr id="471099" name="Text Box 59">
            <a:extLst>
              <a:ext uri="{FF2B5EF4-FFF2-40B4-BE49-F238E27FC236}">
                <a16:creationId xmlns:a16="http://schemas.microsoft.com/office/drawing/2014/main" id="{4364E080-CF5B-658B-9A28-327F3CECC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7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8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471100" name="Group 60">
            <a:extLst>
              <a:ext uri="{FF2B5EF4-FFF2-40B4-BE49-F238E27FC236}">
                <a16:creationId xmlns:a16="http://schemas.microsoft.com/office/drawing/2014/main" id="{34E66490-92C3-16C2-EC41-81283478342C}"/>
              </a:ext>
            </a:extLst>
          </p:cNvPr>
          <p:cNvGrpSpPr>
            <a:grpSpLocks/>
          </p:cNvGrpSpPr>
          <p:nvPr/>
        </p:nvGrpSpPr>
        <p:grpSpPr bwMode="auto">
          <a:xfrm>
            <a:off x="979488" y="4508500"/>
            <a:ext cx="2071687" cy="1631950"/>
            <a:chOff x="593" y="2878"/>
            <a:chExt cx="1305" cy="1028"/>
          </a:xfrm>
        </p:grpSpPr>
        <p:sp>
          <p:nvSpPr>
            <p:cNvPr id="471101" name="Oval 61">
              <a:extLst>
                <a:ext uri="{FF2B5EF4-FFF2-40B4-BE49-F238E27FC236}">
                  <a16:creationId xmlns:a16="http://schemas.microsoft.com/office/drawing/2014/main" id="{B6D96F08-D6FE-60FD-EAAA-6EBF7E3E9FB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337920">
              <a:off x="666" y="2964"/>
              <a:ext cx="940" cy="944"/>
            </a:xfrm>
            <a:prstGeom prst="ellipse">
              <a:avLst/>
            </a:prstGeom>
            <a:noFill/>
            <a:ln w="57150">
              <a:solidFill>
                <a:srgbClr val="F8131B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17088" dir="2963922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71102" name="Group 62">
              <a:extLst>
                <a:ext uri="{FF2B5EF4-FFF2-40B4-BE49-F238E27FC236}">
                  <a16:creationId xmlns:a16="http://schemas.microsoft.com/office/drawing/2014/main" id="{9AB3B509-B042-EA52-9B1B-F17DE4FA2B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3" y="2878"/>
              <a:ext cx="1305" cy="1025"/>
              <a:chOff x="457" y="1697"/>
              <a:chExt cx="1305" cy="1025"/>
            </a:xfrm>
          </p:grpSpPr>
          <p:grpSp>
            <p:nvGrpSpPr>
              <p:cNvPr id="471103" name="Group 63">
                <a:extLst>
                  <a:ext uri="{FF2B5EF4-FFF2-40B4-BE49-F238E27FC236}">
                    <a16:creationId xmlns:a16="http://schemas.microsoft.com/office/drawing/2014/main" id="{ED5CC335-F68B-5129-7854-DC6E4E9692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" y="1740"/>
                <a:ext cx="972" cy="982"/>
                <a:chOff x="2300" y="1797"/>
                <a:chExt cx="1143" cy="1147"/>
              </a:xfrm>
            </p:grpSpPr>
            <p:sp>
              <p:nvSpPr>
                <p:cNvPr id="471104" name="AutoShape 64">
                  <a:extLst>
                    <a:ext uri="{FF2B5EF4-FFF2-40B4-BE49-F238E27FC236}">
                      <a16:creationId xmlns:a16="http://schemas.microsoft.com/office/drawing/2014/main" id="{93547ABA-23A1-876D-DCAD-4FFB6BA9D8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2294" y="1803"/>
                  <a:ext cx="1146" cy="1134"/>
                </a:xfrm>
                <a:custGeom>
                  <a:avLst/>
                  <a:gdLst>
                    <a:gd name="G0" fmla="+- 9894 0 0"/>
                    <a:gd name="G1" fmla="+- 11724373 0 0"/>
                    <a:gd name="G2" fmla="+- 0 0 11724373"/>
                    <a:gd name="T0" fmla="*/ 0 256 1"/>
                    <a:gd name="T1" fmla="*/ 180 256 1"/>
                    <a:gd name="G3" fmla="+- 11724373 T0 T1"/>
                    <a:gd name="T2" fmla="*/ 0 256 1"/>
                    <a:gd name="T3" fmla="*/ 90 256 1"/>
                    <a:gd name="G4" fmla="+- 11724373 T2 T3"/>
                    <a:gd name="G5" fmla="*/ G4 2 1"/>
                    <a:gd name="T4" fmla="*/ 90 256 1"/>
                    <a:gd name="T5" fmla="*/ 0 256 1"/>
                    <a:gd name="G6" fmla="+- 11724373 T4 T5"/>
                    <a:gd name="G7" fmla="*/ G6 2 1"/>
                    <a:gd name="G8" fmla="abs 11724373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9894"/>
                    <a:gd name="G18" fmla="*/ 9894 1 2"/>
                    <a:gd name="G19" fmla="+- G18 5400 0"/>
                    <a:gd name="G20" fmla="cos G19 11724373"/>
                    <a:gd name="G21" fmla="sin G19 11724373"/>
                    <a:gd name="G22" fmla="+- G20 10800 0"/>
                    <a:gd name="G23" fmla="+- G21 10800 0"/>
                    <a:gd name="G24" fmla="+- 10800 0 G20"/>
                    <a:gd name="G25" fmla="+- 9894 10800 0"/>
                    <a:gd name="G26" fmla="?: G9 G17 G25"/>
                    <a:gd name="G27" fmla="?: G9 0 21600"/>
                    <a:gd name="G28" fmla="cos 10800 11724373"/>
                    <a:gd name="G29" fmla="sin 10800 11724373"/>
                    <a:gd name="G30" fmla="sin 9894 11724373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11724373 G34 0"/>
                    <a:gd name="G36" fmla="?: G6 G35 G31"/>
                    <a:gd name="G37" fmla="+- 21600 0 G36"/>
                    <a:gd name="G38" fmla="?: G4 0 G33"/>
                    <a:gd name="G39" fmla="?: 11724373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454 w 21600"/>
                    <a:gd name="T15" fmla="*/ 10998 h 21600"/>
                    <a:gd name="T16" fmla="*/ 10800 w 21600"/>
                    <a:gd name="T17" fmla="*/ 906 h 21600"/>
                    <a:gd name="T18" fmla="*/ 21146 w 21600"/>
                    <a:gd name="T19" fmla="*/ 10998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907" y="10989"/>
                      </a:moveTo>
                      <a:cubicBezTo>
                        <a:pt x="906" y="10926"/>
                        <a:pt x="906" y="10863"/>
                        <a:pt x="906" y="10800"/>
                      </a:cubicBezTo>
                      <a:cubicBezTo>
                        <a:pt x="906" y="5335"/>
                        <a:pt x="5335" y="906"/>
                        <a:pt x="10800" y="906"/>
                      </a:cubicBezTo>
                      <a:cubicBezTo>
                        <a:pt x="16264" y="906"/>
                        <a:pt x="20694" y="5335"/>
                        <a:pt x="20694" y="10800"/>
                      </a:cubicBezTo>
                      <a:cubicBezTo>
                        <a:pt x="20694" y="10863"/>
                        <a:pt x="20693" y="10926"/>
                        <a:pt x="20692" y="10989"/>
                      </a:cubicBezTo>
                      <a:lnTo>
                        <a:pt x="21598" y="11007"/>
                      </a:lnTo>
                      <a:cubicBezTo>
                        <a:pt x="21599" y="10938"/>
                        <a:pt x="21600" y="10869"/>
                        <a:pt x="21600" y="10800"/>
                      </a:cubicBez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0869"/>
                        <a:pt x="0" y="10938"/>
                        <a:pt x="1" y="11007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ffectLst>
                  <a:outerShdw dist="56796" dir="3806097" algn="ctr" rotWithShape="0">
                    <a:schemeClr val="bg2"/>
                  </a:outerShdw>
                </a:effectLst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1105" name="AutoShape 65">
                  <a:extLst>
                    <a:ext uri="{FF2B5EF4-FFF2-40B4-BE49-F238E27FC236}">
                      <a16:creationId xmlns:a16="http://schemas.microsoft.com/office/drawing/2014/main" id="{87CA26EA-E6AF-27D1-E9FE-3FAADFF85A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10291585">
                  <a:off x="2300" y="1810"/>
                  <a:ext cx="1143" cy="1134"/>
                </a:xfrm>
                <a:custGeom>
                  <a:avLst/>
                  <a:gdLst>
                    <a:gd name="G0" fmla="+- 9894 0 0"/>
                    <a:gd name="G1" fmla="+- 11724373 0 0"/>
                    <a:gd name="G2" fmla="+- 0 0 11724373"/>
                    <a:gd name="T0" fmla="*/ 0 256 1"/>
                    <a:gd name="T1" fmla="*/ 180 256 1"/>
                    <a:gd name="G3" fmla="+- 11724373 T0 T1"/>
                    <a:gd name="T2" fmla="*/ 0 256 1"/>
                    <a:gd name="T3" fmla="*/ 90 256 1"/>
                    <a:gd name="G4" fmla="+- 11724373 T2 T3"/>
                    <a:gd name="G5" fmla="*/ G4 2 1"/>
                    <a:gd name="T4" fmla="*/ 90 256 1"/>
                    <a:gd name="T5" fmla="*/ 0 256 1"/>
                    <a:gd name="G6" fmla="+- 11724373 T4 T5"/>
                    <a:gd name="G7" fmla="*/ G6 2 1"/>
                    <a:gd name="G8" fmla="abs 11724373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9894"/>
                    <a:gd name="G18" fmla="*/ 9894 1 2"/>
                    <a:gd name="G19" fmla="+- G18 5400 0"/>
                    <a:gd name="G20" fmla="cos G19 11724373"/>
                    <a:gd name="G21" fmla="sin G19 11724373"/>
                    <a:gd name="G22" fmla="+- G20 10800 0"/>
                    <a:gd name="G23" fmla="+- G21 10800 0"/>
                    <a:gd name="G24" fmla="+- 10800 0 G20"/>
                    <a:gd name="G25" fmla="+- 9894 10800 0"/>
                    <a:gd name="G26" fmla="?: G9 G17 G25"/>
                    <a:gd name="G27" fmla="?: G9 0 21600"/>
                    <a:gd name="G28" fmla="cos 10800 11724373"/>
                    <a:gd name="G29" fmla="sin 10800 11724373"/>
                    <a:gd name="G30" fmla="sin 9894 11724373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11724373 G34 0"/>
                    <a:gd name="G36" fmla="?: G6 G35 G31"/>
                    <a:gd name="G37" fmla="+- 21600 0 G36"/>
                    <a:gd name="G38" fmla="?: G4 0 G33"/>
                    <a:gd name="G39" fmla="?: 11724373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454 w 21600"/>
                    <a:gd name="T15" fmla="*/ 10998 h 21600"/>
                    <a:gd name="T16" fmla="*/ 10800 w 21600"/>
                    <a:gd name="T17" fmla="*/ 906 h 21600"/>
                    <a:gd name="T18" fmla="*/ 21146 w 21600"/>
                    <a:gd name="T19" fmla="*/ 10998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907" y="10989"/>
                      </a:moveTo>
                      <a:cubicBezTo>
                        <a:pt x="906" y="10926"/>
                        <a:pt x="906" y="10863"/>
                        <a:pt x="906" y="10800"/>
                      </a:cubicBezTo>
                      <a:cubicBezTo>
                        <a:pt x="906" y="5335"/>
                        <a:pt x="5335" y="906"/>
                        <a:pt x="10800" y="906"/>
                      </a:cubicBezTo>
                      <a:cubicBezTo>
                        <a:pt x="16264" y="906"/>
                        <a:pt x="20694" y="5335"/>
                        <a:pt x="20694" y="10800"/>
                      </a:cubicBezTo>
                      <a:cubicBezTo>
                        <a:pt x="20694" y="10863"/>
                        <a:pt x="20693" y="10926"/>
                        <a:pt x="20692" y="10989"/>
                      </a:cubicBezTo>
                      <a:lnTo>
                        <a:pt x="21598" y="11007"/>
                      </a:lnTo>
                      <a:cubicBezTo>
                        <a:pt x="21599" y="10938"/>
                        <a:pt x="21600" y="10869"/>
                        <a:pt x="21600" y="10800"/>
                      </a:cubicBez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0869"/>
                        <a:pt x="0" y="10938"/>
                        <a:pt x="1" y="11007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  <a:effectLst>
                  <a:outerShdw dist="56796" dir="3806097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71106" name="Rectangle 66">
                <a:extLst>
                  <a:ext uri="{FF2B5EF4-FFF2-40B4-BE49-F238E27FC236}">
                    <a16:creationId xmlns:a16="http://schemas.microsoft.com/office/drawing/2014/main" id="{A6A98455-A081-5724-0217-346F31DF9E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" y="1697"/>
                <a:ext cx="1305" cy="747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r"/>
                <a:r>
                  <a:rPr lang="ru-RU" altLang="en-US" sz="4400" b="0">
                    <a:solidFill>
                      <a:schemeClr val="tx2"/>
                    </a:solidFill>
                    <a:latin typeface="Times" panose="020F07020304040A0204" pitchFamily="34" charset="0"/>
                  </a:rPr>
                  <a:t>А </a:t>
                </a:r>
                <a:r>
                  <a:rPr lang="ru-RU" altLang="en-US" sz="4800" b="0">
                    <a:solidFill>
                      <a:schemeClr val="tx2"/>
                    </a:solidFill>
                    <a:latin typeface="Times" panose="020F07020304040A0204" pitchFamily="34" charset="0"/>
                  </a:rPr>
                  <a:t>Ц</a:t>
                </a:r>
                <a:r>
                  <a:rPr lang="ru-RU" altLang="en-US" sz="7200" b="0">
                    <a:solidFill>
                      <a:schemeClr val="tx2"/>
                    </a:solidFill>
                    <a:latin typeface="Times" panose="020F07020304040A0204" pitchFamily="34" charset="0"/>
                  </a:rPr>
                  <a:t> </a:t>
                </a:r>
                <a:r>
                  <a:rPr lang="ru-RU" altLang="en-US" sz="7200" b="0">
                    <a:solidFill>
                      <a:srgbClr val="00CC66"/>
                    </a:solidFill>
                    <a:latin typeface="Times" panose="020F07020304040A0204" pitchFamily="34" charset="0"/>
                  </a:rPr>
                  <a:t>П</a:t>
                </a:r>
                <a:endParaRPr lang="en-US" altLang="en-US" sz="7200" b="0">
                  <a:solidFill>
                    <a:srgbClr val="00CC66"/>
                  </a:solidFill>
                  <a:latin typeface="Times" panose="020F07020304040A0204" pitchFamily="34" charset="0"/>
                </a:endParaRPr>
              </a:p>
            </p:txBody>
          </p:sp>
        </p:grpSp>
      </p:grp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Rectangle 2">
            <a:extLst>
              <a:ext uri="{FF2B5EF4-FFF2-40B4-BE49-F238E27FC236}">
                <a16:creationId xmlns:a16="http://schemas.microsoft.com/office/drawing/2014/main" id="{78E531BF-A8AF-DFA9-88AC-5FBE2E89A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7300" y="635000"/>
            <a:ext cx="5753100" cy="5600700"/>
          </a:xfrm>
          <a:prstGeom prst="rect">
            <a:avLst/>
          </a:prstGeom>
          <a:gradFill rotWithShape="0">
            <a:gsLst>
              <a:gs pos="0">
                <a:srgbClr val="0337CB">
                  <a:gamma/>
                  <a:shade val="0"/>
                  <a:invGamma/>
                </a:srgbClr>
              </a:gs>
              <a:gs pos="50000">
                <a:srgbClr val="0337CB"/>
              </a:gs>
              <a:gs pos="100000">
                <a:srgbClr val="0337CB">
                  <a:gamma/>
                  <a:shade val="0"/>
                  <a:invGamma/>
                </a:srgbClr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16453" name="Group 5">
            <a:extLst>
              <a:ext uri="{FF2B5EF4-FFF2-40B4-BE49-F238E27FC236}">
                <a16:creationId xmlns:a16="http://schemas.microsoft.com/office/drawing/2014/main" id="{6FA03ADE-9DB8-1637-624D-6E21854CB3E7}"/>
              </a:ext>
            </a:extLst>
          </p:cNvPr>
          <p:cNvGrpSpPr>
            <a:grpSpLocks/>
          </p:cNvGrpSpPr>
          <p:nvPr/>
        </p:nvGrpSpPr>
        <p:grpSpPr bwMode="auto">
          <a:xfrm>
            <a:off x="5473700" y="2120900"/>
            <a:ext cx="558800" cy="3644900"/>
            <a:chOff x="3448" y="1336"/>
            <a:chExt cx="352" cy="2296"/>
          </a:xfrm>
        </p:grpSpPr>
        <p:grpSp>
          <p:nvGrpSpPr>
            <p:cNvPr id="616454" name="Group 6">
              <a:extLst>
                <a:ext uri="{FF2B5EF4-FFF2-40B4-BE49-F238E27FC236}">
                  <a16:creationId xmlns:a16="http://schemas.microsoft.com/office/drawing/2014/main" id="{D6688470-9C86-E86A-155A-D990C24D1F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56" y="1336"/>
              <a:ext cx="144" cy="1416"/>
              <a:chOff x="3656" y="1336"/>
              <a:chExt cx="144" cy="1416"/>
            </a:xfrm>
          </p:grpSpPr>
          <p:sp>
            <p:nvSpPr>
              <p:cNvPr id="616455" name="Freeform 7">
                <a:extLst>
                  <a:ext uri="{FF2B5EF4-FFF2-40B4-BE49-F238E27FC236}">
                    <a16:creationId xmlns:a16="http://schemas.microsoft.com/office/drawing/2014/main" id="{F73E2BDE-3B90-3254-D0DB-11F5968521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6" y="1336"/>
                <a:ext cx="144" cy="249"/>
              </a:xfrm>
              <a:custGeom>
                <a:avLst/>
                <a:gdLst>
                  <a:gd name="T0" fmla="*/ 80 w 144"/>
                  <a:gd name="T1" fmla="*/ 224 h 249"/>
                  <a:gd name="T2" fmla="*/ 128 w 144"/>
                  <a:gd name="T3" fmla="*/ 136 h 249"/>
                  <a:gd name="T4" fmla="*/ 144 w 144"/>
                  <a:gd name="T5" fmla="*/ 88 h 249"/>
                  <a:gd name="T6" fmla="*/ 80 w 144"/>
                  <a:gd name="T7" fmla="*/ 0 h 249"/>
                  <a:gd name="T8" fmla="*/ 0 w 144"/>
                  <a:gd name="T9" fmla="*/ 64 h 249"/>
                  <a:gd name="T10" fmla="*/ 64 w 144"/>
                  <a:gd name="T11" fmla="*/ 160 h 249"/>
                  <a:gd name="T12" fmla="*/ 72 w 144"/>
                  <a:gd name="T13" fmla="*/ 232 h 249"/>
                  <a:gd name="T14" fmla="*/ 96 w 144"/>
                  <a:gd name="T15" fmla="*/ 248 h 249"/>
                  <a:gd name="T16" fmla="*/ 112 w 144"/>
                  <a:gd name="T17" fmla="*/ 224 h 249"/>
                  <a:gd name="T18" fmla="*/ 80 w 144"/>
                  <a:gd name="T19" fmla="*/ 224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4" h="249">
                    <a:moveTo>
                      <a:pt x="80" y="224"/>
                    </a:moveTo>
                    <a:cubicBezTo>
                      <a:pt x="117" y="199"/>
                      <a:pt x="114" y="176"/>
                      <a:pt x="128" y="136"/>
                    </a:cubicBezTo>
                    <a:cubicBezTo>
                      <a:pt x="133" y="120"/>
                      <a:pt x="144" y="88"/>
                      <a:pt x="144" y="88"/>
                    </a:cubicBezTo>
                    <a:cubicBezTo>
                      <a:pt x="133" y="36"/>
                      <a:pt x="131" y="17"/>
                      <a:pt x="80" y="0"/>
                    </a:cubicBezTo>
                    <a:cubicBezTo>
                      <a:pt x="26" y="8"/>
                      <a:pt x="13" y="11"/>
                      <a:pt x="0" y="64"/>
                    </a:cubicBezTo>
                    <a:cubicBezTo>
                      <a:pt x="11" y="111"/>
                      <a:pt x="21" y="131"/>
                      <a:pt x="64" y="160"/>
                    </a:cubicBezTo>
                    <a:cubicBezTo>
                      <a:pt x="66" y="184"/>
                      <a:pt x="63" y="209"/>
                      <a:pt x="72" y="232"/>
                    </a:cubicBezTo>
                    <a:cubicBezTo>
                      <a:pt x="75" y="241"/>
                      <a:pt x="86" y="249"/>
                      <a:pt x="96" y="248"/>
                    </a:cubicBezTo>
                    <a:cubicBezTo>
                      <a:pt x="105" y="246"/>
                      <a:pt x="117" y="232"/>
                      <a:pt x="112" y="224"/>
                    </a:cubicBezTo>
                    <a:cubicBezTo>
                      <a:pt x="106" y="215"/>
                      <a:pt x="90" y="224"/>
                      <a:pt x="80" y="224"/>
                    </a:cubicBezTo>
                    <a:close/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 w="12700" cap="flat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1842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6456" name="Freeform 8">
                <a:extLst>
                  <a:ext uri="{FF2B5EF4-FFF2-40B4-BE49-F238E27FC236}">
                    <a16:creationId xmlns:a16="http://schemas.microsoft.com/office/drawing/2014/main" id="{2031A4C2-D026-5F82-4787-CED5417AF2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" y="1568"/>
                <a:ext cx="72" cy="1184"/>
              </a:xfrm>
              <a:custGeom>
                <a:avLst/>
                <a:gdLst>
                  <a:gd name="T0" fmla="*/ 72 w 72"/>
                  <a:gd name="T1" fmla="*/ 0 h 1184"/>
                  <a:gd name="T2" fmla="*/ 24 w 72"/>
                  <a:gd name="T3" fmla="*/ 256 h 1184"/>
                  <a:gd name="T4" fmla="*/ 48 w 72"/>
                  <a:gd name="T5" fmla="*/ 616 h 1184"/>
                  <a:gd name="T6" fmla="*/ 16 w 72"/>
                  <a:gd name="T7" fmla="*/ 744 h 1184"/>
                  <a:gd name="T8" fmla="*/ 0 w 72"/>
                  <a:gd name="T9" fmla="*/ 792 h 1184"/>
                  <a:gd name="T10" fmla="*/ 40 w 72"/>
                  <a:gd name="T11" fmla="*/ 1120 h 1184"/>
                  <a:gd name="T12" fmla="*/ 32 w 72"/>
                  <a:gd name="T13" fmla="*/ 1160 h 1184"/>
                  <a:gd name="T14" fmla="*/ 24 w 72"/>
                  <a:gd name="T15" fmla="*/ 1184 h 1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" h="1184">
                    <a:moveTo>
                      <a:pt x="72" y="0"/>
                    </a:moveTo>
                    <a:cubicBezTo>
                      <a:pt x="50" y="84"/>
                      <a:pt x="34" y="169"/>
                      <a:pt x="24" y="256"/>
                    </a:cubicBezTo>
                    <a:cubicBezTo>
                      <a:pt x="28" y="414"/>
                      <a:pt x="16" y="490"/>
                      <a:pt x="48" y="616"/>
                    </a:cubicBezTo>
                    <a:cubicBezTo>
                      <a:pt x="41" y="661"/>
                      <a:pt x="30" y="700"/>
                      <a:pt x="16" y="744"/>
                    </a:cubicBezTo>
                    <a:cubicBezTo>
                      <a:pt x="10" y="760"/>
                      <a:pt x="0" y="792"/>
                      <a:pt x="0" y="792"/>
                    </a:cubicBezTo>
                    <a:cubicBezTo>
                      <a:pt x="5" y="925"/>
                      <a:pt x="10" y="1002"/>
                      <a:pt x="40" y="1120"/>
                    </a:cubicBezTo>
                    <a:cubicBezTo>
                      <a:pt x="37" y="1133"/>
                      <a:pt x="35" y="1146"/>
                      <a:pt x="32" y="1160"/>
                    </a:cubicBezTo>
                    <a:cubicBezTo>
                      <a:pt x="29" y="1168"/>
                      <a:pt x="24" y="1184"/>
                      <a:pt x="24" y="118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1842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16457" name="Freeform 9">
              <a:extLst>
                <a:ext uri="{FF2B5EF4-FFF2-40B4-BE49-F238E27FC236}">
                  <a16:creationId xmlns:a16="http://schemas.microsoft.com/office/drawing/2014/main" id="{D7FFF1BC-319B-0381-7385-C047D2EE0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8" y="2692"/>
              <a:ext cx="274" cy="940"/>
            </a:xfrm>
            <a:custGeom>
              <a:avLst/>
              <a:gdLst>
                <a:gd name="T0" fmla="*/ 248 w 274"/>
                <a:gd name="T1" fmla="*/ 4 h 940"/>
                <a:gd name="T2" fmla="*/ 192 w 274"/>
                <a:gd name="T3" fmla="*/ 28 h 940"/>
                <a:gd name="T4" fmla="*/ 144 w 274"/>
                <a:gd name="T5" fmla="*/ 148 h 940"/>
                <a:gd name="T6" fmla="*/ 72 w 274"/>
                <a:gd name="T7" fmla="*/ 300 h 940"/>
                <a:gd name="T8" fmla="*/ 48 w 274"/>
                <a:gd name="T9" fmla="*/ 588 h 940"/>
                <a:gd name="T10" fmla="*/ 0 w 274"/>
                <a:gd name="T11" fmla="*/ 724 h 940"/>
                <a:gd name="T12" fmla="*/ 88 w 274"/>
                <a:gd name="T13" fmla="*/ 940 h 940"/>
                <a:gd name="T14" fmla="*/ 160 w 274"/>
                <a:gd name="T15" fmla="*/ 892 h 940"/>
                <a:gd name="T16" fmla="*/ 176 w 274"/>
                <a:gd name="T17" fmla="*/ 844 h 940"/>
                <a:gd name="T18" fmla="*/ 184 w 274"/>
                <a:gd name="T19" fmla="*/ 820 h 940"/>
                <a:gd name="T20" fmla="*/ 176 w 274"/>
                <a:gd name="T21" fmla="*/ 740 h 940"/>
                <a:gd name="T22" fmla="*/ 144 w 274"/>
                <a:gd name="T23" fmla="*/ 692 h 940"/>
                <a:gd name="T24" fmla="*/ 128 w 274"/>
                <a:gd name="T25" fmla="*/ 644 h 940"/>
                <a:gd name="T26" fmla="*/ 216 w 274"/>
                <a:gd name="T27" fmla="*/ 596 h 940"/>
                <a:gd name="T28" fmla="*/ 232 w 274"/>
                <a:gd name="T29" fmla="*/ 412 h 940"/>
                <a:gd name="T30" fmla="*/ 272 w 274"/>
                <a:gd name="T31" fmla="*/ 276 h 940"/>
                <a:gd name="T32" fmla="*/ 272 w 274"/>
                <a:gd name="T33" fmla="*/ 76 h 940"/>
                <a:gd name="T34" fmla="*/ 264 w 274"/>
                <a:gd name="T35" fmla="*/ 28 h 940"/>
                <a:gd name="T36" fmla="*/ 248 w 274"/>
                <a:gd name="T37" fmla="*/ 4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" h="940">
                  <a:moveTo>
                    <a:pt x="248" y="4"/>
                  </a:moveTo>
                  <a:cubicBezTo>
                    <a:pt x="232" y="7"/>
                    <a:pt x="202" y="11"/>
                    <a:pt x="192" y="28"/>
                  </a:cubicBezTo>
                  <a:cubicBezTo>
                    <a:pt x="170" y="62"/>
                    <a:pt x="166" y="114"/>
                    <a:pt x="144" y="148"/>
                  </a:cubicBezTo>
                  <a:cubicBezTo>
                    <a:pt x="108" y="201"/>
                    <a:pt x="87" y="238"/>
                    <a:pt x="72" y="300"/>
                  </a:cubicBezTo>
                  <a:cubicBezTo>
                    <a:pt x="68" y="393"/>
                    <a:pt x="69" y="494"/>
                    <a:pt x="48" y="588"/>
                  </a:cubicBezTo>
                  <a:cubicBezTo>
                    <a:pt x="36" y="637"/>
                    <a:pt x="10" y="673"/>
                    <a:pt x="0" y="724"/>
                  </a:cubicBezTo>
                  <a:cubicBezTo>
                    <a:pt x="8" y="812"/>
                    <a:pt x="9" y="887"/>
                    <a:pt x="88" y="940"/>
                  </a:cubicBezTo>
                  <a:cubicBezTo>
                    <a:pt x="120" y="931"/>
                    <a:pt x="145" y="925"/>
                    <a:pt x="160" y="892"/>
                  </a:cubicBezTo>
                  <a:cubicBezTo>
                    <a:pt x="166" y="876"/>
                    <a:pt x="170" y="860"/>
                    <a:pt x="176" y="844"/>
                  </a:cubicBezTo>
                  <a:cubicBezTo>
                    <a:pt x="178" y="836"/>
                    <a:pt x="184" y="820"/>
                    <a:pt x="184" y="820"/>
                  </a:cubicBezTo>
                  <a:cubicBezTo>
                    <a:pt x="181" y="793"/>
                    <a:pt x="183" y="765"/>
                    <a:pt x="176" y="740"/>
                  </a:cubicBezTo>
                  <a:cubicBezTo>
                    <a:pt x="170" y="721"/>
                    <a:pt x="150" y="710"/>
                    <a:pt x="144" y="692"/>
                  </a:cubicBezTo>
                  <a:cubicBezTo>
                    <a:pt x="138" y="676"/>
                    <a:pt x="128" y="644"/>
                    <a:pt x="128" y="644"/>
                  </a:cubicBezTo>
                  <a:cubicBezTo>
                    <a:pt x="142" y="601"/>
                    <a:pt x="175" y="609"/>
                    <a:pt x="216" y="596"/>
                  </a:cubicBezTo>
                  <a:cubicBezTo>
                    <a:pt x="242" y="517"/>
                    <a:pt x="216" y="602"/>
                    <a:pt x="232" y="412"/>
                  </a:cubicBezTo>
                  <a:cubicBezTo>
                    <a:pt x="235" y="366"/>
                    <a:pt x="260" y="320"/>
                    <a:pt x="272" y="276"/>
                  </a:cubicBezTo>
                  <a:cubicBezTo>
                    <a:pt x="264" y="204"/>
                    <a:pt x="248" y="145"/>
                    <a:pt x="272" y="76"/>
                  </a:cubicBezTo>
                  <a:cubicBezTo>
                    <a:pt x="269" y="60"/>
                    <a:pt x="274" y="40"/>
                    <a:pt x="264" y="28"/>
                  </a:cubicBezTo>
                  <a:cubicBezTo>
                    <a:pt x="239" y="0"/>
                    <a:pt x="177" y="21"/>
                    <a:pt x="248" y="4"/>
                  </a:cubicBezTo>
                  <a:close/>
                </a:path>
              </a:pathLst>
            </a:custGeom>
            <a:blipFill dpi="0" rotWithShape="0">
              <a:blip r:embed="rId2"/>
              <a:srcRect/>
              <a:tile tx="0" ty="0" sx="100000" sy="100000" flip="none" algn="tl"/>
            </a:blipFill>
            <a:ln w="12700" cap="flat" cmpd="sng">
              <a:solidFill>
                <a:schemeClr val="accent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7184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16458" name="Group 10">
            <a:extLst>
              <a:ext uri="{FF2B5EF4-FFF2-40B4-BE49-F238E27FC236}">
                <a16:creationId xmlns:a16="http://schemas.microsoft.com/office/drawing/2014/main" id="{3BC2F084-9C64-7F7B-55B2-6BD3B48C975D}"/>
              </a:ext>
            </a:extLst>
          </p:cNvPr>
          <p:cNvGrpSpPr>
            <a:grpSpLocks/>
          </p:cNvGrpSpPr>
          <p:nvPr/>
        </p:nvGrpSpPr>
        <p:grpSpPr bwMode="auto">
          <a:xfrm>
            <a:off x="3073400" y="1079500"/>
            <a:ext cx="2317750" cy="4584700"/>
            <a:chOff x="1936" y="680"/>
            <a:chExt cx="1460" cy="2888"/>
          </a:xfrm>
        </p:grpSpPr>
        <p:sp>
          <p:nvSpPr>
            <p:cNvPr id="616459" name="Freeform 11">
              <a:extLst>
                <a:ext uri="{FF2B5EF4-FFF2-40B4-BE49-F238E27FC236}">
                  <a16:creationId xmlns:a16="http://schemas.microsoft.com/office/drawing/2014/main" id="{7F9D18B1-787A-5312-8655-D226A11696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4" y="680"/>
              <a:ext cx="1092" cy="2608"/>
            </a:xfrm>
            <a:custGeom>
              <a:avLst/>
              <a:gdLst>
                <a:gd name="T0" fmla="*/ 1080 w 1092"/>
                <a:gd name="T1" fmla="*/ 0 h 2608"/>
                <a:gd name="T2" fmla="*/ 1072 w 1092"/>
                <a:gd name="T3" fmla="*/ 120 h 2608"/>
                <a:gd name="T4" fmla="*/ 1040 w 1092"/>
                <a:gd name="T5" fmla="*/ 168 h 2608"/>
                <a:gd name="T6" fmla="*/ 968 w 1092"/>
                <a:gd name="T7" fmla="*/ 320 h 2608"/>
                <a:gd name="T8" fmla="*/ 944 w 1092"/>
                <a:gd name="T9" fmla="*/ 368 h 2608"/>
                <a:gd name="T10" fmla="*/ 904 w 1092"/>
                <a:gd name="T11" fmla="*/ 488 h 2608"/>
                <a:gd name="T12" fmla="*/ 880 w 1092"/>
                <a:gd name="T13" fmla="*/ 536 h 2608"/>
                <a:gd name="T14" fmla="*/ 872 w 1092"/>
                <a:gd name="T15" fmla="*/ 664 h 2608"/>
                <a:gd name="T16" fmla="*/ 800 w 1092"/>
                <a:gd name="T17" fmla="*/ 696 h 2608"/>
                <a:gd name="T18" fmla="*/ 776 w 1092"/>
                <a:gd name="T19" fmla="*/ 704 h 2608"/>
                <a:gd name="T20" fmla="*/ 744 w 1092"/>
                <a:gd name="T21" fmla="*/ 848 h 2608"/>
                <a:gd name="T22" fmla="*/ 720 w 1092"/>
                <a:gd name="T23" fmla="*/ 1120 h 2608"/>
                <a:gd name="T24" fmla="*/ 576 w 1092"/>
                <a:gd name="T25" fmla="*/ 1664 h 2608"/>
                <a:gd name="T26" fmla="*/ 456 w 1092"/>
                <a:gd name="T27" fmla="*/ 1976 h 2608"/>
                <a:gd name="T28" fmla="*/ 408 w 1092"/>
                <a:gd name="T29" fmla="*/ 2048 h 2608"/>
                <a:gd name="T30" fmla="*/ 376 w 1092"/>
                <a:gd name="T31" fmla="*/ 2096 h 2608"/>
                <a:gd name="T32" fmla="*/ 320 w 1092"/>
                <a:gd name="T33" fmla="*/ 2184 h 2608"/>
                <a:gd name="T34" fmla="*/ 240 w 1092"/>
                <a:gd name="T35" fmla="*/ 2264 h 2608"/>
                <a:gd name="T36" fmla="*/ 152 w 1092"/>
                <a:gd name="T37" fmla="*/ 2384 h 2608"/>
                <a:gd name="T38" fmla="*/ 80 w 1092"/>
                <a:gd name="T39" fmla="*/ 2480 h 2608"/>
                <a:gd name="T40" fmla="*/ 40 w 1092"/>
                <a:gd name="T41" fmla="*/ 2528 h 2608"/>
                <a:gd name="T42" fmla="*/ 0 w 1092"/>
                <a:gd name="T43" fmla="*/ 2608 h 2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92" h="2608">
                  <a:moveTo>
                    <a:pt x="1080" y="0"/>
                  </a:moveTo>
                  <a:cubicBezTo>
                    <a:pt x="1092" y="37"/>
                    <a:pt x="1091" y="84"/>
                    <a:pt x="1072" y="120"/>
                  </a:cubicBezTo>
                  <a:cubicBezTo>
                    <a:pt x="1062" y="136"/>
                    <a:pt x="1040" y="168"/>
                    <a:pt x="1040" y="168"/>
                  </a:cubicBezTo>
                  <a:cubicBezTo>
                    <a:pt x="1031" y="254"/>
                    <a:pt x="1031" y="272"/>
                    <a:pt x="968" y="320"/>
                  </a:cubicBezTo>
                  <a:cubicBezTo>
                    <a:pt x="938" y="407"/>
                    <a:pt x="985" y="274"/>
                    <a:pt x="944" y="368"/>
                  </a:cubicBezTo>
                  <a:cubicBezTo>
                    <a:pt x="928" y="402"/>
                    <a:pt x="925" y="456"/>
                    <a:pt x="904" y="488"/>
                  </a:cubicBezTo>
                  <a:cubicBezTo>
                    <a:pt x="883" y="519"/>
                    <a:pt x="891" y="502"/>
                    <a:pt x="880" y="536"/>
                  </a:cubicBezTo>
                  <a:cubicBezTo>
                    <a:pt x="877" y="578"/>
                    <a:pt x="881" y="622"/>
                    <a:pt x="872" y="664"/>
                  </a:cubicBezTo>
                  <a:cubicBezTo>
                    <a:pt x="869" y="676"/>
                    <a:pt x="817" y="690"/>
                    <a:pt x="800" y="696"/>
                  </a:cubicBezTo>
                  <a:cubicBezTo>
                    <a:pt x="792" y="698"/>
                    <a:pt x="776" y="704"/>
                    <a:pt x="776" y="704"/>
                  </a:cubicBezTo>
                  <a:cubicBezTo>
                    <a:pt x="742" y="753"/>
                    <a:pt x="749" y="778"/>
                    <a:pt x="744" y="848"/>
                  </a:cubicBezTo>
                  <a:cubicBezTo>
                    <a:pt x="737" y="938"/>
                    <a:pt x="733" y="1029"/>
                    <a:pt x="720" y="1120"/>
                  </a:cubicBezTo>
                  <a:cubicBezTo>
                    <a:pt x="691" y="1304"/>
                    <a:pt x="651" y="1493"/>
                    <a:pt x="576" y="1664"/>
                  </a:cubicBezTo>
                  <a:cubicBezTo>
                    <a:pt x="530" y="1765"/>
                    <a:pt x="518" y="1882"/>
                    <a:pt x="456" y="1976"/>
                  </a:cubicBezTo>
                  <a:cubicBezTo>
                    <a:pt x="446" y="2013"/>
                    <a:pt x="439" y="2026"/>
                    <a:pt x="408" y="2048"/>
                  </a:cubicBezTo>
                  <a:cubicBezTo>
                    <a:pt x="397" y="2064"/>
                    <a:pt x="382" y="2077"/>
                    <a:pt x="376" y="2096"/>
                  </a:cubicBezTo>
                  <a:cubicBezTo>
                    <a:pt x="361" y="2140"/>
                    <a:pt x="358" y="2158"/>
                    <a:pt x="320" y="2184"/>
                  </a:cubicBezTo>
                  <a:cubicBezTo>
                    <a:pt x="302" y="2210"/>
                    <a:pt x="266" y="2246"/>
                    <a:pt x="240" y="2264"/>
                  </a:cubicBezTo>
                  <a:cubicBezTo>
                    <a:pt x="211" y="2306"/>
                    <a:pt x="196" y="2354"/>
                    <a:pt x="152" y="2384"/>
                  </a:cubicBezTo>
                  <a:cubicBezTo>
                    <a:pt x="128" y="2418"/>
                    <a:pt x="106" y="2448"/>
                    <a:pt x="80" y="2480"/>
                  </a:cubicBezTo>
                  <a:cubicBezTo>
                    <a:pt x="62" y="2501"/>
                    <a:pt x="51" y="2502"/>
                    <a:pt x="40" y="2528"/>
                  </a:cubicBezTo>
                  <a:cubicBezTo>
                    <a:pt x="23" y="2564"/>
                    <a:pt x="27" y="2580"/>
                    <a:pt x="0" y="2608"/>
                  </a:cubicBezTo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45791" dir="337859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460" name="Freeform 12">
              <a:extLst>
                <a:ext uri="{FF2B5EF4-FFF2-40B4-BE49-F238E27FC236}">
                  <a16:creationId xmlns:a16="http://schemas.microsoft.com/office/drawing/2014/main" id="{21A15C2D-F284-B305-6FF9-D2DAB9C037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6" y="3248"/>
              <a:ext cx="392" cy="320"/>
            </a:xfrm>
            <a:custGeom>
              <a:avLst/>
              <a:gdLst>
                <a:gd name="T0" fmla="*/ 392 w 392"/>
                <a:gd name="T1" fmla="*/ 0 h 320"/>
                <a:gd name="T2" fmla="*/ 336 w 392"/>
                <a:gd name="T3" fmla="*/ 64 h 320"/>
                <a:gd name="T4" fmla="*/ 256 w 392"/>
                <a:gd name="T5" fmla="*/ 144 h 320"/>
                <a:gd name="T6" fmla="*/ 0 w 392"/>
                <a:gd name="T7" fmla="*/ 32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2" h="320">
                  <a:moveTo>
                    <a:pt x="392" y="0"/>
                  </a:moveTo>
                  <a:cubicBezTo>
                    <a:pt x="354" y="55"/>
                    <a:pt x="375" y="37"/>
                    <a:pt x="336" y="64"/>
                  </a:cubicBezTo>
                  <a:cubicBezTo>
                    <a:pt x="323" y="101"/>
                    <a:pt x="285" y="119"/>
                    <a:pt x="256" y="144"/>
                  </a:cubicBezTo>
                  <a:cubicBezTo>
                    <a:pt x="175" y="211"/>
                    <a:pt x="94" y="272"/>
                    <a:pt x="0" y="320"/>
                  </a:cubicBezTo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45791" dir="337859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6461" name="Text Box 13">
            <a:extLst>
              <a:ext uri="{FF2B5EF4-FFF2-40B4-BE49-F238E27FC236}">
                <a16:creationId xmlns:a16="http://schemas.microsoft.com/office/drawing/2014/main" id="{025D98A5-7BE8-5D39-1949-9F6FB04BF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0" y="1574800"/>
            <a:ext cx="1612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200" b="0" i="1">
                <a:solidFill>
                  <a:srgbClr val="0831AD"/>
                </a:solidFill>
              </a:rPr>
              <a:t>Галилейское  море</a:t>
            </a:r>
            <a:endParaRPr lang="en-US" altLang="en-US" sz="1200" b="0" i="1">
              <a:solidFill>
                <a:srgbClr val="0831AD"/>
              </a:solidFill>
            </a:endParaRPr>
          </a:p>
        </p:txBody>
      </p:sp>
      <p:sp>
        <p:nvSpPr>
          <p:cNvPr id="616462" name="Text Box 14">
            <a:extLst>
              <a:ext uri="{FF2B5EF4-FFF2-40B4-BE49-F238E27FC236}">
                <a16:creationId xmlns:a16="http://schemas.microsoft.com/office/drawing/2014/main" id="{F684B76F-804C-1DA5-FF15-B77169996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8150" y="2698750"/>
            <a:ext cx="1612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 b="0" i="1">
                <a:solidFill>
                  <a:srgbClr val="0831AD"/>
                </a:solidFill>
              </a:rPr>
              <a:t>Гелвуя</a:t>
            </a:r>
            <a:endParaRPr lang="en-US" altLang="en-US" sz="1600" b="0" i="1">
              <a:solidFill>
                <a:srgbClr val="0831AD"/>
              </a:solidFill>
            </a:endParaRPr>
          </a:p>
        </p:txBody>
      </p:sp>
      <p:sp>
        <p:nvSpPr>
          <p:cNvPr id="616463" name="Text Box 15">
            <a:extLst>
              <a:ext uri="{FF2B5EF4-FFF2-40B4-BE49-F238E27FC236}">
                <a16:creationId xmlns:a16="http://schemas.microsoft.com/office/drawing/2014/main" id="{19A64FF0-5DC1-63C2-CF28-E3941119B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8700" y="4660900"/>
            <a:ext cx="1612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 b="0" i="1">
                <a:solidFill>
                  <a:srgbClr val="0831AD"/>
                </a:solidFill>
              </a:rPr>
              <a:t>Хеврон</a:t>
            </a:r>
            <a:endParaRPr lang="en-US" altLang="en-US" sz="1600" b="0" i="1">
              <a:solidFill>
                <a:srgbClr val="0831AD"/>
              </a:solidFill>
            </a:endParaRPr>
          </a:p>
        </p:txBody>
      </p:sp>
      <p:sp>
        <p:nvSpPr>
          <p:cNvPr id="616464" name="Text Box 16">
            <a:extLst>
              <a:ext uri="{FF2B5EF4-FFF2-40B4-BE49-F238E27FC236}">
                <a16:creationId xmlns:a16="http://schemas.microsoft.com/office/drawing/2014/main" id="{556C90D2-44B7-7207-A1D2-B7650CC501BD}"/>
              </a:ext>
            </a:extLst>
          </p:cNvPr>
          <p:cNvSpPr txBox="1">
            <a:spLocks noChangeArrowheads="1"/>
          </p:cNvSpPr>
          <p:nvPr/>
        </p:nvSpPr>
        <p:spPr bwMode="auto">
          <a:xfrm rot="-5286213">
            <a:off x="4362450" y="1376363"/>
            <a:ext cx="1612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rgbClr val="0831AD"/>
                </a:solidFill>
              </a:rPr>
              <a:t>АСИР</a:t>
            </a:r>
            <a:endParaRPr lang="en-US" altLang="en-US" sz="1600">
              <a:solidFill>
                <a:srgbClr val="0831AD"/>
              </a:solidFill>
            </a:endParaRPr>
          </a:p>
        </p:txBody>
      </p:sp>
      <p:sp>
        <p:nvSpPr>
          <p:cNvPr id="616465" name="Text Box 17">
            <a:extLst>
              <a:ext uri="{FF2B5EF4-FFF2-40B4-BE49-F238E27FC236}">
                <a16:creationId xmlns:a16="http://schemas.microsoft.com/office/drawing/2014/main" id="{16A15946-1A30-6539-B7C9-B332CF5DF31B}"/>
              </a:ext>
            </a:extLst>
          </p:cNvPr>
          <p:cNvSpPr txBox="1">
            <a:spLocks noChangeArrowheads="1"/>
          </p:cNvSpPr>
          <p:nvPr/>
        </p:nvSpPr>
        <p:spPr bwMode="auto">
          <a:xfrm rot="-844665">
            <a:off x="5075238" y="2413000"/>
            <a:ext cx="1612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rgbClr val="0831AD"/>
                </a:solidFill>
              </a:rPr>
              <a:t>ИССАХАР</a:t>
            </a:r>
            <a:endParaRPr lang="en-US" altLang="en-US" sz="1600">
              <a:solidFill>
                <a:srgbClr val="0831AD"/>
              </a:solidFill>
            </a:endParaRPr>
          </a:p>
        </p:txBody>
      </p:sp>
      <p:sp>
        <p:nvSpPr>
          <p:cNvPr id="616466" name="Text Box 18">
            <a:extLst>
              <a:ext uri="{FF2B5EF4-FFF2-40B4-BE49-F238E27FC236}">
                <a16:creationId xmlns:a16="http://schemas.microsoft.com/office/drawing/2014/main" id="{B5D1E52B-E67B-4524-D824-EA9B1CE5D6B7}"/>
              </a:ext>
            </a:extLst>
          </p:cNvPr>
          <p:cNvSpPr txBox="1">
            <a:spLocks noChangeArrowheads="1"/>
          </p:cNvSpPr>
          <p:nvPr/>
        </p:nvSpPr>
        <p:spPr bwMode="auto">
          <a:xfrm rot="469584">
            <a:off x="4422775" y="3048000"/>
            <a:ext cx="1612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rgbClr val="0831AD"/>
                </a:solidFill>
              </a:rPr>
              <a:t>МАНАССИЯ</a:t>
            </a:r>
            <a:endParaRPr lang="en-US" altLang="en-US" sz="1600">
              <a:solidFill>
                <a:srgbClr val="0831AD"/>
              </a:solidFill>
            </a:endParaRPr>
          </a:p>
        </p:txBody>
      </p:sp>
      <p:sp>
        <p:nvSpPr>
          <p:cNvPr id="616467" name="Text Box 19">
            <a:extLst>
              <a:ext uri="{FF2B5EF4-FFF2-40B4-BE49-F238E27FC236}">
                <a16:creationId xmlns:a16="http://schemas.microsoft.com/office/drawing/2014/main" id="{6E51BBB7-B9EB-C5EF-BDF1-FDE1B5D16B94}"/>
              </a:ext>
            </a:extLst>
          </p:cNvPr>
          <p:cNvSpPr txBox="1">
            <a:spLocks noChangeArrowheads="1"/>
          </p:cNvSpPr>
          <p:nvPr/>
        </p:nvSpPr>
        <p:spPr bwMode="auto">
          <a:xfrm rot="2606806">
            <a:off x="5867400" y="4297363"/>
            <a:ext cx="1612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rgbClr val="0831AD"/>
                </a:solidFill>
              </a:rPr>
              <a:t>ГАД</a:t>
            </a:r>
            <a:endParaRPr lang="en-US" altLang="en-US" sz="1600">
              <a:solidFill>
                <a:srgbClr val="0831AD"/>
              </a:solidFill>
            </a:endParaRPr>
          </a:p>
        </p:txBody>
      </p:sp>
      <p:sp>
        <p:nvSpPr>
          <p:cNvPr id="616468" name="Text Box 20">
            <a:extLst>
              <a:ext uri="{FF2B5EF4-FFF2-40B4-BE49-F238E27FC236}">
                <a16:creationId xmlns:a16="http://schemas.microsoft.com/office/drawing/2014/main" id="{B66D3FDA-F2BA-B7D6-FFB7-48ABE6B96CBE}"/>
              </a:ext>
            </a:extLst>
          </p:cNvPr>
          <p:cNvSpPr txBox="1">
            <a:spLocks noChangeArrowheads="1"/>
          </p:cNvSpPr>
          <p:nvPr/>
        </p:nvSpPr>
        <p:spPr bwMode="auto">
          <a:xfrm rot="-2225045">
            <a:off x="4560888" y="3597275"/>
            <a:ext cx="1612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rgbClr val="0831AD"/>
                </a:solidFill>
              </a:rPr>
              <a:t>ЕФРЕМ</a:t>
            </a:r>
            <a:endParaRPr lang="en-US" altLang="en-US" sz="1600">
              <a:solidFill>
                <a:srgbClr val="0831AD"/>
              </a:solidFill>
            </a:endParaRPr>
          </a:p>
        </p:txBody>
      </p:sp>
      <p:sp>
        <p:nvSpPr>
          <p:cNvPr id="616469" name="Text Box 21">
            <a:extLst>
              <a:ext uri="{FF2B5EF4-FFF2-40B4-BE49-F238E27FC236}">
                <a16:creationId xmlns:a16="http://schemas.microsoft.com/office/drawing/2014/main" id="{9B69F192-FB3B-C449-1EAD-2F5329195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267200"/>
            <a:ext cx="1612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rgbClr val="0831AD"/>
                </a:solidFill>
              </a:rPr>
              <a:t>ВЕНИАМИН</a:t>
            </a:r>
            <a:endParaRPr lang="en-US" altLang="en-US" sz="1600">
              <a:solidFill>
                <a:srgbClr val="0831AD"/>
              </a:solidFill>
            </a:endParaRPr>
          </a:p>
        </p:txBody>
      </p:sp>
      <p:sp>
        <p:nvSpPr>
          <p:cNvPr id="616470" name="Text Box 22">
            <a:extLst>
              <a:ext uri="{FF2B5EF4-FFF2-40B4-BE49-F238E27FC236}">
                <a16:creationId xmlns:a16="http://schemas.microsoft.com/office/drawing/2014/main" id="{BE42FEA9-61B6-9603-FD7E-5F3D0E1A872C}"/>
              </a:ext>
            </a:extLst>
          </p:cNvPr>
          <p:cNvSpPr txBox="1">
            <a:spLocks noChangeArrowheads="1"/>
          </p:cNvSpPr>
          <p:nvPr/>
        </p:nvSpPr>
        <p:spPr bwMode="auto">
          <a:xfrm rot="2953560">
            <a:off x="5767388" y="5035550"/>
            <a:ext cx="1612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rgbClr val="0831AD"/>
                </a:solidFill>
              </a:rPr>
              <a:t>РУВИМ</a:t>
            </a:r>
            <a:endParaRPr lang="en-US" altLang="en-US" sz="1600">
              <a:solidFill>
                <a:srgbClr val="0831AD"/>
              </a:solidFill>
            </a:endParaRPr>
          </a:p>
        </p:txBody>
      </p:sp>
      <p:sp>
        <p:nvSpPr>
          <p:cNvPr id="616471" name="Text Box 23">
            <a:extLst>
              <a:ext uri="{FF2B5EF4-FFF2-40B4-BE49-F238E27FC236}">
                <a16:creationId xmlns:a16="http://schemas.microsoft.com/office/drawing/2014/main" id="{D5A433FA-C5BF-37A3-5052-85246DEE1021}"/>
              </a:ext>
            </a:extLst>
          </p:cNvPr>
          <p:cNvSpPr txBox="1">
            <a:spLocks noChangeArrowheads="1"/>
          </p:cNvSpPr>
          <p:nvPr/>
        </p:nvSpPr>
        <p:spPr bwMode="auto">
          <a:xfrm rot="-3254640">
            <a:off x="3824288" y="3981450"/>
            <a:ext cx="1612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rgbClr val="0831AD"/>
                </a:solidFill>
              </a:rPr>
              <a:t>ДАН</a:t>
            </a:r>
            <a:endParaRPr lang="en-US" altLang="en-US" sz="1600">
              <a:solidFill>
                <a:srgbClr val="0831AD"/>
              </a:solidFill>
            </a:endParaRPr>
          </a:p>
        </p:txBody>
      </p:sp>
      <p:sp>
        <p:nvSpPr>
          <p:cNvPr id="616472" name="Text Box 24">
            <a:extLst>
              <a:ext uri="{FF2B5EF4-FFF2-40B4-BE49-F238E27FC236}">
                <a16:creationId xmlns:a16="http://schemas.microsoft.com/office/drawing/2014/main" id="{E2929831-0C77-DD5D-ED73-D0D6CE394AF4}"/>
              </a:ext>
            </a:extLst>
          </p:cNvPr>
          <p:cNvSpPr txBox="1">
            <a:spLocks noChangeArrowheads="1"/>
          </p:cNvSpPr>
          <p:nvPr/>
        </p:nvSpPr>
        <p:spPr bwMode="auto">
          <a:xfrm rot="-2428638">
            <a:off x="3752850" y="4703763"/>
            <a:ext cx="1612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rgbClr val="0831AD"/>
                </a:solidFill>
              </a:rPr>
              <a:t>ИУДА</a:t>
            </a:r>
            <a:endParaRPr lang="en-US" altLang="en-US" sz="1600">
              <a:solidFill>
                <a:srgbClr val="0831AD"/>
              </a:solidFill>
            </a:endParaRPr>
          </a:p>
        </p:txBody>
      </p:sp>
      <p:sp>
        <p:nvSpPr>
          <p:cNvPr id="616473" name="Text Box 25">
            <a:extLst>
              <a:ext uri="{FF2B5EF4-FFF2-40B4-BE49-F238E27FC236}">
                <a16:creationId xmlns:a16="http://schemas.microsoft.com/office/drawing/2014/main" id="{6DE32598-D524-4107-6707-61BD94EB8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8900" y="5537200"/>
            <a:ext cx="1612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rgbClr val="0831AD"/>
                </a:solidFill>
              </a:rPr>
              <a:t>СИМЕОН</a:t>
            </a:r>
            <a:endParaRPr lang="en-US" altLang="en-US" sz="1600">
              <a:solidFill>
                <a:srgbClr val="0831AD"/>
              </a:solidFill>
            </a:endParaRPr>
          </a:p>
        </p:txBody>
      </p:sp>
      <p:sp>
        <p:nvSpPr>
          <p:cNvPr id="616474" name="Text Box 26">
            <a:extLst>
              <a:ext uri="{FF2B5EF4-FFF2-40B4-BE49-F238E27FC236}">
                <a16:creationId xmlns:a16="http://schemas.microsoft.com/office/drawing/2014/main" id="{F9D0329E-C4E6-A520-050A-0BD292783AE4}"/>
              </a:ext>
            </a:extLst>
          </p:cNvPr>
          <p:cNvSpPr txBox="1">
            <a:spLocks noChangeArrowheads="1"/>
          </p:cNvSpPr>
          <p:nvPr/>
        </p:nvSpPr>
        <p:spPr bwMode="auto">
          <a:xfrm rot="-1471107">
            <a:off x="5795963" y="3243263"/>
            <a:ext cx="1612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rgbClr val="0831AD"/>
                </a:solidFill>
              </a:rPr>
              <a:t>МАНАССИЯ</a:t>
            </a:r>
            <a:endParaRPr lang="en-US" altLang="en-US" sz="1600">
              <a:solidFill>
                <a:srgbClr val="0831AD"/>
              </a:solidFill>
            </a:endParaRPr>
          </a:p>
        </p:txBody>
      </p:sp>
      <p:sp>
        <p:nvSpPr>
          <p:cNvPr id="616475" name="Text Box 27">
            <a:extLst>
              <a:ext uri="{FF2B5EF4-FFF2-40B4-BE49-F238E27FC236}">
                <a16:creationId xmlns:a16="http://schemas.microsoft.com/office/drawing/2014/main" id="{3CDF08AE-97F7-2FDB-AF03-E1B397C7D2A7}"/>
              </a:ext>
            </a:extLst>
          </p:cNvPr>
          <p:cNvSpPr txBox="1">
            <a:spLocks noChangeArrowheads="1"/>
          </p:cNvSpPr>
          <p:nvPr/>
        </p:nvSpPr>
        <p:spPr bwMode="auto">
          <a:xfrm rot="-4430452">
            <a:off x="5772150" y="1257300"/>
            <a:ext cx="1612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rgbClr val="0831AD"/>
                </a:solidFill>
              </a:rPr>
              <a:t>НЕФФАЛИМ</a:t>
            </a:r>
            <a:endParaRPr lang="en-US" altLang="en-US" sz="1600">
              <a:solidFill>
                <a:srgbClr val="0831AD"/>
              </a:solidFill>
            </a:endParaRPr>
          </a:p>
        </p:txBody>
      </p:sp>
      <p:sp>
        <p:nvSpPr>
          <p:cNvPr id="616476" name="Text Box 28">
            <a:extLst>
              <a:ext uri="{FF2B5EF4-FFF2-40B4-BE49-F238E27FC236}">
                <a16:creationId xmlns:a16="http://schemas.microsoft.com/office/drawing/2014/main" id="{6F13C6D4-1299-891B-FC0C-A75729DC42F3}"/>
              </a:ext>
            </a:extLst>
          </p:cNvPr>
          <p:cNvSpPr txBox="1">
            <a:spLocks noChangeArrowheads="1"/>
          </p:cNvSpPr>
          <p:nvPr/>
        </p:nvSpPr>
        <p:spPr bwMode="auto">
          <a:xfrm rot="-5105054">
            <a:off x="4718050" y="1516063"/>
            <a:ext cx="1612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rgbClr val="0831AD"/>
                </a:solidFill>
              </a:rPr>
              <a:t>ЗАВУЛОН</a:t>
            </a:r>
            <a:endParaRPr lang="en-US" altLang="en-US" sz="1600">
              <a:solidFill>
                <a:srgbClr val="0831AD"/>
              </a:solidFill>
            </a:endParaRPr>
          </a:p>
        </p:txBody>
      </p:sp>
      <p:sp>
        <p:nvSpPr>
          <p:cNvPr id="616477" name="Text Box 29">
            <a:extLst>
              <a:ext uri="{FF2B5EF4-FFF2-40B4-BE49-F238E27FC236}">
                <a16:creationId xmlns:a16="http://schemas.microsoft.com/office/drawing/2014/main" id="{295BBFB0-126C-1A8D-221B-3601F3FAB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1300" y="2311400"/>
            <a:ext cx="1612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 i="1">
                <a:solidFill>
                  <a:srgbClr val="0831AD"/>
                </a:solidFill>
              </a:rPr>
              <a:t>Кармил</a:t>
            </a:r>
            <a:endParaRPr lang="en-US" altLang="en-US" sz="1600" i="1">
              <a:solidFill>
                <a:srgbClr val="0831AD"/>
              </a:solidFill>
            </a:endParaRPr>
          </a:p>
        </p:txBody>
      </p:sp>
      <p:sp>
        <p:nvSpPr>
          <p:cNvPr id="616478" name="Text Box 30">
            <a:extLst>
              <a:ext uri="{FF2B5EF4-FFF2-40B4-BE49-F238E27FC236}">
                <a16:creationId xmlns:a16="http://schemas.microsoft.com/office/drawing/2014/main" id="{C9DA4BD6-9F9C-D3C2-CD85-01C351DAC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2146300"/>
            <a:ext cx="1612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 b="0" i="1">
                <a:solidFill>
                  <a:srgbClr val="0831AD"/>
                </a:solidFill>
              </a:rPr>
              <a:t>Фавор</a:t>
            </a:r>
            <a:endParaRPr lang="en-US" altLang="en-US" sz="1600" b="0" i="1">
              <a:solidFill>
                <a:srgbClr val="0831AD"/>
              </a:solidFill>
            </a:endParaRPr>
          </a:p>
        </p:txBody>
      </p:sp>
      <p:sp>
        <p:nvSpPr>
          <p:cNvPr id="616479" name="Text Box 31">
            <a:extLst>
              <a:ext uri="{FF2B5EF4-FFF2-40B4-BE49-F238E27FC236}">
                <a16:creationId xmlns:a16="http://schemas.microsoft.com/office/drawing/2014/main" id="{8D6755ED-06B9-3D1C-2F17-A706FEA26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900" y="5092700"/>
            <a:ext cx="1612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 b="0" i="1">
                <a:solidFill>
                  <a:srgbClr val="0831AD"/>
                </a:solidFill>
              </a:rPr>
              <a:t>Мёртвое море</a:t>
            </a:r>
            <a:endParaRPr lang="en-US" altLang="en-US" sz="1600" b="0" i="1">
              <a:solidFill>
                <a:srgbClr val="0831AD"/>
              </a:solidFill>
            </a:endParaRPr>
          </a:p>
        </p:txBody>
      </p:sp>
      <p:sp>
        <p:nvSpPr>
          <p:cNvPr id="616480" name="Text Box 32">
            <a:extLst>
              <a:ext uri="{FF2B5EF4-FFF2-40B4-BE49-F238E27FC236}">
                <a16:creationId xmlns:a16="http://schemas.microsoft.com/office/drawing/2014/main" id="{560A9EB9-C811-3F40-3334-E8D28EBA1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100" y="852488"/>
            <a:ext cx="16129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 i="1">
                <a:solidFill>
                  <a:srgbClr val="0831AD"/>
                </a:solidFill>
              </a:rPr>
              <a:t>Великое море</a:t>
            </a:r>
            <a:endParaRPr lang="en-US" altLang="en-US" sz="2400" i="1">
              <a:solidFill>
                <a:srgbClr val="0831AD"/>
              </a:solidFill>
            </a:endParaRPr>
          </a:p>
        </p:txBody>
      </p:sp>
      <p:sp>
        <p:nvSpPr>
          <p:cNvPr id="616481" name="Oval 33">
            <a:extLst>
              <a:ext uri="{FF2B5EF4-FFF2-40B4-BE49-F238E27FC236}">
                <a16:creationId xmlns:a16="http://schemas.microsoft.com/office/drawing/2014/main" id="{640F5265-6568-51CE-76AA-229660395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9530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482" name="Oval 34">
            <a:extLst>
              <a:ext uri="{FF2B5EF4-FFF2-40B4-BE49-F238E27FC236}">
                <a16:creationId xmlns:a16="http://schemas.microsoft.com/office/drawing/2014/main" id="{D299F4C1-3EA4-525D-31AD-7904FBF6B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28702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483" name="Oval 35">
            <a:extLst>
              <a:ext uri="{FF2B5EF4-FFF2-40B4-BE49-F238E27FC236}">
                <a16:creationId xmlns:a16="http://schemas.microsoft.com/office/drawing/2014/main" id="{BCADCEBE-982D-4298-2C2E-98555B7DF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0" y="24257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484" name="Oval 36">
            <a:extLst>
              <a:ext uri="{FF2B5EF4-FFF2-40B4-BE49-F238E27FC236}">
                <a16:creationId xmlns:a16="http://schemas.microsoft.com/office/drawing/2014/main" id="{EE70B264-93F9-1D20-E8E7-19EA6637C5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2200" y="22860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485" name="Text Box 37">
            <a:extLst>
              <a:ext uri="{FF2B5EF4-FFF2-40B4-BE49-F238E27FC236}">
                <a16:creationId xmlns:a16="http://schemas.microsoft.com/office/drawing/2014/main" id="{4D1062EE-EFE3-3673-62C8-A582036D3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65375"/>
            <a:ext cx="3636963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i="1">
                <a:solidFill>
                  <a:srgbClr val="0831AD"/>
                </a:solidFill>
              </a:rPr>
              <a:t>“</a:t>
            </a:r>
            <a:r>
              <a:rPr lang="ru-RU" altLang="en-US" sz="3200" i="1">
                <a:solidFill>
                  <a:srgbClr val="0831AD"/>
                </a:solidFill>
              </a:rPr>
              <a:t>Каждый делал то, что ему казалось справедливым.</a:t>
            </a:r>
            <a:r>
              <a:rPr lang="en-US" altLang="en-US" sz="3200" i="1">
                <a:solidFill>
                  <a:srgbClr val="0831AD"/>
                </a:solidFill>
              </a:rPr>
              <a:t>”</a:t>
            </a:r>
          </a:p>
        </p:txBody>
      </p:sp>
      <p:sp>
        <p:nvSpPr>
          <p:cNvPr id="616487" name="Freeform 39">
            <a:extLst>
              <a:ext uri="{FF2B5EF4-FFF2-40B4-BE49-F238E27FC236}">
                <a16:creationId xmlns:a16="http://schemas.microsoft.com/office/drawing/2014/main" id="{DAC77974-97FA-ABDB-9563-F9AFE57C72EF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488" name="Rectangle 40">
            <a:extLst>
              <a:ext uri="{FF2B5EF4-FFF2-40B4-BE49-F238E27FC236}">
                <a16:creationId xmlns:a16="http://schemas.microsoft.com/office/drawing/2014/main" id="{1CFF6C94-B212-05CF-C505-1ED2BDBE3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489" name="Freeform 41">
            <a:extLst>
              <a:ext uri="{FF2B5EF4-FFF2-40B4-BE49-F238E27FC236}">
                <a16:creationId xmlns:a16="http://schemas.microsoft.com/office/drawing/2014/main" id="{7140E9C3-FD73-8A73-EE33-B7A199151AA1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490" name="AutoShape 42">
            <a:extLst>
              <a:ext uri="{FF2B5EF4-FFF2-40B4-BE49-F238E27FC236}">
                <a16:creationId xmlns:a16="http://schemas.microsoft.com/office/drawing/2014/main" id="{F5EBE657-820D-4011-CE32-9CD1CCA06E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491" name="Rectangle 43">
            <a:extLst>
              <a:ext uri="{FF2B5EF4-FFF2-40B4-BE49-F238E27FC236}">
                <a16:creationId xmlns:a16="http://schemas.microsoft.com/office/drawing/2014/main" id="{8FB44449-3DD8-88DB-BB63-0A23F7CC2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492" name="Rectangle 44">
            <a:extLst>
              <a:ext uri="{FF2B5EF4-FFF2-40B4-BE49-F238E27FC236}">
                <a16:creationId xmlns:a16="http://schemas.microsoft.com/office/drawing/2014/main" id="{0E6FB185-42EF-69B7-4A96-ADE0235D8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493" name="AutoShape 45">
            <a:extLst>
              <a:ext uri="{FF2B5EF4-FFF2-40B4-BE49-F238E27FC236}">
                <a16:creationId xmlns:a16="http://schemas.microsoft.com/office/drawing/2014/main" id="{B906E174-D537-DF89-766F-745BF310F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494" name="Line 46">
            <a:extLst>
              <a:ext uri="{FF2B5EF4-FFF2-40B4-BE49-F238E27FC236}">
                <a16:creationId xmlns:a16="http://schemas.microsoft.com/office/drawing/2014/main" id="{0D6F1082-F2AE-54D3-618A-FFAC6E7FE2A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495" name="Line 47">
            <a:extLst>
              <a:ext uri="{FF2B5EF4-FFF2-40B4-BE49-F238E27FC236}">
                <a16:creationId xmlns:a16="http://schemas.microsoft.com/office/drawing/2014/main" id="{D40B5030-6B8C-121B-35FF-D636AD6550A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496" name="Rectangle 48">
            <a:extLst>
              <a:ext uri="{FF2B5EF4-FFF2-40B4-BE49-F238E27FC236}">
                <a16:creationId xmlns:a16="http://schemas.microsoft.com/office/drawing/2014/main" id="{200E1FF4-CA5C-83EC-26A9-A243C3903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7397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chemeClr val="bg2"/>
                </a:solidFill>
                <a:latin typeface="Chicago" charset="0"/>
              </a:rPr>
              <a:t>И. НАВИН</a:t>
            </a:r>
            <a:endParaRPr lang="en-US" altLang="en-US" sz="900">
              <a:solidFill>
                <a:schemeClr val="bg2"/>
              </a:solidFill>
              <a:latin typeface="Chicago" charset="0"/>
            </a:endParaRPr>
          </a:p>
        </p:txBody>
      </p:sp>
      <p:sp>
        <p:nvSpPr>
          <p:cNvPr id="616497" name="Text Box 49">
            <a:extLst>
              <a:ext uri="{FF2B5EF4-FFF2-40B4-BE49-F238E27FC236}">
                <a16:creationId xmlns:a16="http://schemas.microsoft.com/office/drawing/2014/main" id="{DF26E8D3-1DC4-B904-650F-059F6DA36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0831AD"/>
                </a:solidFill>
              </a:rPr>
              <a:t> </a:t>
            </a:r>
          </a:p>
        </p:txBody>
      </p:sp>
      <p:sp>
        <p:nvSpPr>
          <p:cNvPr id="616498" name="Rectangle 50">
            <a:extLst>
              <a:ext uri="{FF2B5EF4-FFF2-40B4-BE49-F238E27FC236}">
                <a16:creationId xmlns:a16="http://schemas.microsoft.com/office/drawing/2014/main" id="{53D62D8D-53C0-BA90-6422-992613969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ru-RU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  <a:endParaRPr lang="en-US" altLang="en-US" sz="1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16499" name="Rectangle 51">
            <a:extLst>
              <a:ext uri="{FF2B5EF4-FFF2-40B4-BE49-F238E27FC236}">
                <a16:creationId xmlns:a16="http://schemas.microsoft.com/office/drawing/2014/main" id="{F99586E6-1BE6-61E1-01B6-F7628BE33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9738" y="3632200"/>
            <a:ext cx="898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chemeClr val="bg2"/>
                </a:solidFill>
                <a:latin typeface="Helvetica" pitchFamily="2" charset="0"/>
              </a:rPr>
              <a:t>Иерихон/Гай</a:t>
            </a:r>
            <a:endParaRPr lang="en-US" altLang="en-US" sz="900">
              <a:solidFill>
                <a:schemeClr val="bg2"/>
              </a:solidFill>
              <a:latin typeface="Helvetica" pitchFamily="2" charset="0"/>
            </a:endParaRPr>
          </a:p>
        </p:txBody>
      </p:sp>
      <p:sp>
        <p:nvSpPr>
          <p:cNvPr id="616500" name="Rectangle 52">
            <a:extLst>
              <a:ext uri="{FF2B5EF4-FFF2-40B4-BE49-F238E27FC236}">
                <a16:creationId xmlns:a16="http://schemas.microsoft.com/office/drawing/2014/main" id="{C74BCC9F-DD43-5295-42CC-774A8375A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7188" y="3805238"/>
            <a:ext cx="1062037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chemeClr val="bg2"/>
                </a:solidFill>
                <a:latin typeface="Helvetica" pitchFamily="2" charset="0"/>
              </a:rPr>
              <a:t>Земля разделена</a:t>
            </a:r>
            <a:endParaRPr lang="en-US" altLang="en-US" sz="800">
              <a:solidFill>
                <a:schemeClr val="bg2"/>
              </a:solidFill>
              <a:latin typeface="Helvetica" pitchFamily="2" charset="0"/>
            </a:endParaRPr>
          </a:p>
        </p:txBody>
      </p:sp>
      <p:sp>
        <p:nvSpPr>
          <p:cNvPr id="616501" name="Text Box 53">
            <a:extLst>
              <a:ext uri="{FF2B5EF4-FFF2-40B4-BE49-F238E27FC236}">
                <a16:creationId xmlns:a16="http://schemas.microsoft.com/office/drawing/2014/main" id="{E12AF005-5241-247D-B61D-65E1C43DDDD0}"/>
              </a:ext>
            </a:extLst>
          </p:cNvPr>
          <p:cNvSpPr txBox="1">
            <a:spLocks noChangeArrowheads="1"/>
          </p:cNvSpPr>
          <p:nvPr/>
        </p:nvSpPr>
        <p:spPr bwMode="auto">
          <a:xfrm rot="-37201">
            <a:off x="6888163" y="5372100"/>
            <a:ext cx="1328737" cy="72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65000"/>
              </a:lnSpc>
              <a:spcBef>
                <a:spcPct val="50000"/>
              </a:spcBef>
            </a:pPr>
            <a:r>
              <a:rPr lang="ru-RU" altLang="en-US" sz="1600" i="1">
                <a:solidFill>
                  <a:srgbClr val="0831AD"/>
                </a:solidFill>
              </a:rPr>
              <a:t>ЛЕВИЙ</a:t>
            </a:r>
            <a:r>
              <a:rPr lang="en-US" altLang="en-US" sz="1600" i="1">
                <a:solidFill>
                  <a:srgbClr val="0831AD"/>
                </a:solidFill>
              </a:rPr>
              <a:t>:  </a:t>
            </a:r>
            <a:r>
              <a:rPr lang="ru-RU" altLang="en-US" sz="1600" i="1">
                <a:solidFill>
                  <a:srgbClr val="0831AD"/>
                </a:solidFill>
              </a:rPr>
              <a:t>жить только в городах.</a:t>
            </a:r>
            <a:endParaRPr lang="en-US" altLang="en-US" sz="1600" i="1">
              <a:solidFill>
                <a:srgbClr val="0831AD"/>
              </a:solidFill>
            </a:endParaRPr>
          </a:p>
        </p:txBody>
      </p:sp>
      <p:sp>
        <p:nvSpPr>
          <p:cNvPr id="616504" name="Text Box 56">
            <a:extLst>
              <a:ext uri="{FF2B5EF4-FFF2-40B4-BE49-F238E27FC236}">
                <a16:creationId xmlns:a16="http://schemas.microsoft.com/office/drawing/2014/main" id="{57071D65-2118-1C7A-EFF6-4FA4B2B94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31-32</a:t>
            </a:r>
          </a:p>
        </p:txBody>
      </p:sp>
      <p:sp>
        <p:nvSpPr>
          <p:cNvPr id="616505" name="Text Box 57">
            <a:extLst>
              <a:ext uri="{FF2B5EF4-FFF2-40B4-BE49-F238E27FC236}">
                <a16:creationId xmlns:a16="http://schemas.microsoft.com/office/drawing/2014/main" id="{3595F90B-2A46-AC9E-C07E-49C989CD5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" y="2454275"/>
            <a:ext cx="8731250" cy="1874838"/>
          </a:xfrm>
          <a:prstGeom prst="rect">
            <a:avLst/>
          </a:prstGeom>
          <a:noFill/>
          <a:ln>
            <a:noFill/>
          </a:ln>
          <a:effectLst>
            <a:outerShdw dist="135003" dir="292884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1700" b="0">
                <a:solidFill>
                  <a:srgbClr val="FA0532"/>
                </a:solidFill>
                <a:latin typeface="Sand" charset="0"/>
              </a:rPr>
              <a:t>АНАРХИЯ</a:t>
            </a:r>
            <a:r>
              <a:rPr lang="en-US" altLang="en-US" sz="11700" b="0">
                <a:solidFill>
                  <a:srgbClr val="FA0532"/>
                </a:solidFill>
                <a:latin typeface="Sand" charset="0"/>
              </a:rPr>
              <a:t>!</a:t>
            </a:r>
          </a:p>
        </p:txBody>
      </p:sp>
      <p:sp>
        <p:nvSpPr>
          <p:cNvPr id="616506" name="Text Box 58">
            <a:extLst>
              <a:ext uri="{FF2B5EF4-FFF2-40B4-BE49-F238E27FC236}">
                <a16:creationId xmlns:a16="http://schemas.microsoft.com/office/drawing/2014/main" id="{F7FDE786-A183-E554-40B5-08F528CF6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0" y="69850"/>
            <a:ext cx="5534025" cy="2746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</a:rPr>
              <a:t>Суд</a:t>
            </a:r>
            <a:r>
              <a:rPr lang="en-US" altLang="en-US" sz="1200">
                <a:solidFill>
                  <a:schemeClr val="tx1"/>
                </a:solidFill>
              </a:rPr>
              <a:t>. 17:6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16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16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505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4212" name="Group 100">
            <a:extLst>
              <a:ext uri="{FF2B5EF4-FFF2-40B4-BE49-F238E27FC236}">
                <a16:creationId xmlns:a16="http://schemas.microsoft.com/office/drawing/2014/main" id="{55B020B9-3C40-88F5-8832-66106A509717}"/>
              </a:ext>
            </a:extLst>
          </p:cNvPr>
          <p:cNvGrpSpPr>
            <a:grpSpLocks/>
          </p:cNvGrpSpPr>
          <p:nvPr/>
        </p:nvGrpSpPr>
        <p:grpSpPr bwMode="auto">
          <a:xfrm>
            <a:off x="-6350" y="-22225"/>
            <a:ext cx="1978025" cy="1955800"/>
            <a:chOff x="0" y="0"/>
            <a:chExt cx="1246" cy="1232"/>
          </a:xfrm>
        </p:grpSpPr>
        <p:sp>
          <p:nvSpPr>
            <p:cNvPr id="474213" name="Rectangle 101">
              <a:extLst>
                <a:ext uri="{FF2B5EF4-FFF2-40B4-BE49-F238E27FC236}">
                  <a16:creationId xmlns:a16="http://schemas.microsoft.com/office/drawing/2014/main" id="{73A8B226-48C7-B20A-3300-E03C2A9493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214" name="Rectangle 102">
              <a:extLst>
                <a:ext uri="{FF2B5EF4-FFF2-40B4-BE49-F238E27FC236}">
                  <a16:creationId xmlns:a16="http://schemas.microsoft.com/office/drawing/2014/main" id="{193E0BBF-8679-8C4F-725B-34AB2ABA26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215" name="Rectangle 103">
              <a:extLst>
                <a:ext uri="{FF2B5EF4-FFF2-40B4-BE49-F238E27FC236}">
                  <a16:creationId xmlns:a16="http://schemas.microsoft.com/office/drawing/2014/main" id="{C1EB20E1-A97A-0580-EE64-15A661F11E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74217" name="Group 105">
            <a:extLst>
              <a:ext uri="{FF2B5EF4-FFF2-40B4-BE49-F238E27FC236}">
                <a16:creationId xmlns:a16="http://schemas.microsoft.com/office/drawing/2014/main" id="{20758C26-18C1-9156-37E3-45B0D170A3D3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474218" name="Rectangle 106">
              <a:extLst>
                <a:ext uri="{FF2B5EF4-FFF2-40B4-BE49-F238E27FC236}">
                  <a16:creationId xmlns:a16="http://schemas.microsoft.com/office/drawing/2014/main" id="{FFCCA7D6-849E-9693-FA00-73FB30B974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219" name="Rectangle 107">
              <a:extLst>
                <a:ext uri="{FF2B5EF4-FFF2-40B4-BE49-F238E27FC236}">
                  <a16:creationId xmlns:a16="http://schemas.microsoft.com/office/drawing/2014/main" id="{DC348FEE-DF7F-E028-29EB-95DD22C5E7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220" name="Rectangle 108">
              <a:extLst>
                <a:ext uri="{FF2B5EF4-FFF2-40B4-BE49-F238E27FC236}">
                  <a16:creationId xmlns:a16="http://schemas.microsoft.com/office/drawing/2014/main" id="{6CBE0E40-7AE7-835C-45B0-D0E9A602E1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74114" name="Rectangle 2">
            <a:extLst>
              <a:ext uri="{FF2B5EF4-FFF2-40B4-BE49-F238E27FC236}">
                <a16:creationId xmlns:a16="http://schemas.microsoft.com/office/drawing/2014/main" id="{AE71BDB5-3513-8156-CDD0-D56B8586F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9900" y="5473700"/>
            <a:ext cx="1528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74117" name="Picture 5">
            <a:extLst>
              <a:ext uri="{FF2B5EF4-FFF2-40B4-BE49-F238E27FC236}">
                <a16:creationId xmlns:a16="http://schemas.microsoft.com/office/drawing/2014/main" id="{72B9E4E8-B034-CE98-864C-227A9AA656C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539750"/>
            <a:ext cx="7908925" cy="57277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4118" name="Rectangle 6">
            <a:extLst>
              <a:ext uri="{FF2B5EF4-FFF2-40B4-BE49-F238E27FC236}">
                <a16:creationId xmlns:a16="http://schemas.microsoft.com/office/drawing/2014/main" id="{282A1C08-1C0F-900E-AA6C-F09431F47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138" y="746125"/>
            <a:ext cx="4862512" cy="487363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en-US" sz="3200">
                <a:solidFill>
                  <a:schemeClr val="accent2"/>
                </a:solidFill>
              </a:rPr>
              <a:t>Древний город Вавилон</a:t>
            </a:r>
            <a:endParaRPr lang="en-US" altLang="en-US" sz="2400" b="0">
              <a:solidFill>
                <a:schemeClr val="accent2"/>
              </a:solidFill>
            </a:endParaRPr>
          </a:p>
        </p:txBody>
      </p:sp>
      <p:sp>
        <p:nvSpPr>
          <p:cNvPr id="474129" name="Rectangle 17">
            <a:extLst>
              <a:ext uri="{FF2B5EF4-FFF2-40B4-BE49-F238E27FC236}">
                <a16:creationId xmlns:a16="http://schemas.microsoft.com/office/drawing/2014/main" id="{66B816C6-6448-65BB-5959-A3FA7AC6A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7000" y="6226175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en-US" sz="160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74132" name="Text Box 20">
            <a:extLst>
              <a:ext uri="{FF2B5EF4-FFF2-40B4-BE49-F238E27FC236}">
                <a16:creationId xmlns:a16="http://schemas.microsoft.com/office/drawing/2014/main" id="{80057DA6-5251-CBCD-108F-3533607A6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0" y="15875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tx1"/>
                </a:solidFill>
              </a:rPr>
              <a:t>Даниил</a:t>
            </a:r>
            <a:r>
              <a:rPr lang="en-US" altLang="en-US" sz="1600">
                <a:solidFill>
                  <a:schemeClr val="tx1"/>
                </a:solidFill>
              </a:rPr>
              <a:t> 1</a:t>
            </a:r>
          </a:p>
        </p:txBody>
      </p:sp>
      <p:sp>
        <p:nvSpPr>
          <p:cNvPr id="474188" name="Text Box 76">
            <a:extLst>
              <a:ext uri="{FF2B5EF4-FFF2-40B4-BE49-F238E27FC236}">
                <a16:creationId xmlns:a16="http://schemas.microsoft.com/office/drawing/2014/main" id="{CE590A4B-14BA-3BAD-5FC9-E9EE347D1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74190" name="Text Box 78">
            <a:extLst>
              <a:ext uri="{FF2B5EF4-FFF2-40B4-BE49-F238E27FC236}">
                <a16:creationId xmlns:a16="http://schemas.microsoft.com/office/drawing/2014/main" id="{B3CBE9EF-93BC-0C64-B325-230784D0D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3425" y="5556250"/>
            <a:ext cx="6057900" cy="5191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en-US" sz="2800">
                <a:solidFill>
                  <a:srgbClr val="FFF417"/>
                </a:solidFill>
              </a:rPr>
              <a:t>Висящие сады Вавилона</a:t>
            </a:r>
            <a:endParaRPr lang="en-US" altLang="en-US" sz="2800">
              <a:solidFill>
                <a:srgbClr val="FFF417"/>
              </a:solidFill>
            </a:endParaRPr>
          </a:p>
        </p:txBody>
      </p:sp>
      <p:sp>
        <p:nvSpPr>
          <p:cNvPr id="474191" name="Text Box 79">
            <a:extLst>
              <a:ext uri="{FF2B5EF4-FFF2-40B4-BE49-F238E27FC236}">
                <a16:creationId xmlns:a16="http://schemas.microsoft.com/office/drawing/2014/main" id="{22C4CE30-5646-6577-FB00-1B98C1F9F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363" y="4081463"/>
            <a:ext cx="3706812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 i="1">
                <a:solidFill>
                  <a:srgbClr val="FFF417"/>
                </a:solidFill>
              </a:rPr>
              <a:t>Река Евфрат</a:t>
            </a:r>
            <a:endParaRPr lang="en-US" altLang="en-US" sz="2400" i="1">
              <a:solidFill>
                <a:srgbClr val="FFF417"/>
              </a:solidFill>
            </a:endParaRPr>
          </a:p>
        </p:txBody>
      </p:sp>
      <p:sp>
        <p:nvSpPr>
          <p:cNvPr id="474192" name="Rectangle 80">
            <a:extLst>
              <a:ext uri="{FF2B5EF4-FFF2-40B4-BE49-F238E27FC236}">
                <a16:creationId xmlns:a16="http://schemas.microsoft.com/office/drawing/2014/main" id="{37B6A564-5B88-4687-05C8-32E929E78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4188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59</a:t>
            </a:r>
          </a:p>
        </p:txBody>
      </p:sp>
      <p:sp>
        <p:nvSpPr>
          <p:cNvPr id="474194" name="Text Box 82">
            <a:extLst>
              <a:ext uri="{FF2B5EF4-FFF2-40B4-BE49-F238E27FC236}">
                <a16:creationId xmlns:a16="http://schemas.microsoft.com/office/drawing/2014/main" id="{0BC0228C-7B36-C7E6-C546-1119D5793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2338" y="6410325"/>
            <a:ext cx="423862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en-US">
              <a:solidFill>
                <a:schemeClr val="tx1"/>
              </a:solidFill>
            </a:endParaRPr>
          </a:p>
        </p:txBody>
      </p:sp>
      <p:sp>
        <p:nvSpPr>
          <p:cNvPr id="474196" name="Text Box 84">
            <a:extLst>
              <a:ext uri="{FF2B5EF4-FFF2-40B4-BE49-F238E27FC236}">
                <a16:creationId xmlns:a16="http://schemas.microsoft.com/office/drawing/2014/main" id="{9D77DA2E-4F65-5564-336F-A51AA2CA8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7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8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74197" name="Freeform 85">
            <a:extLst>
              <a:ext uri="{FF2B5EF4-FFF2-40B4-BE49-F238E27FC236}">
                <a16:creationId xmlns:a16="http://schemas.microsoft.com/office/drawing/2014/main" id="{1A0B241C-F8CF-F769-5872-3106155517D4}"/>
              </a:ext>
            </a:extLst>
          </p:cNvPr>
          <p:cNvSpPr>
            <a:spLocks/>
          </p:cNvSpPr>
          <p:nvPr/>
        </p:nvSpPr>
        <p:spPr bwMode="auto">
          <a:xfrm>
            <a:off x="8758238" y="3641725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4198" name="Freeform 86">
            <a:extLst>
              <a:ext uri="{FF2B5EF4-FFF2-40B4-BE49-F238E27FC236}">
                <a16:creationId xmlns:a16="http://schemas.microsoft.com/office/drawing/2014/main" id="{B9AC1112-0E7B-5F9C-CAE7-75AFBC6246C4}"/>
              </a:ext>
            </a:extLst>
          </p:cNvPr>
          <p:cNvSpPr>
            <a:spLocks/>
          </p:cNvSpPr>
          <p:nvPr/>
        </p:nvSpPr>
        <p:spPr bwMode="auto">
          <a:xfrm>
            <a:off x="8758238" y="36290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4199" name="AutoShape 87">
            <a:extLst>
              <a:ext uri="{FF2B5EF4-FFF2-40B4-BE49-F238E27FC236}">
                <a16:creationId xmlns:a16="http://schemas.microsoft.com/office/drawing/2014/main" id="{2EB21865-F574-5F8E-423E-3778415DE4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9575" y="3448050"/>
            <a:ext cx="730250" cy="4206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4200" name="Rectangle 88">
            <a:extLst>
              <a:ext uri="{FF2B5EF4-FFF2-40B4-BE49-F238E27FC236}">
                <a16:creationId xmlns:a16="http://schemas.microsoft.com/office/drawing/2014/main" id="{0A0FFDDA-7A62-6E21-9C85-C4EBF6D05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7988" y="3627438"/>
            <a:ext cx="969962" cy="906462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4201" name="Line 89">
            <a:extLst>
              <a:ext uri="{FF2B5EF4-FFF2-40B4-BE49-F238E27FC236}">
                <a16:creationId xmlns:a16="http://schemas.microsoft.com/office/drawing/2014/main" id="{C4D3F0AE-435D-BBD0-4043-DA1E64E9BC2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8788" y="38766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4202" name="Line 90">
            <a:extLst>
              <a:ext uri="{FF2B5EF4-FFF2-40B4-BE49-F238E27FC236}">
                <a16:creationId xmlns:a16="http://schemas.microsoft.com/office/drawing/2014/main" id="{9B0D05F8-C304-F3AF-E108-5D6F1540B09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8788" y="40544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4203" name="Rectangle 91">
            <a:extLst>
              <a:ext uri="{FF2B5EF4-FFF2-40B4-BE49-F238E27FC236}">
                <a16:creationId xmlns:a16="http://schemas.microsoft.com/office/drawing/2014/main" id="{6A3007D8-1504-C3D9-DB6C-076A5D15C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435350"/>
            <a:ext cx="85248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 ПЛЕНЕНИЕ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474204" name="Line 92">
            <a:extLst>
              <a:ext uri="{FF2B5EF4-FFF2-40B4-BE49-F238E27FC236}">
                <a16:creationId xmlns:a16="http://schemas.microsoft.com/office/drawing/2014/main" id="{832CFA94-85E4-C1B7-70CF-88E901B8B36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8788" y="44481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4205" name="Line 93">
            <a:extLst>
              <a:ext uri="{FF2B5EF4-FFF2-40B4-BE49-F238E27FC236}">
                <a16:creationId xmlns:a16="http://schemas.microsoft.com/office/drawing/2014/main" id="{CEF4F842-D91B-1B9F-BD62-65AF7B529BB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8788" y="425132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4206" name="Rectangle 94">
            <a:extLst>
              <a:ext uri="{FF2B5EF4-FFF2-40B4-BE49-F238E27FC236}">
                <a16:creationId xmlns:a16="http://schemas.microsoft.com/office/drawing/2014/main" id="{70DE27EE-3BB7-6420-C5E2-31DC8A7A6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0700" y="3694113"/>
            <a:ext cx="1809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ru-RU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474207" name="Rectangle 95">
            <a:extLst>
              <a:ext uri="{FF2B5EF4-FFF2-40B4-BE49-F238E27FC236}">
                <a16:creationId xmlns:a16="http://schemas.microsoft.com/office/drawing/2014/main" id="{DDE498AE-9F9D-6A26-E860-D92C85F84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8325" y="3871913"/>
            <a:ext cx="1809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ru-RU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474208" name="Rectangle 96">
            <a:extLst>
              <a:ext uri="{FF2B5EF4-FFF2-40B4-BE49-F238E27FC236}">
                <a16:creationId xmlns:a16="http://schemas.microsoft.com/office/drawing/2014/main" id="{DB7E51B3-94ED-29C3-4A4B-CCEA6C6E2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8163" y="4270375"/>
            <a:ext cx="83185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endParaRPr lang="ru-RU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474209" name="Rectangle 97">
            <a:extLst>
              <a:ext uri="{FF2B5EF4-FFF2-40B4-BE49-F238E27FC236}">
                <a16:creationId xmlns:a16="http://schemas.microsoft.com/office/drawing/2014/main" id="{23B26D14-BB35-0FF6-A097-969FA641B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1813" y="3605213"/>
            <a:ext cx="592137" cy="1111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4210" name="Rectangle 98">
            <a:extLst>
              <a:ext uri="{FF2B5EF4-FFF2-40B4-BE49-F238E27FC236}">
                <a16:creationId xmlns:a16="http://schemas.microsoft.com/office/drawing/2014/main" id="{0C555FD4-DBD2-8B65-0E59-07549BE03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603625"/>
            <a:ext cx="592138" cy="1111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4211" name="Rectangle 99">
            <a:extLst>
              <a:ext uri="{FF2B5EF4-FFF2-40B4-BE49-F238E27FC236}">
                <a16:creationId xmlns:a16="http://schemas.microsoft.com/office/drawing/2014/main" id="{32690088-F06C-BED2-C5F1-BAD69262F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4098925"/>
            <a:ext cx="1160462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endParaRPr lang="ru-RU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4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74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74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4118" grpId="0" autoUpdateAnimBg="0"/>
      <p:bldP spid="474190" grpId="0" autoUpdateAnimBg="0"/>
      <p:bldP spid="474191" grpId="0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>
            <a:extLst>
              <a:ext uri="{FF2B5EF4-FFF2-40B4-BE49-F238E27FC236}">
                <a16:creationId xmlns:a16="http://schemas.microsoft.com/office/drawing/2014/main" id="{21C8C275-2604-E3E6-4AC0-6C475239E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685800"/>
            <a:ext cx="6324600" cy="541020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73191" name="Picture 103">
            <a:extLst>
              <a:ext uri="{FF2B5EF4-FFF2-40B4-BE49-F238E27FC236}">
                <a16:creationId xmlns:a16="http://schemas.microsoft.com/office/drawing/2014/main" id="{9BC37AD2-42F3-2793-BBF4-78F52493F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3" y="757238"/>
            <a:ext cx="6215062" cy="499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3092" name="Rectangle 4">
            <a:extLst>
              <a:ext uri="{FF2B5EF4-FFF2-40B4-BE49-F238E27FC236}">
                <a16:creationId xmlns:a16="http://schemas.microsoft.com/office/drawing/2014/main" id="{8EE8B97B-3CC6-0FD1-6F5D-01EF95315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685800"/>
            <a:ext cx="66294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3093" name="Line 5">
            <a:extLst>
              <a:ext uri="{FF2B5EF4-FFF2-40B4-BE49-F238E27FC236}">
                <a16:creationId xmlns:a16="http://schemas.microsoft.com/office/drawing/2014/main" id="{3FA3509E-D39F-B212-1119-EC9B26058A4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86400" y="838200"/>
            <a:ext cx="53340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3094" name="Rectangle 6">
            <a:extLst>
              <a:ext uri="{FF2B5EF4-FFF2-40B4-BE49-F238E27FC236}">
                <a16:creationId xmlns:a16="http://schemas.microsoft.com/office/drawing/2014/main" id="{53A6BF08-9167-4E8A-55C4-4A3875994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711200"/>
            <a:ext cx="6350000" cy="5359400"/>
          </a:xfrm>
          <a:prstGeom prst="rect">
            <a:avLst/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3095" name="Rectangle 7">
            <a:extLst>
              <a:ext uri="{FF2B5EF4-FFF2-40B4-BE49-F238E27FC236}">
                <a16:creationId xmlns:a16="http://schemas.microsoft.com/office/drawing/2014/main" id="{ED68D973-7958-3413-D036-B9CCBD3B2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1313" y="5602288"/>
            <a:ext cx="439420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         СЦЕНА ДЕЙСТВИЯ</a:t>
            </a:r>
            <a:endParaRPr lang="en-US" altLang="en-US" sz="28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473114" name="Rectangle 26">
            <a:extLst>
              <a:ext uri="{FF2B5EF4-FFF2-40B4-BE49-F238E27FC236}">
                <a16:creationId xmlns:a16="http://schemas.microsoft.com/office/drawing/2014/main" id="{48222FA3-116B-A628-DF6E-F56FB5260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7000" y="6226175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en-US" sz="160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73186" name="Text Box 98">
            <a:extLst>
              <a:ext uri="{FF2B5EF4-FFF2-40B4-BE49-F238E27FC236}">
                <a16:creationId xmlns:a16="http://schemas.microsoft.com/office/drawing/2014/main" id="{0E55A175-C499-12AA-9153-1491C78BB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73188" name="Rectangle 100">
            <a:extLst>
              <a:ext uri="{FF2B5EF4-FFF2-40B4-BE49-F238E27FC236}">
                <a16:creationId xmlns:a16="http://schemas.microsoft.com/office/drawing/2014/main" id="{EB9CB674-EE8E-4143-B317-592743CA60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60</a:t>
            </a:r>
          </a:p>
        </p:txBody>
      </p:sp>
      <p:sp>
        <p:nvSpPr>
          <p:cNvPr id="473190" name="Text Box 102">
            <a:extLst>
              <a:ext uri="{FF2B5EF4-FFF2-40B4-BE49-F238E27FC236}">
                <a16:creationId xmlns:a16="http://schemas.microsoft.com/office/drawing/2014/main" id="{C0CE0D26-9E8C-8F4F-497B-145033872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7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8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73192" name="Rectangle 104">
            <a:extLst>
              <a:ext uri="{FF2B5EF4-FFF2-40B4-BE49-F238E27FC236}">
                <a16:creationId xmlns:a16="http://schemas.microsoft.com/office/drawing/2014/main" id="{39736ED7-A33F-E895-CF0E-0D056F3FE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3275" y="735013"/>
            <a:ext cx="6305550" cy="5318125"/>
          </a:xfrm>
          <a:prstGeom prst="rect">
            <a:avLst/>
          </a:prstGeom>
          <a:solidFill>
            <a:srgbClr val="BABABA">
              <a:alpha val="3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3112" name="Oval 24">
            <a:extLst>
              <a:ext uri="{FF2B5EF4-FFF2-40B4-BE49-F238E27FC236}">
                <a16:creationId xmlns:a16="http://schemas.microsoft.com/office/drawing/2014/main" id="{F92D9D4C-B69A-8280-1A7D-570A65FDB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4750" y="2840038"/>
            <a:ext cx="1371600" cy="4826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3113" name="Oval 25">
            <a:extLst>
              <a:ext uri="{FF2B5EF4-FFF2-40B4-BE49-F238E27FC236}">
                <a16:creationId xmlns:a16="http://schemas.microsoft.com/office/drawing/2014/main" id="{05BE4C54-61E9-571C-6C49-78B54F091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6125" y="3717925"/>
            <a:ext cx="1181100" cy="7874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3193" name="Freeform 105">
            <a:extLst>
              <a:ext uri="{FF2B5EF4-FFF2-40B4-BE49-F238E27FC236}">
                <a16:creationId xmlns:a16="http://schemas.microsoft.com/office/drawing/2014/main" id="{690898B3-D0DB-71D7-7B8B-8E7C7AFDF7ED}"/>
              </a:ext>
            </a:extLst>
          </p:cNvPr>
          <p:cNvSpPr>
            <a:spLocks/>
          </p:cNvSpPr>
          <p:nvPr/>
        </p:nvSpPr>
        <p:spPr bwMode="auto">
          <a:xfrm>
            <a:off x="8758238" y="3641725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3194" name="Freeform 106">
            <a:extLst>
              <a:ext uri="{FF2B5EF4-FFF2-40B4-BE49-F238E27FC236}">
                <a16:creationId xmlns:a16="http://schemas.microsoft.com/office/drawing/2014/main" id="{17562AD8-E9DB-464B-8ABC-A701B4BCDC8D}"/>
              </a:ext>
            </a:extLst>
          </p:cNvPr>
          <p:cNvSpPr>
            <a:spLocks/>
          </p:cNvSpPr>
          <p:nvPr/>
        </p:nvSpPr>
        <p:spPr bwMode="auto">
          <a:xfrm>
            <a:off x="8758238" y="36290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3195" name="AutoShape 107">
            <a:extLst>
              <a:ext uri="{FF2B5EF4-FFF2-40B4-BE49-F238E27FC236}">
                <a16:creationId xmlns:a16="http://schemas.microsoft.com/office/drawing/2014/main" id="{7CFB635F-183D-9FEB-73DE-F1A0F472FE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9575" y="3448050"/>
            <a:ext cx="730250" cy="4206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3196" name="Rectangle 108">
            <a:extLst>
              <a:ext uri="{FF2B5EF4-FFF2-40B4-BE49-F238E27FC236}">
                <a16:creationId xmlns:a16="http://schemas.microsoft.com/office/drawing/2014/main" id="{CC445E2D-5F72-8686-0C4B-84546E0F3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7988" y="3627438"/>
            <a:ext cx="969962" cy="906462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3197" name="Line 109">
            <a:extLst>
              <a:ext uri="{FF2B5EF4-FFF2-40B4-BE49-F238E27FC236}">
                <a16:creationId xmlns:a16="http://schemas.microsoft.com/office/drawing/2014/main" id="{1479CAA7-0183-711F-E392-050CBE039DB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8788" y="38766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3198" name="Line 110">
            <a:extLst>
              <a:ext uri="{FF2B5EF4-FFF2-40B4-BE49-F238E27FC236}">
                <a16:creationId xmlns:a16="http://schemas.microsoft.com/office/drawing/2014/main" id="{0ADC505D-FFB1-B208-77B1-5807712275F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8788" y="40544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3199" name="Rectangle 111">
            <a:extLst>
              <a:ext uri="{FF2B5EF4-FFF2-40B4-BE49-F238E27FC236}">
                <a16:creationId xmlns:a16="http://schemas.microsoft.com/office/drawing/2014/main" id="{2BF5BE53-48CE-489E-3C79-8E071CA81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435350"/>
            <a:ext cx="85248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 ПЛЕНЕНИЕ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473200" name="Line 112">
            <a:extLst>
              <a:ext uri="{FF2B5EF4-FFF2-40B4-BE49-F238E27FC236}">
                <a16:creationId xmlns:a16="http://schemas.microsoft.com/office/drawing/2014/main" id="{F40927D1-3A0E-B5E0-6A4D-23BE2501210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8788" y="44481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3201" name="Line 113">
            <a:extLst>
              <a:ext uri="{FF2B5EF4-FFF2-40B4-BE49-F238E27FC236}">
                <a16:creationId xmlns:a16="http://schemas.microsoft.com/office/drawing/2014/main" id="{A176E4E2-38AE-0D9C-D844-6528620E0F4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8788" y="425132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3202" name="Rectangle 114">
            <a:extLst>
              <a:ext uri="{FF2B5EF4-FFF2-40B4-BE49-F238E27FC236}">
                <a16:creationId xmlns:a16="http://schemas.microsoft.com/office/drawing/2014/main" id="{331880C6-B8B2-BB80-A3F0-7FA8FB1BB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0700" y="3694113"/>
            <a:ext cx="1809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ru-RU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473203" name="Rectangle 115">
            <a:extLst>
              <a:ext uri="{FF2B5EF4-FFF2-40B4-BE49-F238E27FC236}">
                <a16:creationId xmlns:a16="http://schemas.microsoft.com/office/drawing/2014/main" id="{5549EE6A-276A-99CD-D709-1CCBB8BCF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8325" y="3871913"/>
            <a:ext cx="1809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ru-RU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473204" name="Rectangle 116">
            <a:extLst>
              <a:ext uri="{FF2B5EF4-FFF2-40B4-BE49-F238E27FC236}">
                <a16:creationId xmlns:a16="http://schemas.microsoft.com/office/drawing/2014/main" id="{73E0649F-DB4F-2E3E-61EB-3ADFB6C0D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8163" y="4270375"/>
            <a:ext cx="83185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endParaRPr lang="ru-RU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473205" name="Rectangle 117">
            <a:extLst>
              <a:ext uri="{FF2B5EF4-FFF2-40B4-BE49-F238E27FC236}">
                <a16:creationId xmlns:a16="http://schemas.microsoft.com/office/drawing/2014/main" id="{65223494-388A-CAE7-5FD7-CEBB39EF5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1813" y="3605213"/>
            <a:ext cx="592137" cy="1111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3206" name="Rectangle 118">
            <a:extLst>
              <a:ext uri="{FF2B5EF4-FFF2-40B4-BE49-F238E27FC236}">
                <a16:creationId xmlns:a16="http://schemas.microsoft.com/office/drawing/2014/main" id="{4C7584BE-25BA-B1EA-43F5-BFF361A90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603625"/>
            <a:ext cx="592138" cy="1111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3207" name="Rectangle 119">
            <a:extLst>
              <a:ext uri="{FF2B5EF4-FFF2-40B4-BE49-F238E27FC236}">
                <a16:creationId xmlns:a16="http://schemas.microsoft.com/office/drawing/2014/main" id="{3F7B6BBC-7673-600D-E38A-61025B014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4098925"/>
            <a:ext cx="1160462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endParaRPr lang="ru-RU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3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AutoShape 2">
            <a:extLst>
              <a:ext uri="{FF2B5EF4-FFF2-40B4-BE49-F238E27FC236}">
                <a16:creationId xmlns:a16="http://schemas.microsoft.com/office/drawing/2014/main" id="{CF8834E2-776C-D9C9-FA02-B90585BD2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800" y="1003300"/>
            <a:ext cx="1676400" cy="10668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5139" name="Rectangle 3">
            <a:extLst>
              <a:ext uri="{FF2B5EF4-FFF2-40B4-BE49-F238E27FC236}">
                <a16:creationId xmlns:a16="http://schemas.microsoft.com/office/drawing/2014/main" id="{63FF6A0E-17FC-5185-58C9-C34F3E015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800" y="1371600"/>
            <a:ext cx="3048000" cy="28956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5140" name="Rectangle 4">
            <a:extLst>
              <a:ext uri="{FF2B5EF4-FFF2-40B4-BE49-F238E27FC236}">
                <a16:creationId xmlns:a16="http://schemas.microsoft.com/office/drawing/2014/main" id="{19C6763F-EBFE-49F9-1652-D8B580AB9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996950"/>
            <a:ext cx="16668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>
                <a:solidFill>
                  <a:schemeClr val="accent2"/>
                </a:solidFill>
                <a:latin typeface="Times" panose="020F07020304040A0204" pitchFamily="34" charset="0"/>
              </a:rPr>
              <a:t>ПЛЕНЕНИЕ</a:t>
            </a:r>
            <a:endParaRPr lang="en-US" altLang="en-US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  <p:sp>
        <p:nvSpPr>
          <p:cNvPr id="475141" name="Rectangle 5">
            <a:extLst>
              <a:ext uri="{FF2B5EF4-FFF2-40B4-BE49-F238E27FC236}">
                <a16:creationId xmlns:a16="http://schemas.microsoft.com/office/drawing/2014/main" id="{FD24520B-4DC8-CB0A-D58F-9826577BA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1913" y="1819275"/>
            <a:ext cx="13636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70 </a:t>
            </a:r>
            <a:r>
              <a:rPr lang="ru-RU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ЛЕТ</a:t>
            </a:r>
            <a:endParaRPr lang="en-US" altLang="en-US" sz="2800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  <p:sp>
        <p:nvSpPr>
          <p:cNvPr id="475142" name="Rectangle 6">
            <a:extLst>
              <a:ext uri="{FF2B5EF4-FFF2-40B4-BE49-F238E27FC236}">
                <a16:creationId xmlns:a16="http://schemas.microsoft.com/office/drawing/2014/main" id="{8012C3F2-02AA-4227-5B0B-FE253CC4E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2013" y="2289175"/>
            <a:ext cx="24495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3</a:t>
            </a:r>
            <a:r>
              <a:rPr lang="ru-RU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 ПЕРЕХОДА</a:t>
            </a:r>
            <a:endParaRPr lang="en-US" altLang="en-US" sz="2800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  <p:sp>
        <p:nvSpPr>
          <p:cNvPr id="475143" name="Rectangle 7">
            <a:extLst>
              <a:ext uri="{FF2B5EF4-FFF2-40B4-BE49-F238E27FC236}">
                <a16:creationId xmlns:a16="http://schemas.microsoft.com/office/drawing/2014/main" id="{BD4DDEFB-84F8-2550-1DAB-2BADA8A22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9450" y="2735263"/>
            <a:ext cx="2825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5144" name="Rectangle 8">
            <a:extLst>
              <a:ext uri="{FF2B5EF4-FFF2-40B4-BE49-F238E27FC236}">
                <a16:creationId xmlns:a16="http://schemas.microsoft.com/office/drawing/2014/main" id="{6080F2E6-5054-91BD-E278-57A6D0720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1425" y="3214688"/>
            <a:ext cx="15081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5148" name="Rectangle 12">
            <a:extLst>
              <a:ext uri="{FF2B5EF4-FFF2-40B4-BE49-F238E27FC236}">
                <a16:creationId xmlns:a16="http://schemas.microsoft.com/office/drawing/2014/main" id="{4E088024-B1AD-D097-C00A-95B1328B8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5149" name="Rectangle 13">
            <a:extLst>
              <a:ext uri="{FF2B5EF4-FFF2-40B4-BE49-F238E27FC236}">
                <a16:creationId xmlns:a16="http://schemas.microsoft.com/office/drawing/2014/main" id="{268D0EEF-3012-1CF3-3445-EA136429F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050" y="3209925"/>
            <a:ext cx="15081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5150" name="Line 14">
            <a:extLst>
              <a:ext uri="{FF2B5EF4-FFF2-40B4-BE49-F238E27FC236}">
                <a16:creationId xmlns:a16="http://schemas.microsoft.com/office/drawing/2014/main" id="{4C212881-95B5-57AA-59E1-A609FC34AC9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36464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5151" name="Line 15">
            <a:extLst>
              <a:ext uri="{FF2B5EF4-FFF2-40B4-BE49-F238E27FC236}">
                <a16:creationId xmlns:a16="http://schemas.microsoft.com/office/drawing/2014/main" id="{DD07F33D-2BB8-E4A5-2478-F0D8DFB2B66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31765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5152" name="Line 16">
            <a:extLst>
              <a:ext uri="{FF2B5EF4-FFF2-40B4-BE49-F238E27FC236}">
                <a16:creationId xmlns:a16="http://schemas.microsoft.com/office/drawing/2014/main" id="{097706C2-EC0E-3DC8-DCDB-D3EBB3D78F6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2730500"/>
            <a:ext cx="25400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5153" name="Line 17">
            <a:extLst>
              <a:ext uri="{FF2B5EF4-FFF2-40B4-BE49-F238E27FC236}">
                <a16:creationId xmlns:a16="http://schemas.microsoft.com/office/drawing/2014/main" id="{71E0200A-E737-1158-6D29-9CB54F72D43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226853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5170" name="Rectangle 34">
            <a:extLst>
              <a:ext uri="{FF2B5EF4-FFF2-40B4-BE49-F238E27FC236}">
                <a16:creationId xmlns:a16="http://schemas.microsoft.com/office/drawing/2014/main" id="{76B2F1D5-E5D4-9F62-BF51-E683901CE3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7000" y="6226175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en-US" sz="160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75172" name="Text Box 36">
            <a:extLst>
              <a:ext uri="{FF2B5EF4-FFF2-40B4-BE49-F238E27FC236}">
                <a16:creationId xmlns:a16="http://schemas.microsoft.com/office/drawing/2014/main" id="{119C8611-FB08-BDE5-E127-F94063F50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9475" y="15875"/>
            <a:ext cx="5957888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tx1"/>
                </a:solidFill>
              </a:rPr>
              <a:t>Иер</a:t>
            </a:r>
            <a:r>
              <a:rPr lang="en-US" altLang="en-US" sz="1600">
                <a:solidFill>
                  <a:schemeClr val="tx1"/>
                </a:solidFill>
              </a:rPr>
              <a:t>. 29:10; </a:t>
            </a:r>
            <a:r>
              <a:rPr lang="ru-RU" altLang="en-US" sz="1600">
                <a:solidFill>
                  <a:schemeClr val="tx1"/>
                </a:solidFill>
              </a:rPr>
              <a:t>Ездра</a:t>
            </a:r>
            <a:r>
              <a:rPr lang="en-US" altLang="en-US" sz="1600">
                <a:solidFill>
                  <a:schemeClr val="tx1"/>
                </a:solidFill>
              </a:rPr>
              <a:t> 3:8; </a:t>
            </a:r>
            <a:r>
              <a:rPr lang="ru-RU" altLang="en-US" sz="1600">
                <a:solidFill>
                  <a:schemeClr val="tx1"/>
                </a:solidFill>
              </a:rPr>
              <a:t>Неем</a:t>
            </a:r>
            <a:r>
              <a:rPr lang="en-US" altLang="en-US" sz="1600">
                <a:solidFill>
                  <a:schemeClr val="tx1"/>
                </a:solidFill>
              </a:rPr>
              <a:t>. 2:5-6</a:t>
            </a:r>
          </a:p>
        </p:txBody>
      </p:sp>
      <p:sp>
        <p:nvSpPr>
          <p:cNvPr id="475231" name="Text Box 95">
            <a:extLst>
              <a:ext uri="{FF2B5EF4-FFF2-40B4-BE49-F238E27FC236}">
                <a16:creationId xmlns:a16="http://schemas.microsoft.com/office/drawing/2014/main" id="{532783A2-E63D-FFB0-0E4A-B58E34ED5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75232" name="Text Box 96">
            <a:extLst>
              <a:ext uri="{FF2B5EF4-FFF2-40B4-BE49-F238E27FC236}">
                <a16:creationId xmlns:a16="http://schemas.microsoft.com/office/drawing/2014/main" id="{B678438A-6186-F96A-DDBC-56F336A14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0" y="64436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</a:rPr>
              <a:t>3</a:t>
            </a:r>
            <a:endParaRPr lang="en-US" altLang="en-US" b="0">
              <a:solidFill>
                <a:srgbClr val="FFA27C"/>
              </a:solidFill>
              <a:latin typeface="B VAG Rounded Bold" charset="0"/>
            </a:endParaRPr>
          </a:p>
        </p:txBody>
      </p:sp>
      <p:grpSp>
        <p:nvGrpSpPr>
          <p:cNvPr id="475242" name="Group 106">
            <a:extLst>
              <a:ext uri="{FF2B5EF4-FFF2-40B4-BE49-F238E27FC236}">
                <a16:creationId xmlns:a16="http://schemas.microsoft.com/office/drawing/2014/main" id="{32F6C5F0-9D0C-F472-3366-9C3C12A8E322}"/>
              </a:ext>
            </a:extLst>
          </p:cNvPr>
          <p:cNvGrpSpPr>
            <a:grpSpLocks/>
          </p:cNvGrpSpPr>
          <p:nvPr/>
        </p:nvGrpSpPr>
        <p:grpSpPr bwMode="auto">
          <a:xfrm>
            <a:off x="2132013" y="5210175"/>
            <a:ext cx="5889625" cy="1219200"/>
            <a:chOff x="1119" y="3282"/>
            <a:chExt cx="3710" cy="768"/>
          </a:xfrm>
        </p:grpSpPr>
        <p:sp>
          <p:nvSpPr>
            <p:cNvPr id="475234" name="Text Box 98">
              <a:extLst>
                <a:ext uri="{FF2B5EF4-FFF2-40B4-BE49-F238E27FC236}">
                  <a16:creationId xmlns:a16="http://schemas.microsoft.com/office/drawing/2014/main" id="{3C2E9BE1-FE53-E3B6-FDF1-5E4D60DE06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9" y="3358"/>
              <a:ext cx="3522" cy="6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6600" b="0" i="1">
                  <a:solidFill>
                    <a:schemeClr val="bg2"/>
                  </a:solidFill>
                  <a:latin typeface="Kosher-Normal" charset="0"/>
                </a:rPr>
                <a:t>СИНАГОГА</a:t>
              </a:r>
              <a:endParaRPr lang="en-US" altLang="en-US" sz="6600" b="0" i="1">
                <a:solidFill>
                  <a:schemeClr val="bg2"/>
                </a:solidFill>
                <a:latin typeface="Kosher-Normal" charset="0"/>
              </a:endParaRPr>
            </a:p>
          </p:txBody>
        </p:sp>
        <p:sp>
          <p:nvSpPr>
            <p:cNvPr id="475235" name="Text Box 99">
              <a:extLst>
                <a:ext uri="{FF2B5EF4-FFF2-40B4-BE49-F238E27FC236}">
                  <a16:creationId xmlns:a16="http://schemas.microsoft.com/office/drawing/2014/main" id="{45C43D31-7B7B-A3CC-6DE9-31F4AEEA06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0" y="3282"/>
              <a:ext cx="3699" cy="6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6600" b="0" i="1">
                  <a:solidFill>
                    <a:srgbClr val="FCFC06"/>
                  </a:solidFill>
                  <a:latin typeface="Kosher-Normal" charset="0"/>
                </a:rPr>
                <a:t>СИНАГОГА</a:t>
              </a:r>
              <a:endParaRPr lang="en-US" altLang="en-US" sz="6600" b="0" i="1">
                <a:solidFill>
                  <a:srgbClr val="FCFC06"/>
                </a:solidFill>
                <a:latin typeface="Kosher-Normal" charset="0"/>
              </a:endParaRPr>
            </a:p>
          </p:txBody>
        </p:sp>
      </p:grpSp>
      <p:grpSp>
        <p:nvGrpSpPr>
          <p:cNvPr id="475243" name="Group 107">
            <a:extLst>
              <a:ext uri="{FF2B5EF4-FFF2-40B4-BE49-F238E27FC236}">
                <a16:creationId xmlns:a16="http://schemas.microsoft.com/office/drawing/2014/main" id="{DDBDF94E-221B-8495-076F-002F36C31B2B}"/>
              </a:ext>
            </a:extLst>
          </p:cNvPr>
          <p:cNvGrpSpPr>
            <a:grpSpLocks/>
          </p:cNvGrpSpPr>
          <p:nvPr/>
        </p:nvGrpSpPr>
        <p:grpSpPr bwMode="auto">
          <a:xfrm>
            <a:off x="1855788" y="4211638"/>
            <a:ext cx="6292850" cy="1211262"/>
            <a:chOff x="1169" y="2653"/>
            <a:chExt cx="3964" cy="763"/>
          </a:xfrm>
        </p:grpSpPr>
        <p:sp>
          <p:nvSpPr>
            <p:cNvPr id="475237" name="Text Box 101">
              <a:extLst>
                <a:ext uri="{FF2B5EF4-FFF2-40B4-BE49-F238E27FC236}">
                  <a16:creationId xmlns:a16="http://schemas.microsoft.com/office/drawing/2014/main" id="{E6AC0909-4674-04EC-ACCB-6430A9016A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9" y="2724"/>
              <a:ext cx="3964" cy="6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6600" b="0" i="1">
                  <a:solidFill>
                    <a:schemeClr val="bg2"/>
                  </a:solidFill>
                  <a:latin typeface="Kosher-Normal" charset="0"/>
                </a:rPr>
                <a:t>ИУДЕЙСКАЯ</a:t>
              </a:r>
              <a:endParaRPr lang="en-US" altLang="en-US" sz="6600" b="0" i="1">
                <a:solidFill>
                  <a:schemeClr val="bg2"/>
                </a:solidFill>
                <a:latin typeface="Kosher-Normal" charset="0"/>
              </a:endParaRPr>
            </a:p>
          </p:txBody>
        </p:sp>
        <p:sp>
          <p:nvSpPr>
            <p:cNvPr id="475238" name="Text Box 102">
              <a:extLst>
                <a:ext uri="{FF2B5EF4-FFF2-40B4-BE49-F238E27FC236}">
                  <a16:creationId xmlns:a16="http://schemas.microsoft.com/office/drawing/2014/main" id="{F511FF96-E8D6-746D-E80E-867F7E3257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9" y="2653"/>
              <a:ext cx="3609" cy="6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6600" b="0" i="1">
                  <a:solidFill>
                    <a:srgbClr val="FCFC06"/>
                  </a:solidFill>
                  <a:latin typeface="Kosher-Normal" charset="0"/>
                </a:rPr>
                <a:t>ИУДЕЙСКАЯ</a:t>
              </a:r>
              <a:endParaRPr lang="en-US" altLang="en-US" sz="6600" b="0" i="1">
                <a:solidFill>
                  <a:srgbClr val="FCFC06"/>
                </a:solidFill>
                <a:latin typeface="Kosher-Normal" charset="0"/>
              </a:endParaRPr>
            </a:p>
          </p:txBody>
        </p:sp>
      </p:grpSp>
      <p:sp>
        <p:nvSpPr>
          <p:cNvPr id="475239" name="Rectangle 103">
            <a:extLst>
              <a:ext uri="{FF2B5EF4-FFF2-40B4-BE49-F238E27FC236}">
                <a16:creationId xmlns:a16="http://schemas.microsoft.com/office/drawing/2014/main" id="{7F6E5759-AB47-A815-2217-C1757E63E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4188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61</a:t>
            </a:r>
          </a:p>
        </p:txBody>
      </p:sp>
      <p:sp>
        <p:nvSpPr>
          <p:cNvPr id="475241" name="Text Box 105">
            <a:extLst>
              <a:ext uri="{FF2B5EF4-FFF2-40B4-BE49-F238E27FC236}">
                <a16:creationId xmlns:a16="http://schemas.microsoft.com/office/drawing/2014/main" id="{12DB0E2A-E86F-7842-1B0A-36BFA8235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7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8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475259" name="Group 123">
            <a:extLst>
              <a:ext uri="{FF2B5EF4-FFF2-40B4-BE49-F238E27FC236}">
                <a16:creationId xmlns:a16="http://schemas.microsoft.com/office/drawing/2014/main" id="{20586F6B-C3DF-2286-8728-67648D4E0E49}"/>
              </a:ext>
            </a:extLst>
          </p:cNvPr>
          <p:cNvGrpSpPr>
            <a:grpSpLocks/>
          </p:cNvGrpSpPr>
          <p:nvPr/>
        </p:nvGrpSpPr>
        <p:grpSpPr bwMode="auto">
          <a:xfrm>
            <a:off x="7948613" y="3435350"/>
            <a:ext cx="1195387" cy="1098550"/>
            <a:chOff x="5007" y="2164"/>
            <a:chExt cx="753" cy="692"/>
          </a:xfrm>
        </p:grpSpPr>
        <p:sp>
          <p:nvSpPr>
            <p:cNvPr id="475244" name="Freeform 108">
              <a:extLst>
                <a:ext uri="{FF2B5EF4-FFF2-40B4-BE49-F238E27FC236}">
                  <a16:creationId xmlns:a16="http://schemas.microsoft.com/office/drawing/2014/main" id="{87F42D33-E848-7B6F-F267-29BAFDB663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7" y="2294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245" name="Freeform 109">
              <a:extLst>
                <a:ext uri="{FF2B5EF4-FFF2-40B4-BE49-F238E27FC236}">
                  <a16:creationId xmlns:a16="http://schemas.microsoft.com/office/drawing/2014/main" id="{8CD40084-3014-0183-B984-79F6BB94A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7" y="228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246" name="AutoShape 110">
              <a:extLst>
                <a:ext uri="{FF2B5EF4-FFF2-40B4-BE49-F238E27FC236}">
                  <a16:creationId xmlns:a16="http://schemas.microsoft.com/office/drawing/2014/main" id="{6020854F-BC26-99D6-780C-00E0371DD8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8" y="2172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5247" name="Rectangle 111">
              <a:extLst>
                <a:ext uri="{FF2B5EF4-FFF2-40B4-BE49-F238E27FC236}">
                  <a16:creationId xmlns:a16="http://schemas.microsoft.com/office/drawing/2014/main" id="{9DF7B0AE-A8C3-22C2-064C-3D7B93BA9C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7" y="2285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5248" name="Line 112">
              <a:extLst>
                <a:ext uri="{FF2B5EF4-FFF2-40B4-BE49-F238E27FC236}">
                  <a16:creationId xmlns:a16="http://schemas.microsoft.com/office/drawing/2014/main" id="{FA2B64DD-EB8B-6980-F56C-43A30B4EAB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9" y="244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5249" name="Line 113">
              <a:extLst>
                <a:ext uri="{FF2B5EF4-FFF2-40B4-BE49-F238E27FC236}">
                  <a16:creationId xmlns:a16="http://schemas.microsoft.com/office/drawing/2014/main" id="{FD9F0FE3-6601-69C0-40E1-F228FC9505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9" y="255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5250" name="Rectangle 114">
              <a:extLst>
                <a:ext uri="{FF2B5EF4-FFF2-40B4-BE49-F238E27FC236}">
                  <a16:creationId xmlns:a16="http://schemas.microsoft.com/office/drawing/2014/main" id="{F9C31338-5DE6-D8E5-3494-FF28C2AD9A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7" y="2164"/>
              <a:ext cx="53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2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Chicago" charset="0"/>
                </a:rPr>
                <a:t> ПЛЕНЕНИЕ</a:t>
              </a:r>
              <a:endParaRPr lang="en-US" altLang="en-US" sz="9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475251" name="Line 115">
              <a:extLst>
                <a:ext uri="{FF2B5EF4-FFF2-40B4-BE49-F238E27FC236}">
                  <a16:creationId xmlns:a16="http://schemas.microsoft.com/office/drawing/2014/main" id="{347FDC43-3043-FB04-FCE3-4B550F190A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9" y="280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5252" name="Line 116">
              <a:extLst>
                <a:ext uri="{FF2B5EF4-FFF2-40B4-BE49-F238E27FC236}">
                  <a16:creationId xmlns:a16="http://schemas.microsoft.com/office/drawing/2014/main" id="{5CB924DD-E461-642E-1E02-77BA59EB02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9" y="26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5253" name="Rectangle 117">
              <a:extLst>
                <a:ext uri="{FF2B5EF4-FFF2-40B4-BE49-F238E27FC236}">
                  <a16:creationId xmlns:a16="http://schemas.microsoft.com/office/drawing/2014/main" id="{3E6789EB-AA86-412E-66B2-04F7CA5701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8" y="2327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ru-RU" altLang="en-US" sz="1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475254" name="Rectangle 118">
              <a:extLst>
                <a:ext uri="{FF2B5EF4-FFF2-40B4-BE49-F238E27FC236}">
                  <a16:creationId xmlns:a16="http://schemas.microsoft.com/office/drawing/2014/main" id="{A7087F5D-4118-168A-BD6D-A6D0624763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8" y="243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ru-RU" altLang="en-US" sz="1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475255" name="Rectangle 119">
              <a:extLst>
                <a:ext uri="{FF2B5EF4-FFF2-40B4-BE49-F238E27FC236}">
                  <a16:creationId xmlns:a16="http://schemas.microsoft.com/office/drawing/2014/main" id="{1BE29742-2D08-24CD-FC08-4D0C1EE733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690"/>
              <a:ext cx="52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ru-RU" altLang="en-US" sz="1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475256" name="Rectangle 120">
              <a:extLst>
                <a:ext uri="{FF2B5EF4-FFF2-40B4-BE49-F238E27FC236}">
                  <a16:creationId xmlns:a16="http://schemas.microsoft.com/office/drawing/2014/main" id="{D532231C-379C-088F-36A5-6C5A5A3DB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5" y="2271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5257" name="Rectangle 121">
              <a:extLst>
                <a:ext uri="{FF2B5EF4-FFF2-40B4-BE49-F238E27FC236}">
                  <a16:creationId xmlns:a16="http://schemas.microsoft.com/office/drawing/2014/main" id="{50865E1C-7465-0C43-3D17-AAEB9E1A10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2" y="2270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5258" name="Rectangle 122">
              <a:extLst>
                <a:ext uri="{FF2B5EF4-FFF2-40B4-BE49-F238E27FC236}">
                  <a16:creationId xmlns:a16="http://schemas.microsoft.com/office/drawing/2014/main" id="{BAB091EF-C3D6-613B-2ED8-E6AD1396E2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9" y="2582"/>
              <a:ext cx="73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ru-RU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475225" name="Rectangle 89">
              <a:extLst>
                <a:ext uri="{FF2B5EF4-FFF2-40B4-BE49-F238E27FC236}">
                  <a16:creationId xmlns:a16="http://schemas.microsoft.com/office/drawing/2014/main" id="{10DAD135-A456-AC98-A71A-D88B32184F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5" y="2323"/>
              <a:ext cx="358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1000">
                  <a:solidFill>
                    <a:srgbClr val="000000"/>
                  </a:solidFill>
                  <a:latin typeface="Helvetica" pitchFamily="2" charset="0"/>
                </a:rPr>
                <a:t>70 </a:t>
              </a:r>
              <a:r>
                <a:rPr lang="ru-RU" altLang="en-US" sz="1000">
                  <a:solidFill>
                    <a:srgbClr val="000000"/>
                  </a:solidFill>
                  <a:latin typeface="Helvetica" pitchFamily="2" charset="0"/>
                </a:rPr>
                <a:t>лет</a:t>
              </a:r>
              <a:endParaRPr lang="en-US" altLang="en-US" sz="1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475226" name="Rectangle 90">
              <a:extLst>
                <a:ext uri="{FF2B5EF4-FFF2-40B4-BE49-F238E27FC236}">
                  <a16:creationId xmlns:a16="http://schemas.microsoft.com/office/drawing/2014/main" id="{700D3B4A-12FA-AE26-7E73-E497D2EDF3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0" y="2433"/>
              <a:ext cx="55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1000">
                  <a:solidFill>
                    <a:srgbClr val="000000"/>
                  </a:solidFill>
                  <a:latin typeface="Helvetica" pitchFamily="2" charset="0"/>
                </a:rPr>
                <a:t>3 </a:t>
              </a:r>
              <a:r>
                <a:rPr lang="ru-RU" altLang="en-US" sz="1000">
                  <a:solidFill>
                    <a:srgbClr val="000000"/>
                  </a:solidFill>
                  <a:latin typeface="Helvetica" pitchFamily="2" charset="0"/>
                </a:rPr>
                <a:t>перехода</a:t>
              </a:r>
              <a:endParaRPr lang="en-US" altLang="en-US" sz="1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475260" name="Group 124">
            <a:extLst>
              <a:ext uri="{FF2B5EF4-FFF2-40B4-BE49-F238E27FC236}">
                <a16:creationId xmlns:a16="http://schemas.microsoft.com/office/drawing/2014/main" id="{53C1F7C1-4BAE-60D0-2184-860B6473D15B}"/>
              </a:ext>
            </a:extLst>
          </p:cNvPr>
          <p:cNvGrpSpPr>
            <a:grpSpLocks/>
          </p:cNvGrpSpPr>
          <p:nvPr/>
        </p:nvGrpSpPr>
        <p:grpSpPr bwMode="auto">
          <a:xfrm>
            <a:off x="744538" y="2622550"/>
            <a:ext cx="2071687" cy="1631950"/>
            <a:chOff x="593" y="2878"/>
            <a:chExt cx="1305" cy="1028"/>
          </a:xfrm>
        </p:grpSpPr>
        <p:sp>
          <p:nvSpPr>
            <p:cNvPr id="475261" name="Oval 125">
              <a:extLst>
                <a:ext uri="{FF2B5EF4-FFF2-40B4-BE49-F238E27FC236}">
                  <a16:creationId xmlns:a16="http://schemas.microsoft.com/office/drawing/2014/main" id="{606988F8-F5F4-C022-1F2D-DD55D18916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337920">
              <a:off x="666" y="2964"/>
              <a:ext cx="940" cy="944"/>
            </a:xfrm>
            <a:prstGeom prst="ellipse">
              <a:avLst/>
            </a:prstGeom>
            <a:noFill/>
            <a:ln w="57150">
              <a:solidFill>
                <a:srgbClr val="F8131B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17088" dir="2963922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75262" name="Group 126">
              <a:extLst>
                <a:ext uri="{FF2B5EF4-FFF2-40B4-BE49-F238E27FC236}">
                  <a16:creationId xmlns:a16="http://schemas.microsoft.com/office/drawing/2014/main" id="{027A9BA7-AE3A-8B32-592F-CDA28BB0F2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3" y="2878"/>
              <a:ext cx="1305" cy="1025"/>
              <a:chOff x="457" y="1697"/>
              <a:chExt cx="1305" cy="1025"/>
            </a:xfrm>
          </p:grpSpPr>
          <p:grpSp>
            <p:nvGrpSpPr>
              <p:cNvPr id="475263" name="Group 127">
                <a:extLst>
                  <a:ext uri="{FF2B5EF4-FFF2-40B4-BE49-F238E27FC236}">
                    <a16:creationId xmlns:a16="http://schemas.microsoft.com/office/drawing/2014/main" id="{274FE2AE-DEB9-E455-5414-3380358F192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" y="1740"/>
                <a:ext cx="972" cy="982"/>
                <a:chOff x="2300" y="1797"/>
                <a:chExt cx="1143" cy="1147"/>
              </a:xfrm>
            </p:grpSpPr>
            <p:sp>
              <p:nvSpPr>
                <p:cNvPr id="475264" name="AutoShape 128">
                  <a:extLst>
                    <a:ext uri="{FF2B5EF4-FFF2-40B4-BE49-F238E27FC236}">
                      <a16:creationId xmlns:a16="http://schemas.microsoft.com/office/drawing/2014/main" id="{F483D651-8EAD-398D-0869-F228BA1ACA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2294" y="1803"/>
                  <a:ext cx="1146" cy="1134"/>
                </a:xfrm>
                <a:custGeom>
                  <a:avLst/>
                  <a:gdLst>
                    <a:gd name="G0" fmla="+- 9894 0 0"/>
                    <a:gd name="G1" fmla="+- 11724373 0 0"/>
                    <a:gd name="G2" fmla="+- 0 0 11724373"/>
                    <a:gd name="T0" fmla="*/ 0 256 1"/>
                    <a:gd name="T1" fmla="*/ 180 256 1"/>
                    <a:gd name="G3" fmla="+- 11724373 T0 T1"/>
                    <a:gd name="T2" fmla="*/ 0 256 1"/>
                    <a:gd name="T3" fmla="*/ 90 256 1"/>
                    <a:gd name="G4" fmla="+- 11724373 T2 T3"/>
                    <a:gd name="G5" fmla="*/ G4 2 1"/>
                    <a:gd name="T4" fmla="*/ 90 256 1"/>
                    <a:gd name="T5" fmla="*/ 0 256 1"/>
                    <a:gd name="G6" fmla="+- 11724373 T4 T5"/>
                    <a:gd name="G7" fmla="*/ G6 2 1"/>
                    <a:gd name="G8" fmla="abs 11724373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9894"/>
                    <a:gd name="G18" fmla="*/ 9894 1 2"/>
                    <a:gd name="G19" fmla="+- G18 5400 0"/>
                    <a:gd name="G20" fmla="cos G19 11724373"/>
                    <a:gd name="G21" fmla="sin G19 11724373"/>
                    <a:gd name="G22" fmla="+- G20 10800 0"/>
                    <a:gd name="G23" fmla="+- G21 10800 0"/>
                    <a:gd name="G24" fmla="+- 10800 0 G20"/>
                    <a:gd name="G25" fmla="+- 9894 10800 0"/>
                    <a:gd name="G26" fmla="?: G9 G17 G25"/>
                    <a:gd name="G27" fmla="?: G9 0 21600"/>
                    <a:gd name="G28" fmla="cos 10800 11724373"/>
                    <a:gd name="G29" fmla="sin 10800 11724373"/>
                    <a:gd name="G30" fmla="sin 9894 11724373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11724373 G34 0"/>
                    <a:gd name="G36" fmla="?: G6 G35 G31"/>
                    <a:gd name="G37" fmla="+- 21600 0 G36"/>
                    <a:gd name="G38" fmla="?: G4 0 G33"/>
                    <a:gd name="G39" fmla="?: 11724373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454 w 21600"/>
                    <a:gd name="T15" fmla="*/ 10998 h 21600"/>
                    <a:gd name="T16" fmla="*/ 10800 w 21600"/>
                    <a:gd name="T17" fmla="*/ 906 h 21600"/>
                    <a:gd name="T18" fmla="*/ 21146 w 21600"/>
                    <a:gd name="T19" fmla="*/ 10998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907" y="10989"/>
                      </a:moveTo>
                      <a:cubicBezTo>
                        <a:pt x="906" y="10926"/>
                        <a:pt x="906" y="10863"/>
                        <a:pt x="906" y="10800"/>
                      </a:cubicBezTo>
                      <a:cubicBezTo>
                        <a:pt x="906" y="5335"/>
                        <a:pt x="5335" y="906"/>
                        <a:pt x="10800" y="906"/>
                      </a:cubicBezTo>
                      <a:cubicBezTo>
                        <a:pt x="16264" y="906"/>
                        <a:pt x="20694" y="5335"/>
                        <a:pt x="20694" y="10800"/>
                      </a:cubicBezTo>
                      <a:cubicBezTo>
                        <a:pt x="20694" y="10863"/>
                        <a:pt x="20693" y="10926"/>
                        <a:pt x="20692" y="10989"/>
                      </a:cubicBezTo>
                      <a:lnTo>
                        <a:pt x="21598" y="11007"/>
                      </a:lnTo>
                      <a:cubicBezTo>
                        <a:pt x="21599" y="10938"/>
                        <a:pt x="21600" y="10869"/>
                        <a:pt x="21600" y="10800"/>
                      </a:cubicBez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0869"/>
                        <a:pt x="0" y="10938"/>
                        <a:pt x="1" y="11007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ffectLst>
                  <a:outerShdw dist="56796" dir="3806097" algn="ctr" rotWithShape="0">
                    <a:schemeClr val="bg2"/>
                  </a:outerShdw>
                </a:effectLst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5265" name="AutoShape 129">
                  <a:extLst>
                    <a:ext uri="{FF2B5EF4-FFF2-40B4-BE49-F238E27FC236}">
                      <a16:creationId xmlns:a16="http://schemas.microsoft.com/office/drawing/2014/main" id="{B3DFC87B-73D9-3677-517F-F0D54FA27D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10291585">
                  <a:off x="2300" y="1810"/>
                  <a:ext cx="1143" cy="1134"/>
                </a:xfrm>
                <a:custGeom>
                  <a:avLst/>
                  <a:gdLst>
                    <a:gd name="G0" fmla="+- 9894 0 0"/>
                    <a:gd name="G1" fmla="+- 11724373 0 0"/>
                    <a:gd name="G2" fmla="+- 0 0 11724373"/>
                    <a:gd name="T0" fmla="*/ 0 256 1"/>
                    <a:gd name="T1" fmla="*/ 180 256 1"/>
                    <a:gd name="G3" fmla="+- 11724373 T0 T1"/>
                    <a:gd name="T2" fmla="*/ 0 256 1"/>
                    <a:gd name="T3" fmla="*/ 90 256 1"/>
                    <a:gd name="G4" fmla="+- 11724373 T2 T3"/>
                    <a:gd name="G5" fmla="*/ G4 2 1"/>
                    <a:gd name="T4" fmla="*/ 90 256 1"/>
                    <a:gd name="T5" fmla="*/ 0 256 1"/>
                    <a:gd name="G6" fmla="+- 11724373 T4 T5"/>
                    <a:gd name="G7" fmla="*/ G6 2 1"/>
                    <a:gd name="G8" fmla="abs 11724373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9894"/>
                    <a:gd name="G18" fmla="*/ 9894 1 2"/>
                    <a:gd name="G19" fmla="+- G18 5400 0"/>
                    <a:gd name="G20" fmla="cos G19 11724373"/>
                    <a:gd name="G21" fmla="sin G19 11724373"/>
                    <a:gd name="G22" fmla="+- G20 10800 0"/>
                    <a:gd name="G23" fmla="+- G21 10800 0"/>
                    <a:gd name="G24" fmla="+- 10800 0 G20"/>
                    <a:gd name="G25" fmla="+- 9894 10800 0"/>
                    <a:gd name="G26" fmla="?: G9 G17 G25"/>
                    <a:gd name="G27" fmla="?: G9 0 21600"/>
                    <a:gd name="G28" fmla="cos 10800 11724373"/>
                    <a:gd name="G29" fmla="sin 10800 11724373"/>
                    <a:gd name="G30" fmla="sin 9894 11724373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11724373 G34 0"/>
                    <a:gd name="G36" fmla="?: G6 G35 G31"/>
                    <a:gd name="G37" fmla="+- 21600 0 G36"/>
                    <a:gd name="G38" fmla="?: G4 0 G33"/>
                    <a:gd name="G39" fmla="?: 11724373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454 w 21600"/>
                    <a:gd name="T15" fmla="*/ 10998 h 21600"/>
                    <a:gd name="T16" fmla="*/ 10800 w 21600"/>
                    <a:gd name="T17" fmla="*/ 906 h 21600"/>
                    <a:gd name="T18" fmla="*/ 21146 w 21600"/>
                    <a:gd name="T19" fmla="*/ 10998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907" y="10989"/>
                      </a:moveTo>
                      <a:cubicBezTo>
                        <a:pt x="906" y="10926"/>
                        <a:pt x="906" y="10863"/>
                        <a:pt x="906" y="10800"/>
                      </a:cubicBezTo>
                      <a:cubicBezTo>
                        <a:pt x="906" y="5335"/>
                        <a:pt x="5335" y="906"/>
                        <a:pt x="10800" y="906"/>
                      </a:cubicBezTo>
                      <a:cubicBezTo>
                        <a:pt x="16264" y="906"/>
                        <a:pt x="20694" y="5335"/>
                        <a:pt x="20694" y="10800"/>
                      </a:cubicBezTo>
                      <a:cubicBezTo>
                        <a:pt x="20694" y="10863"/>
                        <a:pt x="20693" y="10926"/>
                        <a:pt x="20692" y="10989"/>
                      </a:cubicBezTo>
                      <a:lnTo>
                        <a:pt x="21598" y="11007"/>
                      </a:lnTo>
                      <a:cubicBezTo>
                        <a:pt x="21599" y="10938"/>
                        <a:pt x="21600" y="10869"/>
                        <a:pt x="21600" y="10800"/>
                      </a:cubicBez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0869"/>
                        <a:pt x="0" y="10938"/>
                        <a:pt x="1" y="11007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  <a:effectLst>
                  <a:outerShdw dist="56796" dir="3806097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75266" name="Rectangle 130">
                <a:extLst>
                  <a:ext uri="{FF2B5EF4-FFF2-40B4-BE49-F238E27FC236}">
                    <a16:creationId xmlns:a16="http://schemas.microsoft.com/office/drawing/2014/main" id="{978EA3B6-B660-3F68-C928-F1D58E7145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" y="1697"/>
                <a:ext cx="1305" cy="747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r"/>
                <a:r>
                  <a:rPr lang="ru-RU" altLang="en-US" sz="4400" b="0">
                    <a:solidFill>
                      <a:schemeClr val="tx2"/>
                    </a:solidFill>
                    <a:latin typeface="Times" panose="020F07020304040A0204" pitchFamily="34" charset="0"/>
                  </a:rPr>
                  <a:t>А </a:t>
                </a:r>
                <a:r>
                  <a:rPr lang="ru-RU" altLang="en-US" sz="4800" b="0">
                    <a:solidFill>
                      <a:schemeClr val="tx2"/>
                    </a:solidFill>
                    <a:latin typeface="Times" panose="020F07020304040A0204" pitchFamily="34" charset="0"/>
                  </a:rPr>
                  <a:t>Ц</a:t>
                </a:r>
                <a:r>
                  <a:rPr lang="ru-RU" altLang="en-US" sz="7200" b="0">
                    <a:solidFill>
                      <a:schemeClr val="tx2"/>
                    </a:solidFill>
                    <a:latin typeface="Times" panose="020F07020304040A0204" pitchFamily="34" charset="0"/>
                  </a:rPr>
                  <a:t> </a:t>
                </a:r>
                <a:r>
                  <a:rPr lang="ru-RU" altLang="en-US" sz="7200" b="0">
                    <a:solidFill>
                      <a:srgbClr val="00CC66"/>
                    </a:solidFill>
                    <a:latin typeface="Times" panose="020F07020304040A0204" pitchFamily="34" charset="0"/>
                  </a:rPr>
                  <a:t>П</a:t>
                </a:r>
                <a:endParaRPr lang="en-US" altLang="en-US" sz="7200" b="0">
                  <a:solidFill>
                    <a:srgbClr val="00CC66"/>
                  </a:solidFill>
                  <a:latin typeface="Times" panose="020F07020304040A0204" pitchFamily="34" charset="0"/>
                </a:endParaRPr>
              </a:p>
            </p:txBody>
          </p:sp>
        </p:grp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5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5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5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5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75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75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5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5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5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5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5141" grpId="1"/>
      <p:bldP spid="475142" grpId="0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Rectangle 2">
            <a:extLst>
              <a:ext uri="{FF2B5EF4-FFF2-40B4-BE49-F238E27FC236}">
                <a16:creationId xmlns:a16="http://schemas.microsoft.com/office/drawing/2014/main" id="{DA568706-8D88-13FD-B04E-FD445EEBF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685800"/>
            <a:ext cx="6324600" cy="541020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76280" name="Picture 120">
            <a:extLst>
              <a:ext uri="{FF2B5EF4-FFF2-40B4-BE49-F238E27FC236}">
                <a16:creationId xmlns:a16="http://schemas.microsoft.com/office/drawing/2014/main" id="{2670EBE4-B972-4347-753E-D575E909F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863" y="741363"/>
            <a:ext cx="6359525" cy="499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6164" name="Rectangle 4">
            <a:extLst>
              <a:ext uri="{FF2B5EF4-FFF2-40B4-BE49-F238E27FC236}">
                <a16:creationId xmlns:a16="http://schemas.microsoft.com/office/drawing/2014/main" id="{78D6E562-1898-C3C9-176C-62DF5701D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685800"/>
            <a:ext cx="66294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6165" name="Line 5">
            <a:extLst>
              <a:ext uri="{FF2B5EF4-FFF2-40B4-BE49-F238E27FC236}">
                <a16:creationId xmlns:a16="http://schemas.microsoft.com/office/drawing/2014/main" id="{75AC5719-7AF6-14C4-DA99-49466364573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86400" y="838200"/>
            <a:ext cx="53340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6166" name="Rectangle 6">
            <a:extLst>
              <a:ext uri="{FF2B5EF4-FFF2-40B4-BE49-F238E27FC236}">
                <a16:creationId xmlns:a16="http://schemas.microsoft.com/office/drawing/2014/main" id="{906BA9EF-0A24-A633-3D65-92D86B084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711200"/>
            <a:ext cx="6350000" cy="5359400"/>
          </a:xfrm>
          <a:prstGeom prst="rect">
            <a:avLst/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6167" name="Rectangle 7">
            <a:extLst>
              <a:ext uri="{FF2B5EF4-FFF2-40B4-BE49-F238E27FC236}">
                <a16:creationId xmlns:a16="http://schemas.microsoft.com/office/drawing/2014/main" id="{5B8DA58D-302E-EEEB-CE19-ED1FC412A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5238" y="5603875"/>
            <a:ext cx="35941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СЦЕНА ДЕЙСТВИЯ</a:t>
            </a:r>
            <a:endParaRPr lang="en-US" altLang="en-US" sz="28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476185" name="Rectangle 25">
            <a:extLst>
              <a:ext uri="{FF2B5EF4-FFF2-40B4-BE49-F238E27FC236}">
                <a16:creationId xmlns:a16="http://schemas.microsoft.com/office/drawing/2014/main" id="{F1BFCC1F-3EF2-0581-A514-7439D0B17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7000" y="6226175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en-US" sz="160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76186" name="Text Box 26">
            <a:extLst>
              <a:ext uri="{FF2B5EF4-FFF2-40B4-BE49-F238E27FC236}">
                <a16:creationId xmlns:a16="http://schemas.microsoft.com/office/drawing/2014/main" id="{4AE35B5B-91B5-20A9-9764-1E31750C8B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en-US" sz="1600">
              <a:solidFill>
                <a:schemeClr val="tx1"/>
              </a:solidFill>
            </a:endParaRPr>
          </a:p>
        </p:txBody>
      </p:sp>
      <p:sp>
        <p:nvSpPr>
          <p:cNvPr id="476274" name="Text Box 114">
            <a:extLst>
              <a:ext uri="{FF2B5EF4-FFF2-40B4-BE49-F238E27FC236}">
                <a16:creationId xmlns:a16="http://schemas.microsoft.com/office/drawing/2014/main" id="{643262DB-DA2F-8347-ACBD-DC392AA63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76277" name="Rectangle 117">
            <a:extLst>
              <a:ext uri="{FF2B5EF4-FFF2-40B4-BE49-F238E27FC236}">
                <a16:creationId xmlns:a16="http://schemas.microsoft.com/office/drawing/2014/main" id="{B29EBA98-672E-629F-4E29-347C7299D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4188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62</a:t>
            </a:r>
          </a:p>
        </p:txBody>
      </p:sp>
      <p:sp>
        <p:nvSpPr>
          <p:cNvPr id="476279" name="Text Box 119">
            <a:extLst>
              <a:ext uri="{FF2B5EF4-FFF2-40B4-BE49-F238E27FC236}">
                <a16:creationId xmlns:a16="http://schemas.microsoft.com/office/drawing/2014/main" id="{C320C649-AA58-B930-94F2-5137786E8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7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8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76299" name="Rectangle 139">
            <a:extLst>
              <a:ext uri="{FF2B5EF4-FFF2-40B4-BE49-F238E27FC236}">
                <a16:creationId xmlns:a16="http://schemas.microsoft.com/office/drawing/2014/main" id="{F1DF6FAF-9BBF-B6EE-4635-8DECC66D8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3275" y="735013"/>
            <a:ext cx="6305550" cy="5295900"/>
          </a:xfrm>
          <a:prstGeom prst="rect">
            <a:avLst/>
          </a:prstGeom>
          <a:solidFill>
            <a:srgbClr val="BABABA">
              <a:alpha val="3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6196" name="Group 36">
            <a:extLst>
              <a:ext uri="{FF2B5EF4-FFF2-40B4-BE49-F238E27FC236}">
                <a16:creationId xmlns:a16="http://schemas.microsoft.com/office/drawing/2014/main" id="{E26D25D9-E7F4-2692-27D1-88AAC5EDFDE3}"/>
              </a:ext>
            </a:extLst>
          </p:cNvPr>
          <p:cNvGrpSpPr>
            <a:grpSpLocks/>
          </p:cNvGrpSpPr>
          <p:nvPr/>
        </p:nvGrpSpPr>
        <p:grpSpPr bwMode="auto">
          <a:xfrm>
            <a:off x="4025900" y="2019300"/>
            <a:ext cx="2508250" cy="1428750"/>
            <a:chOff x="2536" y="1272"/>
            <a:chExt cx="1589" cy="1019"/>
          </a:xfrm>
        </p:grpSpPr>
        <p:sp>
          <p:nvSpPr>
            <p:cNvPr id="476171" name="Line 11">
              <a:extLst>
                <a:ext uri="{FF2B5EF4-FFF2-40B4-BE49-F238E27FC236}">
                  <a16:creationId xmlns:a16="http://schemas.microsoft.com/office/drawing/2014/main" id="{5D212A7E-1098-E3E1-4201-7ECDE2F16A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507" y="1843"/>
              <a:ext cx="618" cy="448"/>
            </a:xfrm>
            <a:prstGeom prst="lin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 type="triangle" w="med" len="med"/>
            </a:ln>
            <a:effectLst>
              <a:outerShdw dist="81320" dir="3080412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172" name="Freeform 12">
              <a:extLst>
                <a:ext uri="{FF2B5EF4-FFF2-40B4-BE49-F238E27FC236}">
                  <a16:creationId xmlns:a16="http://schemas.microsoft.com/office/drawing/2014/main" id="{C20BB878-22BA-445D-3E37-CA52CC16A4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6" y="1272"/>
              <a:ext cx="1480" cy="656"/>
            </a:xfrm>
            <a:custGeom>
              <a:avLst/>
              <a:gdLst>
                <a:gd name="T0" fmla="*/ 1480 w 1480"/>
                <a:gd name="T1" fmla="*/ 656 h 656"/>
                <a:gd name="T2" fmla="*/ 1344 w 1480"/>
                <a:gd name="T3" fmla="*/ 544 h 656"/>
                <a:gd name="T4" fmla="*/ 1320 w 1480"/>
                <a:gd name="T5" fmla="*/ 520 h 656"/>
                <a:gd name="T6" fmla="*/ 1296 w 1480"/>
                <a:gd name="T7" fmla="*/ 504 h 656"/>
                <a:gd name="T8" fmla="*/ 1200 w 1480"/>
                <a:gd name="T9" fmla="*/ 416 h 656"/>
                <a:gd name="T10" fmla="*/ 1048 w 1480"/>
                <a:gd name="T11" fmla="*/ 248 h 656"/>
                <a:gd name="T12" fmla="*/ 984 w 1480"/>
                <a:gd name="T13" fmla="*/ 176 h 656"/>
                <a:gd name="T14" fmla="*/ 944 w 1480"/>
                <a:gd name="T15" fmla="*/ 128 h 656"/>
                <a:gd name="T16" fmla="*/ 904 w 1480"/>
                <a:gd name="T17" fmla="*/ 80 h 656"/>
                <a:gd name="T18" fmla="*/ 624 w 1480"/>
                <a:gd name="T19" fmla="*/ 0 h 656"/>
                <a:gd name="T20" fmla="*/ 368 w 1480"/>
                <a:gd name="T21" fmla="*/ 8 h 656"/>
                <a:gd name="T22" fmla="*/ 296 w 1480"/>
                <a:gd name="T23" fmla="*/ 32 h 656"/>
                <a:gd name="T24" fmla="*/ 80 w 1480"/>
                <a:gd name="T25" fmla="*/ 312 h 656"/>
                <a:gd name="T26" fmla="*/ 48 w 1480"/>
                <a:gd name="T27" fmla="*/ 536 h 656"/>
                <a:gd name="T28" fmla="*/ 16 w 1480"/>
                <a:gd name="T29" fmla="*/ 584 h 656"/>
                <a:gd name="T30" fmla="*/ 0 w 1480"/>
                <a:gd name="T31" fmla="*/ 608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80" h="656">
                  <a:moveTo>
                    <a:pt x="1480" y="656"/>
                  </a:moveTo>
                  <a:cubicBezTo>
                    <a:pt x="1455" y="619"/>
                    <a:pt x="1384" y="557"/>
                    <a:pt x="1344" y="544"/>
                  </a:cubicBezTo>
                  <a:cubicBezTo>
                    <a:pt x="1336" y="536"/>
                    <a:pt x="1328" y="527"/>
                    <a:pt x="1320" y="520"/>
                  </a:cubicBezTo>
                  <a:cubicBezTo>
                    <a:pt x="1312" y="513"/>
                    <a:pt x="1303" y="510"/>
                    <a:pt x="1296" y="504"/>
                  </a:cubicBezTo>
                  <a:cubicBezTo>
                    <a:pt x="1261" y="473"/>
                    <a:pt x="1237" y="440"/>
                    <a:pt x="1200" y="416"/>
                  </a:cubicBezTo>
                  <a:cubicBezTo>
                    <a:pt x="1157" y="352"/>
                    <a:pt x="1096" y="305"/>
                    <a:pt x="1048" y="248"/>
                  </a:cubicBezTo>
                  <a:cubicBezTo>
                    <a:pt x="1027" y="223"/>
                    <a:pt x="984" y="176"/>
                    <a:pt x="984" y="176"/>
                  </a:cubicBezTo>
                  <a:cubicBezTo>
                    <a:pt x="968" y="130"/>
                    <a:pt x="987" y="171"/>
                    <a:pt x="944" y="128"/>
                  </a:cubicBezTo>
                  <a:cubicBezTo>
                    <a:pt x="908" y="92"/>
                    <a:pt x="949" y="112"/>
                    <a:pt x="904" y="80"/>
                  </a:cubicBezTo>
                  <a:cubicBezTo>
                    <a:pt x="814" y="15"/>
                    <a:pt x="733" y="7"/>
                    <a:pt x="624" y="0"/>
                  </a:cubicBezTo>
                  <a:cubicBezTo>
                    <a:pt x="538" y="2"/>
                    <a:pt x="453" y="1"/>
                    <a:pt x="368" y="8"/>
                  </a:cubicBezTo>
                  <a:cubicBezTo>
                    <a:pt x="342" y="9"/>
                    <a:pt x="296" y="32"/>
                    <a:pt x="296" y="32"/>
                  </a:cubicBezTo>
                  <a:cubicBezTo>
                    <a:pt x="182" y="122"/>
                    <a:pt x="109" y="162"/>
                    <a:pt x="80" y="312"/>
                  </a:cubicBezTo>
                  <a:cubicBezTo>
                    <a:pt x="76" y="362"/>
                    <a:pt x="82" y="483"/>
                    <a:pt x="48" y="536"/>
                  </a:cubicBezTo>
                  <a:cubicBezTo>
                    <a:pt x="37" y="552"/>
                    <a:pt x="26" y="568"/>
                    <a:pt x="16" y="584"/>
                  </a:cubicBezTo>
                  <a:cubicBezTo>
                    <a:pt x="10" y="592"/>
                    <a:pt x="0" y="608"/>
                    <a:pt x="0" y="608"/>
                  </a:cubicBezTo>
                </a:path>
              </a:pathLst>
            </a:custGeom>
            <a:noFill/>
            <a:ln w="57150" cap="flat" cmpd="sng">
              <a:solidFill>
                <a:srgbClr val="D83104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63500" dir="2212194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76194" name="Freeform 34">
            <a:extLst>
              <a:ext uri="{FF2B5EF4-FFF2-40B4-BE49-F238E27FC236}">
                <a16:creationId xmlns:a16="http://schemas.microsoft.com/office/drawing/2014/main" id="{C47847C2-A017-224D-C087-1A9B172C15FF}"/>
              </a:ext>
            </a:extLst>
          </p:cNvPr>
          <p:cNvSpPr>
            <a:spLocks/>
          </p:cNvSpPr>
          <p:nvPr/>
        </p:nvSpPr>
        <p:spPr bwMode="auto">
          <a:xfrm>
            <a:off x="4178300" y="2171700"/>
            <a:ext cx="2349500" cy="1041400"/>
          </a:xfrm>
          <a:custGeom>
            <a:avLst/>
            <a:gdLst>
              <a:gd name="T0" fmla="*/ 1480 w 1480"/>
              <a:gd name="T1" fmla="*/ 656 h 656"/>
              <a:gd name="T2" fmla="*/ 1344 w 1480"/>
              <a:gd name="T3" fmla="*/ 544 h 656"/>
              <a:gd name="T4" fmla="*/ 1320 w 1480"/>
              <a:gd name="T5" fmla="*/ 520 h 656"/>
              <a:gd name="T6" fmla="*/ 1296 w 1480"/>
              <a:gd name="T7" fmla="*/ 504 h 656"/>
              <a:gd name="T8" fmla="*/ 1200 w 1480"/>
              <a:gd name="T9" fmla="*/ 416 h 656"/>
              <a:gd name="T10" fmla="*/ 1048 w 1480"/>
              <a:gd name="T11" fmla="*/ 248 h 656"/>
              <a:gd name="T12" fmla="*/ 984 w 1480"/>
              <a:gd name="T13" fmla="*/ 176 h 656"/>
              <a:gd name="T14" fmla="*/ 944 w 1480"/>
              <a:gd name="T15" fmla="*/ 128 h 656"/>
              <a:gd name="T16" fmla="*/ 904 w 1480"/>
              <a:gd name="T17" fmla="*/ 80 h 656"/>
              <a:gd name="T18" fmla="*/ 624 w 1480"/>
              <a:gd name="T19" fmla="*/ 0 h 656"/>
              <a:gd name="T20" fmla="*/ 368 w 1480"/>
              <a:gd name="T21" fmla="*/ 8 h 656"/>
              <a:gd name="T22" fmla="*/ 296 w 1480"/>
              <a:gd name="T23" fmla="*/ 32 h 656"/>
              <a:gd name="T24" fmla="*/ 80 w 1480"/>
              <a:gd name="T25" fmla="*/ 312 h 656"/>
              <a:gd name="T26" fmla="*/ 48 w 1480"/>
              <a:gd name="T27" fmla="*/ 536 h 656"/>
              <a:gd name="T28" fmla="*/ 16 w 1480"/>
              <a:gd name="T29" fmla="*/ 584 h 656"/>
              <a:gd name="T30" fmla="*/ 0 w 1480"/>
              <a:gd name="T31" fmla="*/ 608 h 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480" h="656">
                <a:moveTo>
                  <a:pt x="1480" y="656"/>
                </a:moveTo>
                <a:cubicBezTo>
                  <a:pt x="1455" y="619"/>
                  <a:pt x="1384" y="557"/>
                  <a:pt x="1344" y="544"/>
                </a:cubicBezTo>
                <a:cubicBezTo>
                  <a:pt x="1336" y="536"/>
                  <a:pt x="1328" y="527"/>
                  <a:pt x="1320" y="520"/>
                </a:cubicBezTo>
                <a:cubicBezTo>
                  <a:pt x="1312" y="513"/>
                  <a:pt x="1303" y="510"/>
                  <a:pt x="1296" y="504"/>
                </a:cubicBezTo>
                <a:cubicBezTo>
                  <a:pt x="1261" y="473"/>
                  <a:pt x="1237" y="440"/>
                  <a:pt x="1200" y="416"/>
                </a:cubicBezTo>
                <a:cubicBezTo>
                  <a:pt x="1157" y="352"/>
                  <a:pt x="1096" y="305"/>
                  <a:pt x="1048" y="248"/>
                </a:cubicBezTo>
                <a:cubicBezTo>
                  <a:pt x="1027" y="223"/>
                  <a:pt x="984" y="176"/>
                  <a:pt x="984" y="176"/>
                </a:cubicBezTo>
                <a:cubicBezTo>
                  <a:pt x="968" y="130"/>
                  <a:pt x="987" y="171"/>
                  <a:pt x="944" y="128"/>
                </a:cubicBezTo>
                <a:cubicBezTo>
                  <a:pt x="908" y="92"/>
                  <a:pt x="949" y="112"/>
                  <a:pt x="904" y="80"/>
                </a:cubicBezTo>
                <a:cubicBezTo>
                  <a:pt x="814" y="15"/>
                  <a:pt x="733" y="7"/>
                  <a:pt x="624" y="0"/>
                </a:cubicBezTo>
                <a:cubicBezTo>
                  <a:pt x="538" y="2"/>
                  <a:pt x="453" y="1"/>
                  <a:pt x="368" y="8"/>
                </a:cubicBezTo>
                <a:cubicBezTo>
                  <a:pt x="342" y="9"/>
                  <a:pt x="296" y="32"/>
                  <a:pt x="296" y="32"/>
                </a:cubicBezTo>
                <a:cubicBezTo>
                  <a:pt x="182" y="122"/>
                  <a:pt x="109" y="162"/>
                  <a:pt x="80" y="312"/>
                </a:cubicBezTo>
                <a:cubicBezTo>
                  <a:pt x="76" y="362"/>
                  <a:pt x="82" y="483"/>
                  <a:pt x="48" y="536"/>
                </a:cubicBezTo>
                <a:cubicBezTo>
                  <a:pt x="37" y="552"/>
                  <a:pt x="26" y="568"/>
                  <a:pt x="16" y="584"/>
                </a:cubicBezTo>
                <a:cubicBezTo>
                  <a:pt x="10" y="592"/>
                  <a:pt x="0" y="608"/>
                  <a:pt x="0" y="608"/>
                </a:cubicBezTo>
              </a:path>
            </a:pathLst>
          </a:custGeom>
          <a:noFill/>
          <a:ln w="5715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6195" name="Freeform 35">
            <a:extLst>
              <a:ext uri="{FF2B5EF4-FFF2-40B4-BE49-F238E27FC236}">
                <a16:creationId xmlns:a16="http://schemas.microsoft.com/office/drawing/2014/main" id="{E00BC41B-826A-0B1E-D141-201474A0195A}"/>
              </a:ext>
            </a:extLst>
          </p:cNvPr>
          <p:cNvSpPr>
            <a:spLocks/>
          </p:cNvSpPr>
          <p:nvPr/>
        </p:nvSpPr>
        <p:spPr bwMode="auto">
          <a:xfrm>
            <a:off x="4330700" y="2324100"/>
            <a:ext cx="2349500" cy="1041400"/>
          </a:xfrm>
          <a:custGeom>
            <a:avLst/>
            <a:gdLst>
              <a:gd name="T0" fmla="*/ 1480 w 1480"/>
              <a:gd name="T1" fmla="*/ 656 h 656"/>
              <a:gd name="T2" fmla="*/ 1344 w 1480"/>
              <a:gd name="T3" fmla="*/ 544 h 656"/>
              <a:gd name="T4" fmla="*/ 1320 w 1480"/>
              <a:gd name="T5" fmla="*/ 520 h 656"/>
              <a:gd name="T6" fmla="*/ 1296 w 1480"/>
              <a:gd name="T7" fmla="*/ 504 h 656"/>
              <a:gd name="T8" fmla="*/ 1200 w 1480"/>
              <a:gd name="T9" fmla="*/ 416 h 656"/>
              <a:gd name="T10" fmla="*/ 1048 w 1480"/>
              <a:gd name="T11" fmla="*/ 248 h 656"/>
              <a:gd name="T12" fmla="*/ 984 w 1480"/>
              <a:gd name="T13" fmla="*/ 176 h 656"/>
              <a:gd name="T14" fmla="*/ 944 w 1480"/>
              <a:gd name="T15" fmla="*/ 128 h 656"/>
              <a:gd name="T16" fmla="*/ 904 w 1480"/>
              <a:gd name="T17" fmla="*/ 80 h 656"/>
              <a:gd name="T18" fmla="*/ 624 w 1480"/>
              <a:gd name="T19" fmla="*/ 0 h 656"/>
              <a:gd name="T20" fmla="*/ 368 w 1480"/>
              <a:gd name="T21" fmla="*/ 8 h 656"/>
              <a:gd name="T22" fmla="*/ 296 w 1480"/>
              <a:gd name="T23" fmla="*/ 32 h 656"/>
              <a:gd name="T24" fmla="*/ 80 w 1480"/>
              <a:gd name="T25" fmla="*/ 312 h 656"/>
              <a:gd name="T26" fmla="*/ 48 w 1480"/>
              <a:gd name="T27" fmla="*/ 536 h 656"/>
              <a:gd name="T28" fmla="*/ 16 w 1480"/>
              <a:gd name="T29" fmla="*/ 584 h 656"/>
              <a:gd name="T30" fmla="*/ 0 w 1480"/>
              <a:gd name="T31" fmla="*/ 608 h 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480" h="656">
                <a:moveTo>
                  <a:pt x="1480" y="656"/>
                </a:moveTo>
                <a:cubicBezTo>
                  <a:pt x="1455" y="619"/>
                  <a:pt x="1384" y="557"/>
                  <a:pt x="1344" y="544"/>
                </a:cubicBezTo>
                <a:cubicBezTo>
                  <a:pt x="1336" y="536"/>
                  <a:pt x="1328" y="527"/>
                  <a:pt x="1320" y="520"/>
                </a:cubicBezTo>
                <a:cubicBezTo>
                  <a:pt x="1312" y="513"/>
                  <a:pt x="1303" y="510"/>
                  <a:pt x="1296" y="504"/>
                </a:cubicBezTo>
                <a:cubicBezTo>
                  <a:pt x="1261" y="473"/>
                  <a:pt x="1237" y="440"/>
                  <a:pt x="1200" y="416"/>
                </a:cubicBezTo>
                <a:cubicBezTo>
                  <a:pt x="1157" y="352"/>
                  <a:pt x="1096" y="305"/>
                  <a:pt x="1048" y="248"/>
                </a:cubicBezTo>
                <a:cubicBezTo>
                  <a:pt x="1027" y="223"/>
                  <a:pt x="984" y="176"/>
                  <a:pt x="984" y="176"/>
                </a:cubicBezTo>
                <a:cubicBezTo>
                  <a:pt x="968" y="130"/>
                  <a:pt x="987" y="171"/>
                  <a:pt x="944" y="128"/>
                </a:cubicBezTo>
                <a:cubicBezTo>
                  <a:pt x="908" y="92"/>
                  <a:pt x="949" y="112"/>
                  <a:pt x="904" y="80"/>
                </a:cubicBezTo>
                <a:cubicBezTo>
                  <a:pt x="814" y="15"/>
                  <a:pt x="733" y="7"/>
                  <a:pt x="624" y="0"/>
                </a:cubicBezTo>
                <a:cubicBezTo>
                  <a:pt x="538" y="2"/>
                  <a:pt x="453" y="1"/>
                  <a:pt x="368" y="8"/>
                </a:cubicBezTo>
                <a:cubicBezTo>
                  <a:pt x="342" y="9"/>
                  <a:pt x="296" y="32"/>
                  <a:pt x="296" y="32"/>
                </a:cubicBezTo>
                <a:cubicBezTo>
                  <a:pt x="182" y="122"/>
                  <a:pt x="109" y="162"/>
                  <a:pt x="80" y="312"/>
                </a:cubicBezTo>
                <a:cubicBezTo>
                  <a:pt x="76" y="362"/>
                  <a:pt x="82" y="483"/>
                  <a:pt x="48" y="536"/>
                </a:cubicBezTo>
                <a:cubicBezTo>
                  <a:pt x="37" y="552"/>
                  <a:pt x="26" y="568"/>
                  <a:pt x="16" y="584"/>
                </a:cubicBezTo>
                <a:cubicBezTo>
                  <a:pt x="10" y="592"/>
                  <a:pt x="0" y="608"/>
                  <a:pt x="0" y="608"/>
                </a:cubicBezTo>
              </a:path>
            </a:pathLst>
          </a:custGeom>
          <a:noFill/>
          <a:ln w="57150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6273" name="Rectangle 113">
            <a:extLst>
              <a:ext uri="{FF2B5EF4-FFF2-40B4-BE49-F238E27FC236}">
                <a16:creationId xmlns:a16="http://schemas.microsoft.com/office/drawing/2014/main" id="{BC750293-38B7-8877-C6A8-0D4F931B4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8775" y="4098925"/>
            <a:ext cx="1160463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endParaRPr lang="ru-RU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476276" name="Rectangle 116">
            <a:extLst>
              <a:ext uri="{FF2B5EF4-FFF2-40B4-BE49-F238E27FC236}">
                <a16:creationId xmlns:a16="http://schemas.microsoft.com/office/drawing/2014/main" id="{797033FC-6429-BF2F-FB1C-14F607076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4138" y="1365250"/>
            <a:ext cx="3248025" cy="6381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3600">
                <a:solidFill>
                  <a:srgbClr val="F8131B"/>
                </a:solidFill>
                <a:latin typeface="Helvetica" pitchFamily="2" charset="0"/>
              </a:rPr>
              <a:t>3  </a:t>
            </a:r>
            <a:r>
              <a:rPr lang="ru-RU" altLang="en-US" sz="3600">
                <a:solidFill>
                  <a:srgbClr val="F8131B"/>
                </a:solidFill>
                <a:latin typeface="Helvetica" pitchFamily="2" charset="0"/>
              </a:rPr>
              <a:t>ПЕРЕХОДА</a:t>
            </a:r>
            <a:endParaRPr lang="en-US" altLang="en-US" sz="3600">
              <a:solidFill>
                <a:srgbClr val="F8131B"/>
              </a:solidFill>
              <a:latin typeface="Helvetica" pitchFamily="2" charset="0"/>
            </a:endParaRPr>
          </a:p>
        </p:txBody>
      </p:sp>
      <p:grpSp>
        <p:nvGrpSpPr>
          <p:cNvPr id="476281" name="Group 121">
            <a:extLst>
              <a:ext uri="{FF2B5EF4-FFF2-40B4-BE49-F238E27FC236}">
                <a16:creationId xmlns:a16="http://schemas.microsoft.com/office/drawing/2014/main" id="{118C0B05-9A04-E319-7CF0-89A0E290BA5A}"/>
              </a:ext>
            </a:extLst>
          </p:cNvPr>
          <p:cNvGrpSpPr>
            <a:grpSpLocks/>
          </p:cNvGrpSpPr>
          <p:nvPr/>
        </p:nvGrpSpPr>
        <p:grpSpPr bwMode="auto">
          <a:xfrm>
            <a:off x="7948613" y="3435350"/>
            <a:ext cx="1195387" cy="1098550"/>
            <a:chOff x="5007" y="2164"/>
            <a:chExt cx="753" cy="692"/>
          </a:xfrm>
        </p:grpSpPr>
        <p:sp>
          <p:nvSpPr>
            <p:cNvPr id="476282" name="Freeform 122">
              <a:extLst>
                <a:ext uri="{FF2B5EF4-FFF2-40B4-BE49-F238E27FC236}">
                  <a16:creationId xmlns:a16="http://schemas.microsoft.com/office/drawing/2014/main" id="{180193CB-76E7-7372-3EBA-B3BB36535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7" y="2294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6283" name="Freeform 123">
              <a:extLst>
                <a:ext uri="{FF2B5EF4-FFF2-40B4-BE49-F238E27FC236}">
                  <a16:creationId xmlns:a16="http://schemas.microsoft.com/office/drawing/2014/main" id="{5889FFC0-32C6-4AEF-D25C-7C18CFA209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7" y="228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6284" name="AutoShape 124">
              <a:extLst>
                <a:ext uri="{FF2B5EF4-FFF2-40B4-BE49-F238E27FC236}">
                  <a16:creationId xmlns:a16="http://schemas.microsoft.com/office/drawing/2014/main" id="{241A274D-8646-CF39-7354-7C3FDD5B54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8" y="2172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285" name="Rectangle 125">
              <a:extLst>
                <a:ext uri="{FF2B5EF4-FFF2-40B4-BE49-F238E27FC236}">
                  <a16:creationId xmlns:a16="http://schemas.microsoft.com/office/drawing/2014/main" id="{2B3020B1-D40D-666E-2113-909C4E9797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7" y="2285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286" name="Line 126">
              <a:extLst>
                <a:ext uri="{FF2B5EF4-FFF2-40B4-BE49-F238E27FC236}">
                  <a16:creationId xmlns:a16="http://schemas.microsoft.com/office/drawing/2014/main" id="{2CD5122D-D781-E661-B13E-156B6A5C63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9" y="244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287" name="Line 127">
              <a:extLst>
                <a:ext uri="{FF2B5EF4-FFF2-40B4-BE49-F238E27FC236}">
                  <a16:creationId xmlns:a16="http://schemas.microsoft.com/office/drawing/2014/main" id="{5BF993B9-7733-8B18-0175-948E925BC5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9" y="255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288" name="Rectangle 128">
              <a:extLst>
                <a:ext uri="{FF2B5EF4-FFF2-40B4-BE49-F238E27FC236}">
                  <a16:creationId xmlns:a16="http://schemas.microsoft.com/office/drawing/2014/main" id="{46945FB1-E96C-17FB-FF91-15B3806BC7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7" y="2164"/>
              <a:ext cx="53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2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Chicago" charset="0"/>
                </a:rPr>
                <a:t> ПЛЕНЕНИЕ</a:t>
              </a:r>
              <a:endParaRPr lang="en-US" altLang="en-US" sz="9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476289" name="Line 129">
              <a:extLst>
                <a:ext uri="{FF2B5EF4-FFF2-40B4-BE49-F238E27FC236}">
                  <a16:creationId xmlns:a16="http://schemas.microsoft.com/office/drawing/2014/main" id="{DE38752E-D420-DF38-8EE1-54AA57E534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9" y="280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290" name="Line 130">
              <a:extLst>
                <a:ext uri="{FF2B5EF4-FFF2-40B4-BE49-F238E27FC236}">
                  <a16:creationId xmlns:a16="http://schemas.microsoft.com/office/drawing/2014/main" id="{275EFCF3-76CC-362F-EE7D-9DF84E7437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9" y="26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291" name="Rectangle 131">
              <a:extLst>
                <a:ext uri="{FF2B5EF4-FFF2-40B4-BE49-F238E27FC236}">
                  <a16:creationId xmlns:a16="http://schemas.microsoft.com/office/drawing/2014/main" id="{628330BC-A9C1-792B-873C-728F69CC3C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8" y="2327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ru-RU" altLang="en-US" sz="1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476292" name="Rectangle 132">
              <a:extLst>
                <a:ext uri="{FF2B5EF4-FFF2-40B4-BE49-F238E27FC236}">
                  <a16:creationId xmlns:a16="http://schemas.microsoft.com/office/drawing/2014/main" id="{A0D15E59-8478-55C9-103C-3DAB1786A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8" y="243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ru-RU" altLang="en-US" sz="1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476293" name="Rectangle 133">
              <a:extLst>
                <a:ext uri="{FF2B5EF4-FFF2-40B4-BE49-F238E27FC236}">
                  <a16:creationId xmlns:a16="http://schemas.microsoft.com/office/drawing/2014/main" id="{11C80853-2551-C2D4-4D9A-4844A2A76E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2690"/>
              <a:ext cx="52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ru-RU" altLang="en-US" sz="1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476294" name="Rectangle 134">
              <a:extLst>
                <a:ext uri="{FF2B5EF4-FFF2-40B4-BE49-F238E27FC236}">
                  <a16:creationId xmlns:a16="http://schemas.microsoft.com/office/drawing/2014/main" id="{CC632AF8-4166-4293-01EB-E9913AC28B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5" y="2271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295" name="Rectangle 135">
              <a:extLst>
                <a:ext uri="{FF2B5EF4-FFF2-40B4-BE49-F238E27FC236}">
                  <a16:creationId xmlns:a16="http://schemas.microsoft.com/office/drawing/2014/main" id="{DCB1F303-BE3D-E5AD-28B8-8C4AD03751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2" y="2270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296" name="Rectangle 136">
              <a:extLst>
                <a:ext uri="{FF2B5EF4-FFF2-40B4-BE49-F238E27FC236}">
                  <a16:creationId xmlns:a16="http://schemas.microsoft.com/office/drawing/2014/main" id="{5181B7E1-897A-8CD6-24B7-52F57DCA3D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9" y="2582"/>
              <a:ext cx="73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ru-RU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476297" name="Rectangle 137">
              <a:extLst>
                <a:ext uri="{FF2B5EF4-FFF2-40B4-BE49-F238E27FC236}">
                  <a16:creationId xmlns:a16="http://schemas.microsoft.com/office/drawing/2014/main" id="{8030B888-06C7-ADC0-4CF5-B66AE945A9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5" y="2323"/>
              <a:ext cx="358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1000">
                  <a:solidFill>
                    <a:srgbClr val="000000"/>
                  </a:solidFill>
                  <a:latin typeface="Helvetica" pitchFamily="2" charset="0"/>
                </a:rPr>
                <a:t>70 </a:t>
              </a:r>
              <a:r>
                <a:rPr lang="ru-RU" altLang="en-US" sz="1000">
                  <a:solidFill>
                    <a:srgbClr val="000000"/>
                  </a:solidFill>
                  <a:latin typeface="Helvetica" pitchFamily="2" charset="0"/>
                </a:rPr>
                <a:t>лет</a:t>
              </a:r>
              <a:endParaRPr lang="en-US" altLang="en-US" sz="1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476298" name="Rectangle 138">
              <a:extLst>
                <a:ext uri="{FF2B5EF4-FFF2-40B4-BE49-F238E27FC236}">
                  <a16:creationId xmlns:a16="http://schemas.microsoft.com/office/drawing/2014/main" id="{C6456C51-2F03-697E-FDC6-8FC0999033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0" y="2433"/>
              <a:ext cx="55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1000">
                  <a:solidFill>
                    <a:srgbClr val="000000"/>
                  </a:solidFill>
                  <a:latin typeface="Helvetica" pitchFamily="2" charset="0"/>
                </a:rPr>
                <a:t>3 </a:t>
              </a:r>
              <a:r>
                <a:rPr lang="ru-RU" altLang="en-US" sz="1000">
                  <a:solidFill>
                    <a:srgbClr val="000000"/>
                  </a:solidFill>
                  <a:latin typeface="Helvetica" pitchFamily="2" charset="0"/>
                </a:rPr>
                <a:t>перехода</a:t>
              </a:r>
              <a:endParaRPr lang="en-US" altLang="en-US" sz="1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6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6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76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76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7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6276" grpId="0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AutoShape 2">
            <a:extLst>
              <a:ext uri="{FF2B5EF4-FFF2-40B4-BE49-F238E27FC236}">
                <a16:creationId xmlns:a16="http://schemas.microsoft.com/office/drawing/2014/main" id="{64EF1DED-D193-E092-FAC6-23541BF1A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800" y="1003300"/>
            <a:ext cx="1676400" cy="10668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7187" name="Rectangle 3">
            <a:extLst>
              <a:ext uri="{FF2B5EF4-FFF2-40B4-BE49-F238E27FC236}">
                <a16:creationId xmlns:a16="http://schemas.microsoft.com/office/drawing/2014/main" id="{7568E716-F8B2-DF3C-74D3-8A6DEEDC7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800" y="1371600"/>
            <a:ext cx="3048000" cy="28956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7188" name="Rectangle 4">
            <a:extLst>
              <a:ext uri="{FF2B5EF4-FFF2-40B4-BE49-F238E27FC236}">
                <a16:creationId xmlns:a16="http://schemas.microsoft.com/office/drawing/2014/main" id="{745AB57E-3B9E-7DFC-5A93-3D8985E05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996950"/>
            <a:ext cx="16668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>
                <a:solidFill>
                  <a:schemeClr val="accent2"/>
                </a:solidFill>
                <a:latin typeface="Times" panose="020F07020304040A0204" pitchFamily="34" charset="0"/>
              </a:rPr>
              <a:t>ПЛЕНЕНИЕ</a:t>
            </a:r>
            <a:endParaRPr lang="en-US" altLang="en-US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  <p:sp>
        <p:nvSpPr>
          <p:cNvPr id="477189" name="Rectangle 5">
            <a:extLst>
              <a:ext uri="{FF2B5EF4-FFF2-40B4-BE49-F238E27FC236}">
                <a16:creationId xmlns:a16="http://schemas.microsoft.com/office/drawing/2014/main" id="{1890ABA8-578B-B1AA-D399-EDC8DD0655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1913" y="1844675"/>
            <a:ext cx="13636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bg2"/>
                </a:solidFill>
                <a:latin typeface="Times" panose="020F07020304040A0204" pitchFamily="34" charset="0"/>
              </a:rPr>
              <a:t>70 </a:t>
            </a:r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ЛЕТ</a:t>
            </a:r>
            <a:endParaRPr lang="en-US" altLang="en-US" sz="28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477190" name="Rectangle 6">
            <a:extLst>
              <a:ext uri="{FF2B5EF4-FFF2-40B4-BE49-F238E27FC236}">
                <a16:creationId xmlns:a16="http://schemas.microsoft.com/office/drawing/2014/main" id="{13077F42-FD35-492D-ED24-1671D1530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4388" y="2290763"/>
            <a:ext cx="25384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bg2"/>
                </a:solidFill>
                <a:latin typeface="Times" panose="020F07020304040A0204" pitchFamily="34" charset="0"/>
              </a:rPr>
              <a:t>3  </a:t>
            </a:r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ПЕРЕХОДА</a:t>
            </a:r>
            <a:endParaRPr lang="en-US" altLang="en-US" sz="28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477191" name="Rectangle 7">
            <a:extLst>
              <a:ext uri="{FF2B5EF4-FFF2-40B4-BE49-F238E27FC236}">
                <a16:creationId xmlns:a16="http://schemas.microsoft.com/office/drawing/2014/main" id="{9C22839D-C339-CB04-FADA-263CE56783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38" y="2736850"/>
            <a:ext cx="24225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400">
                <a:solidFill>
                  <a:schemeClr val="accent2"/>
                </a:solidFill>
                <a:latin typeface="Times" panose="020F07020304040A0204" pitchFamily="34" charset="0"/>
              </a:rPr>
              <a:t>100 </a:t>
            </a:r>
            <a:r>
              <a:rPr lang="ru-RU" altLang="en-US" sz="2400">
                <a:solidFill>
                  <a:schemeClr val="accent2"/>
                </a:solidFill>
                <a:latin typeface="Times" panose="020F07020304040A0204" pitchFamily="34" charset="0"/>
              </a:rPr>
              <a:t>ЛЕТ</a:t>
            </a:r>
            <a:r>
              <a:rPr lang="en-US" altLang="en-US" sz="2400">
                <a:solidFill>
                  <a:schemeClr val="accent2"/>
                </a:solidFill>
                <a:latin typeface="Times" panose="020F07020304040A0204" pitchFamily="34" charset="0"/>
              </a:rPr>
              <a:t> / 50,000</a:t>
            </a:r>
          </a:p>
        </p:txBody>
      </p:sp>
      <p:sp>
        <p:nvSpPr>
          <p:cNvPr id="477196" name="Rectangle 12">
            <a:extLst>
              <a:ext uri="{FF2B5EF4-FFF2-40B4-BE49-F238E27FC236}">
                <a16:creationId xmlns:a16="http://schemas.microsoft.com/office/drawing/2014/main" id="{8415F1A5-93BF-811D-548D-C9D23CD6B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7197" name="Rectangle 13">
            <a:extLst>
              <a:ext uri="{FF2B5EF4-FFF2-40B4-BE49-F238E27FC236}">
                <a16:creationId xmlns:a16="http://schemas.microsoft.com/office/drawing/2014/main" id="{06AC8332-966C-8AFD-19C3-599A0E43D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050" y="3209925"/>
            <a:ext cx="15081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7198" name="Line 14">
            <a:extLst>
              <a:ext uri="{FF2B5EF4-FFF2-40B4-BE49-F238E27FC236}">
                <a16:creationId xmlns:a16="http://schemas.microsoft.com/office/drawing/2014/main" id="{F0549A63-7A54-57B2-2807-5EB5BF36777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36464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7199" name="Line 15">
            <a:extLst>
              <a:ext uri="{FF2B5EF4-FFF2-40B4-BE49-F238E27FC236}">
                <a16:creationId xmlns:a16="http://schemas.microsoft.com/office/drawing/2014/main" id="{A592BFCA-537E-F427-6385-BFE164C6761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31765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7200" name="Line 16">
            <a:extLst>
              <a:ext uri="{FF2B5EF4-FFF2-40B4-BE49-F238E27FC236}">
                <a16:creationId xmlns:a16="http://schemas.microsoft.com/office/drawing/2014/main" id="{297568D4-DB32-C6C6-CB8F-8D4554618D2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2730500"/>
            <a:ext cx="25400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7201" name="Line 17">
            <a:extLst>
              <a:ext uri="{FF2B5EF4-FFF2-40B4-BE49-F238E27FC236}">
                <a16:creationId xmlns:a16="http://schemas.microsoft.com/office/drawing/2014/main" id="{3A87CA41-026C-6587-4037-6D97BB379FC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226853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7204" name="Rectangle 20">
            <a:extLst>
              <a:ext uri="{FF2B5EF4-FFF2-40B4-BE49-F238E27FC236}">
                <a16:creationId xmlns:a16="http://schemas.microsoft.com/office/drawing/2014/main" id="{43CCBAB8-D2DE-F2F1-A362-57162B8BA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7220" name="Rectangle 36">
            <a:extLst>
              <a:ext uri="{FF2B5EF4-FFF2-40B4-BE49-F238E27FC236}">
                <a16:creationId xmlns:a16="http://schemas.microsoft.com/office/drawing/2014/main" id="{B2FB86F2-87D2-70E7-834E-9F86C0D94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9700" y="6226175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en-US" sz="160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77221" name="Text Box 37">
            <a:extLst>
              <a:ext uri="{FF2B5EF4-FFF2-40B4-BE49-F238E27FC236}">
                <a16:creationId xmlns:a16="http://schemas.microsoft.com/office/drawing/2014/main" id="{70FA86F3-C3FF-189F-FA96-8CD817160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4238" y="19050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tx1"/>
                </a:solidFill>
              </a:rPr>
              <a:t>Ездра</a:t>
            </a:r>
            <a:r>
              <a:rPr lang="en-US" altLang="en-US" sz="1600">
                <a:solidFill>
                  <a:schemeClr val="tx1"/>
                </a:solidFill>
              </a:rPr>
              <a:t> 1-2</a:t>
            </a:r>
          </a:p>
        </p:txBody>
      </p:sp>
      <p:sp>
        <p:nvSpPr>
          <p:cNvPr id="477313" name="Text Box 129">
            <a:extLst>
              <a:ext uri="{FF2B5EF4-FFF2-40B4-BE49-F238E27FC236}">
                <a16:creationId xmlns:a16="http://schemas.microsoft.com/office/drawing/2014/main" id="{7CEFADA2-52E7-DCB5-3073-9E60B42E3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77331" name="Rectangle 147">
            <a:extLst>
              <a:ext uri="{FF2B5EF4-FFF2-40B4-BE49-F238E27FC236}">
                <a16:creationId xmlns:a16="http://schemas.microsoft.com/office/drawing/2014/main" id="{CE0B8363-9B94-8990-2F97-375169C27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4188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63</a:t>
            </a:r>
          </a:p>
        </p:txBody>
      </p:sp>
      <p:sp>
        <p:nvSpPr>
          <p:cNvPr id="477333" name="Text Box 149">
            <a:extLst>
              <a:ext uri="{FF2B5EF4-FFF2-40B4-BE49-F238E27FC236}">
                <a16:creationId xmlns:a16="http://schemas.microsoft.com/office/drawing/2014/main" id="{2047CB73-FF21-9B40-AC08-D8EA574FE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7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8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477353" name="Group 169">
            <a:extLst>
              <a:ext uri="{FF2B5EF4-FFF2-40B4-BE49-F238E27FC236}">
                <a16:creationId xmlns:a16="http://schemas.microsoft.com/office/drawing/2014/main" id="{8D1ED51E-07B5-F0BC-F7F8-593CE63517D8}"/>
              </a:ext>
            </a:extLst>
          </p:cNvPr>
          <p:cNvGrpSpPr>
            <a:grpSpLocks/>
          </p:cNvGrpSpPr>
          <p:nvPr/>
        </p:nvGrpSpPr>
        <p:grpSpPr bwMode="auto">
          <a:xfrm>
            <a:off x="7948613" y="3435350"/>
            <a:ext cx="1196975" cy="1098550"/>
            <a:chOff x="5007" y="2164"/>
            <a:chExt cx="754" cy="692"/>
          </a:xfrm>
        </p:grpSpPr>
        <p:grpSp>
          <p:nvGrpSpPr>
            <p:cNvPr id="477335" name="Group 151">
              <a:extLst>
                <a:ext uri="{FF2B5EF4-FFF2-40B4-BE49-F238E27FC236}">
                  <a16:creationId xmlns:a16="http://schemas.microsoft.com/office/drawing/2014/main" id="{27586946-F0C2-95DF-933E-F6DF03B983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07" y="2164"/>
              <a:ext cx="753" cy="692"/>
              <a:chOff x="5007" y="2164"/>
              <a:chExt cx="753" cy="692"/>
            </a:xfrm>
          </p:grpSpPr>
          <p:sp>
            <p:nvSpPr>
              <p:cNvPr id="477336" name="Freeform 152">
                <a:extLst>
                  <a:ext uri="{FF2B5EF4-FFF2-40B4-BE49-F238E27FC236}">
                    <a16:creationId xmlns:a16="http://schemas.microsoft.com/office/drawing/2014/main" id="{C0ADB89E-0766-3E68-DC28-683035B69D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7" y="2294"/>
                <a:ext cx="129" cy="41"/>
              </a:xfrm>
              <a:custGeom>
                <a:avLst/>
                <a:gdLst>
                  <a:gd name="T0" fmla="*/ 128 w 129"/>
                  <a:gd name="T1" fmla="*/ 40 h 41"/>
                  <a:gd name="T2" fmla="*/ 0 w 129"/>
                  <a:gd name="T3" fmla="*/ 40 h 41"/>
                  <a:gd name="T4" fmla="*/ 0 w 129"/>
                  <a:gd name="T5" fmla="*/ 0 h 41"/>
                  <a:gd name="T6" fmla="*/ 128 w 129"/>
                  <a:gd name="T7" fmla="*/ 4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7337" name="Freeform 153">
                <a:extLst>
                  <a:ext uri="{FF2B5EF4-FFF2-40B4-BE49-F238E27FC236}">
                    <a16:creationId xmlns:a16="http://schemas.microsoft.com/office/drawing/2014/main" id="{4DB1D647-9C78-2467-9BC6-256EA2871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7" y="228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7338" name="AutoShape 154">
                <a:extLst>
                  <a:ext uri="{FF2B5EF4-FFF2-40B4-BE49-F238E27FC236}">
                    <a16:creationId xmlns:a16="http://schemas.microsoft.com/office/drawing/2014/main" id="{5EC4FEDD-B3F2-0765-9AAA-1F000E639C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8" y="2172"/>
                <a:ext cx="460" cy="265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7339" name="Rectangle 155">
                <a:extLst>
                  <a:ext uri="{FF2B5EF4-FFF2-40B4-BE49-F238E27FC236}">
                    <a16:creationId xmlns:a16="http://schemas.microsoft.com/office/drawing/2014/main" id="{3B59DED3-049F-3BCF-6C71-39835E8123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2285"/>
                <a:ext cx="611" cy="57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7340" name="Line 156">
                <a:extLst>
                  <a:ext uri="{FF2B5EF4-FFF2-40B4-BE49-F238E27FC236}">
                    <a16:creationId xmlns:a16="http://schemas.microsoft.com/office/drawing/2014/main" id="{A4AE1665-EE78-FA4A-AE4D-ED3386BA61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89" y="244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7341" name="Line 157">
                <a:extLst>
                  <a:ext uri="{FF2B5EF4-FFF2-40B4-BE49-F238E27FC236}">
                    <a16:creationId xmlns:a16="http://schemas.microsoft.com/office/drawing/2014/main" id="{B864A598-BAA3-D68E-B136-E0752CCFD5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89" y="255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7342" name="Rectangle 158">
                <a:extLst>
                  <a:ext uri="{FF2B5EF4-FFF2-40B4-BE49-F238E27FC236}">
                    <a16:creationId xmlns:a16="http://schemas.microsoft.com/office/drawing/2014/main" id="{C6AF191F-1037-D652-612A-BCB2B60427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7" y="2164"/>
                <a:ext cx="53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7EC26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ru-RU" altLang="en-US" sz="900">
                    <a:solidFill>
                      <a:srgbClr val="000000"/>
                    </a:solidFill>
                    <a:latin typeface="Chicago" charset="0"/>
                  </a:rPr>
                  <a:t> ПЛЕНЕНИЕ</a:t>
                </a:r>
                <a:endParaRPr lang="en-US" altLang="en-US" sz="900">
                  <a:solidFill>
                    <a:srgbClr val="000000"/>
                  </a:solidFill>
                  <a:latin typeface="Chicago" charset="0"/>
                </a:endParaRPr>
              </a:p>
            </p:txBody>
          </p:sp>
          <p:sp>
            <p:nvSpPr>
              <p:cNvPr id="477343" name="Line 159">
                <a:extLst>
                  <a:ext uri="{FF2B5EF4-FFF2-40B4-BE49-F238E27FC236}">
                    <a16:creationId xmlns:a16="http://schemas.microsoft.com/office/drawing/2014/main" id="{E2818C25-45FC-EB6E-BABD-D8B4243BB4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89" y="280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7344" name="Line 160">
                <a:extLst>
                  <a:ext uri="{FF2B5EF4-FFF2-40B4-BE49-F238E27FC236}">
                    <a16:creationId xmlns:a16="http://schemas.microsoft.com/office/drawing/2014/main" id="{15B06EC4-55D7-E67A-49DF-634CB543A2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89" y="267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7345" name="Rectangle 161">
                <a:extLst>
                  <a:ext uri="{FF2B5EF4-FFF2-40B4-BE49-F238E27FC236}">
                    <a16:creationId xmlns:a16="http://schemas.microsoft.com/office/drawing/2014/main" id="{3C426776-A135-E1E9-782A-3FF3A9BF07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8" y="2327"/>
                <a:ext cx="11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endParaRPr lang="ru-RU" altLang="en-US" sz="100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477346" name="Rectangle 162">
                <a:extLst>
                  <a:ext uri="{FF2B5EF4-FFF2-40B4-BE49-F238E27FC236}">
                    <a16:creationId xmlns:a16="http://schemas.microsoft.com/office/drawing/2014/main" id="{D1B89256-7A7C-E5EE-ACB7-E13B5983F9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58" y="2439"/>
                <a:ext cx="11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endParaRPr lang="ru-RU" altLang="en-US" sz="100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477347" name="Rectangle 163">
                <a:extLst>
                  <a:ext uri="{FF2B5EF4-FFF2-40B4-BE49-F238E27FC236}">
                    <a16:creationId xmlns:a16="http://schemas.microsoft.com/office/drawing/2014/main" id="{4742DA6C-4BF7-DA9D-A7FF-2BD5CFB973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9" y="2690"/>
                <a:ext cx="52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endParaRPr lang="ru-RU" altLang="en-US" sz="100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477348" name="Rectangle 164">
                <a:extLst>
                  <a:ext uri="{FF2B5EF4-FFF2-40B4-BE49-F238E27FC236}">
                    <a16:creationId xmlns:a16="http://schemas.microsoft.com/office/drawing/2014/main" id="{F6D7A3DD-7B73-CA87-B250-BB0D58CE06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5" y="2271"/>
                <a:ext cx="373" cy="7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7349" name="Rectangle 165">
                <a:extLst>
                  <a:ext uri="{FF2B5EF4-FFF2-40B4-BE49-F238E27FC236}">
                    <a16:creationId xmlns:a16="http://schemas.microsoft.com/office/drawing/2014/main" id="{C25E8D36-BF7D-CDB0-59EB-60425F2E59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2" y="2270"/>
                <a:ext cx="373" cy="7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7350" name="Rectangle 166">
                <a:extLst>
                  <a:ext uri="{FF2B5EF4-FFF2-40B4-BE49-F238E27FC236}">
                    <a16:creationId xmlns:a16="http://schemas.microsoft.com/office/drawing/2014/main" id="{BBDD6B4C-2257-868C-A480-F27DD57D54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9" y="2582"/>
                <a:ext cx="731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endParaRPr lang="ru-RU" altLang="en-US" sz="80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477351" name="Rectangle 167">
                <a:extLst>
                  <a:ext uri="{FF2B5EF4-FFF2-40B4-BE49-F238E27FC236}">
                    <a16:creationId xmlns:a16="http://schemas.microsoft.com/office/drawing/2014/main" id="{6B9182C9-F66A-97BE-FCA5-FA232219B8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5" y="2323"/>
                <a:ext cx="358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altLang="en-US" sz="1000">
                    <a:solidFill>
                      <a:srgbClr val="000000"/>
                    </a:solidFill>
                    <a:latin typeface="Helvetica" pitchFamily="2" charset="0"/>
                  </a:rPr>
                  <a:t>70 </a:t>
                </a:r>
                <a:r>
                  <a:rPr lang="ru-RU" altLang="en-US" sz="1000">
                    <a:solidFill>
                      <a:srgbClr val="000000"/>
                    </a:solidFill>
                    <a:latin typeface="Helvetica" pitchFamily="2" charset="0"/>
                  </a:rPr>
                  <a:t>лет</a:t>
                </a:r>
                <a:endParaRPr lang="en-US" altLang="en-US" sz="100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477352" name="Rectangle 168">
                <a:extLst>
                  <a:ext uri="{FF2B5EF4-FFF2-40B4-BE49-F238E27FC236}">
                    <a16:creationId xmlns:a16="http://schemas.microsoft.com/office/drawing/2014/main" id="{2B35F250-ABB8-6D98-F691-8624788D43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0" y="2433"/>
                <a:ext cx="553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altLang="en-US" sz="1000">
                    <a:solidFill>
                      <a:srgbClr val="000000"/>
                    </a:solidFill>
                    <a:latin typeface="Helvetica" pitchFamily="2" charset="0"/>
                  </a:rPr>
                  <a:t>3 </a:t>
                </a:r>
                <a:r>
                  <a:rPr lang="ru-RU" altLang="en-US" sz="1000">
                    <a:solidFill>
                      <a:srgbClr val="000000"/>
                    </a:solidFill>
                    <a:latin typeface="Helvetica" pitchFamily="2" charset="0"/>
                  </a:rPr>
                  <a:t>перехода</a:t>
                </a:r>
                <a:endParaRPr lang="en-US" altLang="en-US" sz="100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477312" name="Rectangle 128">
              <a:extLst>
                <a:ext uri="{FF2B5EF4-FFF2-40B4-BE49-F238E27FC236}">
                  <a16:creationId xmlns:a16="http://schemas.microsoft.com/office/drawing/2014/main" id="{04F688BB-66F1-E3A1-8F3A-44D32BCF62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0" y="2566"/>
              <a:ext cx="73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  </a:t>
              </a:r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100 </a:t>
              </a:r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лет</a:t>
              </a:r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 / 50,000</a:t>
              </a:r>
            </a:p>
          </p:txBody>
        </p:sp>
      </p:grpSp>
      <p:grpSp>
        <p:nvGrpSpPr>
          <p:cNvPr id="477354" name="Group 170">
            <a:extLst>
              <a:ext uri="{FF2B5EF4-FFF2-40B4-BE49-F238E27FC236}">
                <a16:creationId xmlns:a16="http://schemas.microsoft.com/office/drawing/2014/main" id="{BAAA67E2-8244-EE0C-77DB-78FD276E43DE}"/>
              </a:ext>
            </a:extLst>
          </p:cNvPr>
          <p:cNvGrpSpPr>
            <a:grpSpLocks/>
          </p:cNvGrpSpPr>
          <p:nvPr/>
        </p:nvGrpSpPr>
        <p:grpSpPr bwMode="auto">
          <a:xfrm>
            <a:off x="744538" y="2622550"/>
            <a:ext cx="2071687" cy="1631950"/>
            <a:chOff x="593" y="2878"/>
            <a:chExt cx="1305" cy="1028"/>
          </a:xfrm>
        </p:grpSpPr>
        <p:sp>
          <p:nvSpPr>
            <p:cNvPr id="477355" name="Oval 171">
              <a:extLst>
                <a:ext uri="{FF2B5EF4-FFF2-40B4-BE49-F238E27FC236}">
                  <a16:creationId xmlns:a16="http://schemas.microsoft.com/office/drawing/2014/main" id="{D7F1518A-0973-D0A3-79B6-7578B38078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337920">
              <a:off x="666" y="2964"/>
              <a:ext cx="940" cy="944"/>
            </a:xfrm>
            <a:prstGeom prst="ellipse">
              <a:avLst/>
            </a:prstGeom>
            <a:noFill/>
            <a:ln w="57150">
              <a:solidFill>
                <a:srgbClr val="F8131B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17088" dir="2963922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77356" name="Group 172">
              <a:extLst>
                <a:ext uri="{FF2B5EF4-FFF2-40B4-BE49-F238E27FC236}">
                  <a16:creationId xmlns:a16="http://schemas.microsoft.com/office/drawing/2014/main" id="{F593CB8B-89FC-64AB-2795-7D592B4FF9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3" y="2878"/>
              <a:ext cx="1305" cy="1025"/>
              <a:chOff x="457" y="1697"/>
              <a:chExt cx="1305" cy="1025"/>
            </a:xfrm>
          </p:grpSpPr>
          <p:grpSp>
            <p:nvGrpSpPr>
              <p:cNvPr id="477357" name="Group 173">
                <a:extLst>
                  <a:ext uri="{FF2B5EF4-FFF2-40B4-BE49-F238E27FC236}">
                    <a16:creationId xmlns:a16="http://schemas.microsoft.com/office/drawing/2014/main" id="{1F7B6432-1BB1-5BB4-6132-DCB3B18A180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" y="1740"/>
                <a:ext cx="972" cy="982"/>
                <a:chOff x="2300" y="1797"/>
                <a:chExt cx="1143" cy="1147"/>
              </a:xfrm>
            </p:grpSpPr>
            <p:sp>
              <p:nvSpPr>
                <p:cNvPr id="477358" name="AutoShape 174">
                  <a:extLst>
                    <a:ext uri="{FF2B5EF4-FFF2-40B4-BE49-F238E27FC236}">
                      <a16:creationId xmlns:a16="http://schemas.microsoft.com/office/drawing/2014/main" id="{16B85032-7538-DB9B-B242-10D738CF79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2294" y="1803"/>
                  <a:ext cx="1146" cy="1134"/>
                </a:xfrm>
                <a:custGeom>
                  <a:avLst/>
                  <a:gdLst>
                    <a:gd name="G0" fmla="+- 9894 0 0"/>
                    <a:gd name="G1" fmla="+- 11724373 0 0"/>
                    <a:gd name="G2" fmla="+- 0 0 11724373"/>
                    <a:gd name="T0" fmla="*/ 0 256 1"/>
                    <a:gd name="T1" fmla="*/ 180 256 1"/>
                    <a:gd name="G3" fmla="+- 11724373 T0 T1"/>
                    <a:gd name="T2" fmla="*/ 0 256 1"/>
                    <a:gd name="T3" fmla="*/ 90 256 1"/>
                    <a:gd name="G4" fmla="+- 11724373 T2 T3"/>
                    <a:gd name="G5" fmla="*/ G4 2 1"/>
                    <a:gd name="T4" fmla="*/ 90 256 1"/>
                    <a:gd name="T5" fmla="*/ 0 256 1"/>
                    <a:gd name="G6" fmla="+- 11724373 T4 T5"/>
                    <a:gd name="G7" fmla="*/ G6 2 1"/>
                    <a:gd name="G8" fmla="abs 11724373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9894"/>
                    <a:gd name="G18" fmla="*/ 9894 1 2"/>
                    <a:gd name="G19" fmla="+- G18 5400 0"/>
                    <a:gd name="G20" fmla="cos G19 11724373"/>
                    <a:gd name="G21" fmla="sin G19 11724373"/>
                    <a:gd name="G22" fmla="+- G20 10800 0"/>
                    <a:gd name="G23" fmla="+- G21 10800 0"/>
                    <a:gd name="G24" fmla="+- 10800 0 G20"/>
                    <a:gd name="G25" fmla="+- 9894 10800 0"/>
                    <a:gd name="G26" fmla="?: G9 G17 G25"/>
                    <a:gd name="G27" fmla="?: G9 0 21600"/>
                    <a:gd name="G28" fmla="cos 10800 11724373"/>
                    <a:gd name="G29" fmla="sin 10800 11724373"/>
                    <a:gd name="G30" fmla="sin 9894 11724373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11724373 G34 0"/>
                    <a:gd name="G36" fmla="?: G6 G35 G31"/>
                    <a:gd name="G37" fmla="+- 21600 0 G36"/>
                    <a:gd name="G38" fmla="?: G4 0 G33"/>
                    <a:gd name="G39" fmla="?: 11724373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454 w 21600"/>
                    <a:gd name="T15" fmla="*/ 10998 h 21600"/>
                    <a:gd name="T16" fmla="*/ 10800 w 21600"/>
                    <a:gd name="T17" fmla="*/ 906 h 21600"/>
                    <a:gd name="T18" fmla="*/ 21146 w 21600"/>
                    <a:gd name="T19" fmla="*/ 10998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907" y="10989"/>
                      </a:moveTo>
                      <a:cubicBezTo>
                        <a:pt x="906" y="10926"/>
                        <a:pt x="906" y="10863"/>
                        <a:pt x="906" y="10800"/>
                      </a:cubicBezTo>
                      <a:cubicBezTo>
                        <a:pt x="906" y="5335"/>
                        <a:pt x="5335" y="906"/>
                        <a:pt x="10800" y="906"/>
                      </a:cubicBezTo>
                      <a:cubicBezTo>
                        <a:pt x="16264" y="906"/>
                        <a:pt x="20694" y="5335"/>
                        <a:pt x="20694" y="10800"/>
                      </a:cubicBezTo>
                      <a:cubicBezTo>
                        <a:pt x="20694" y="10863"/>
                        <a:pt x="20693" y="10926"/>
                        <a:pt x="20692" y="10989"/>
                      </a:cubicBezTo>
                      <a:lnTo>
                        <a:pt x="21598" y="11007"/>
                      </a:lnTo>
                      <a:cubicBezTo>
                        <a:pt x="21599" y="10938"/>
                        <a:pt x="21600" y="10869"/>
                        <a:pt x="21600" y="10800"/>
                      </a:cubicBez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0869"/>
                        <a:pt x="0" y="10938"/>
                        <a:pt x="1" y="11007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ffectLst>
                  <a:outerShdw dist="56796" dir="3806097" algn="ctr" rotWithShape="0">
                    <a:schemeClr val="bg2"/>
                  </a:outerShdw>
                </a:effectLst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7359" name="AutoShape 175">
                  <a:extLst>
                    <a:ext uri="{FF2B5EF4-FFF2-40B4-BE49-F238E27FC236}">
                      <a16:creationId xmlns:a16="http://schemas.microsoft.com/office/drawing/2014/main" id="{4AB7CAA9-C772-597F-CB72-B2DDC3E224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10291585">
                  <a:off x="2300" y="1810"/>
                  <a:ext cx="1143" cy="1134"/>
                </a:xfrm>
                <a:custGeom>
                  <a:avLst/>
                  <a:gdLst>
                    <a:gd name="G0" fmla="+- 9894 0 0"/>
                    <a:gd name="G1" fmla="+- 11724373 0 0"/>
                    <a:gd name="G2" fmla="+- 0 0 11724373"/>
                    <a:gd name="T0" fmla="*/ 0 256 1"/>
                    <a:gd name="T1" fmla="*/ 180 256 1"/>
                    <a:gd name="G3" fmla="+- 11724373 T0 T1"/>
                    <a:gd name="T2" fmla="*/ 0 256 1"/>
                    <a:gd name="T3" fmla="*/ 90 256 1"/>
                    <a:gd name="G4" fmla="+- 11724373 T2 T3"/>
                    <a:gd name="G5" fmla="*/ G4 2 1"/>
                    <a:gd name="T4" fmla="*/ 90 256 1"/>
                    <a:gd name="T5" fmla="*/ 0 256 1"/>
                    <a:gd name="G6" fmla="+- 11724373 T4 T5"/>
                    <a:gd name="G7" fmla="*/ G6 2 1"/>
                    <a:gd name="G8" fmla="abs 11724373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9894"/>
                    <a:gd name="G18" fmla="*/ 9894 1 2"/>
                    <a:gd name="G19" fmla="+- G18 5400 0"/>
                    <a:gd name="G20" fmla="cos G19 11724373"/>
                    <a:gd name="G21" fmla="sin G19 11724373"/>
                    <a:gd name="G22" fmla="+- G20 10800 0"/>
                    <a:gd name="G23" fmla="+- G21 10800 0"/>
                    <a:gd name="G24" fmla="+- 10800 0 G20"/>
                    <a:gd name="G25" fmla="+- 9894 10800 0"/>
                    <a:gd name="G26" fmla="?: G9 G17 G25"/>
                    <a:gd name="G27" fmla="?: G9 0 21600"/>
                    <a:gd name="G28" fmla="cos 10800 11724373"/>
                    <a:gd name="G29" fmla="sin 10800 11724373"/>
                    <a:gd name="G30" fmla="sin 9894 11724373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11724373 G34 0"/>
                    <a:gd name="G36" fmla="?: G6 G35 G31"/>
                    <a:gd name="G37" fmla="+- 21600 0 G36"/>
                    <a:gd name="G38" fmla="?: G4 0 G33"/>
                    <a:gd name="G39" fmla="?: 11724373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454 w 21600"/>
                    <a:gd name="T15" fmla="*/ 10998 h 21600"/>
                    <a:gd name="T16" fmla="*/ 10800 w 21600"/>
                    <a:gd name="T17" fmla="*/ 906 h 21600"/>
                    <a:gd name="T18" fmla="*/ 21146 w 21600"/>
                    <a:gd name="T19" fmla="*/ 10998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907" y="10989"/>
                      </a:moveTo>
                      <a:cubicBezTo>
                        <a:pt x="906" y="10926"/>
                        <a:pt x="906" y="10863"/>
                        <a:pt x="906" y="10800"/>
                      </a:cubicBezTo>
                      <a:cubicBezTo>
                        <a:pt x="906" y="5335"/>
                        <a:pt x="5335" y="906"/>
                        <a:pt x="10800" y="906"/>
                      </a:cubicBezTo>
                      <a:cubicBezTo>
                        <a:pt x="16264" y="906"/>
                        <a:pt x="20694" y="5335"/>
                        <a:pt x="20694" y="10800"/>
                      </a:cubicBezTo>
                      <a:cubicBezTo>
                        <a:pt x="20694" y="10863"/>
                        <a:pt x="20693" y="10926"/>
                        <a:pt x="20692" y="10989"/>
                      </a:cubicBezTo>
                      <a:lnTo>
                        <a:pt x="21598" y="11007"/>
                      </a:lnTo>
                      <a:cubicBezTo>
                        <a:pt x="21599" y="10938"/>
                        <a:pt x="21600" y="10869"/>
                        <a:pt x="21600" y="10800"/>
                      </a:cubicBez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0869"/>
                        <a:pt x="0" y="10938"/>
                        <a:pt x="1" y="11007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  <a:effectLst>
                  <a:outerShdw dist="56796" dir="3806097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77360" name="Rectangle 176">
                <a:extLst>
                  <a:ext uri="{FF2B5EF4-FFF2-40B4-BE49-F238E27FC236}">
                    <a16:creationId xmlns:a16="http://schemas.microsoft.com/office/drawing/2014/main" id="{4CA2653B-1464-821F-AA9C-645C87F627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" y="1697"/>
                <a:ext cx="1305" cy="747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r"/>
                <a:r>
                  <a:rPr lang="ru-RU" altLang="en-US" sz="4400" b="0">
                    <a:solidFill>
                      <a:schemeClr val="tx2"/>
                    </a:solidFill>
                    <a:latin typeface="Times" panose="020F07020304040A0204" pitchFamily="34" charset="0"/>
                  </a:rPr>
                  <a:t>А </a:t>
                </a:r>
                <a:r>
                  <a:rPr lang="ru-RU" altLang="en-US" sz="4800" b="0">
                    <a:solidFill>
                      <a:schemeClr val="tx2"/>
                    </a:solidFill>
                    <a:latin typeface="Times" panose="020F07020304040A0204" pitchFamily="34" charset="0"/>
                  </a:rPr>
                  <a:t>Ц</a:t>
                </a:r>
                <a:r>
                  <a:rPr lang="ru-RU" altLang="en-US" sz="7200" b="0">
                    <a:solidFill>
                      <a:schemeClr val="tx2"/>
                    </a:solidFill>
                    <a:latin typeface="Times" panose="020F07020304040A0204" pitchFamily="34" charset="0"/>
                  </a:rPr>
                  <a:t> </a:t>
                </a:r>
                <a:r>
                  <a:rPr lang="ru-RU" altLang="en-US" sz="7200" b="0">
                    <a:solidFill>
                      <a:srgbClr val="00CC66"/>
                    </a:solidFill>
                    <a:latin typeface="Times" panose="020F07020304040A0204" pitchFamily="34" charset="0"/>
                  </a:rPr>
                  <a:t>П</a:t>
                </a:r>
                <a:endParaRPr lang="en-US" altLang="en-US" sz="7200" b="0">
                  <a:solidFill>
                    <a:srgbClr val="00CC66"/>
                  </a:solidFill>
                  <a:latin typeface="Times" panose="020F07020304040A0204" pitchFamily="34" charset="0"/>
                </a:endParaRPr>
              </a:p>
            </p:txBody>
          </p:sp>
        </p:grp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7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7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7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7191" grpId="0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942" name="Group 126">
            <a:extLst>
              <a:ext uri="{FF2B5EF4-FFF2-40B4-BE49-F238E27FC236}">
                <a16:creationId xmlns:a16="http://schemas.microsoft.com/office/drawing/2014/main" id="{5916FC09-3656-1D80-F7C8-832B7BC62BC6}"/>
              </a:ext>
            </a:extLst>
          </p:cNvPr>
          <p:cNvGrpSpPr>
            <a:grpSpLocks/>
          </p:cNvGrpSpPr>
          <p:nvPr/>
        </p:nvGrpSpPr>
        <p:grpSpPr bwMode="auto">
          <a:xfrm>
            <a:off x="57150" y="-22225"/>
            <a:ext cx="1978025" cy="1955800"/>
            <a:chOff x="0" y="0"/>
            <a:chExt cx="1246" cy="1232"/>
          </a:xfrm>
        </p:grpSpPr>
        <p:sp>
          <p:nvSpPr>
            <p:cNvPr id="546943" name="Rectangle 127">
              <a:extLst>
                <a:ext uri="{FF2B5EF4-FFF2-40B4-BE49-F238E27FC236}">
                  <a16:creationId xmlns:a16="http://schemas.microsoft.com/office/drawing/2014/main" id="{8051A7A3-B153-0EB7-570B-F50D4BEA9D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944" name="Rectangle 128">
              <a:extLst>
                <a:ext uri="{FF2B5EF4-FFF2-40B4-BE49-F238E27FC236}">
                  <a16:creationId xmlns:a16="http://schemas.microsoft.com/office/drawing/2014/main" id="{4BCD71E3-F665-8C2E-F64A-BD6CB536FA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945" name="Rectangle 129">
              <a:extLst>
                <a:ext uri="{FF2B5EF4-FFF2-40B4-BE49-F238E27FC236}">
                  <a16:creationId xmlns:a16="http://schemas.microsoft.com/office/drawing/2014/main" id="{D9E300B9-6664-3F25-F20D-E14B178B0B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46947" name="Group 131">
            <a:extLst>
              <a:ext uri="{FF2B5EF4-FFF2-40B4-BE49-F238E27FC236}">
                <a16:creationId xmlns:a16="http://schemas.microsoft.com/office/drawing/2014/main" id="{6EE3AC75-7BDD-7F8C-383D-A184AB5E6819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546948" name="Rectangle 132">
              <a:extLst>
                <a:ext uri="{FF2B5EF4-FFF2-40B4-BE49-F238E27FC236}">
                  <a16:creationId xmlns:a16="http://schemas.microsoft.com/office/drawing/2014/main" id="{A14B2372-4587-69A6-40D7-AAD2A834A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949" name="Rectangle 133">
              <a:extLst>
                <a:ext uri="{FF2B5EF4-FFF2-40B4-BE49-F238E27FC236}">
                  <a16:creationId xmlns:a16="http://schemas.microsoft.com/office/drawing/2014/main" id="{F5BA1C04-5A03-0703-3BEB-6BC01536D9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950" name="Rectangle 134">
              <a:extLst>
                <a:ext uri="{FF2B5EF4-FFF2-40B4-BE49-F238E27FC236}">
                  <a16:creationId xmlns:a16="http://schemas.microsoft.com/office/drawing/2014/main" id="{3B91682B-DB3E-2392-7441-9079C3492A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46818" name="Rectangle 2">
            <a:extLst>
              <a:ext uri="{FF2B5EF4-FFF2-40B4-BE49-F238E27FC236}">
                <a16:creationId xmlns:a16="http://schemas.microsoft.com/office/drawing/2014/main" id="{0B23996C-CE44-8160-9751-5730E5685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9900" y="5473700"/>
            <a:ext cx="1528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46821" name="Picture 5">
            <a:extLst>
              <a:ext uri="{FF2B5EF4-FFF2-40B4-BE49-F238E27FC236}">
                <a16:creationId xmlns:a16="http://schemas.microsoft.com/office/drawing/2014/main" id="{63C6BE8E-BB1D-904D-3F60-AF8EFFE7E8A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565150"/>
            <a:ext cx="7908925" cy="57277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6835" name="Rectangle 19">
            <a:extLst>
              <a:ext uri="{FF2B5EF4-FFF2-40B4-BE49-F238E27FC236}">
                <a16:creationId xmlns:a16="http://schemas.microsoft.com/office/drawing/2014/main" id="{3CD869D9-8B81-F18E-D836-168CADF89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838" y="558800"/>
            <a:ext cx="7956550" cy="5740400"/>
          </a:xfrm>
          <a:prstGeom prst="rect">
            <a:avLst/>
          </a:prstGeom>
          <a:solidFill>
            <a:srgbClr val="022A9A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 altLang="en-US" b="0"/>
          </a:p>
        </p:txBody>
      </p:sp>
      <p:sp>
        <p:nvSpPr>
          <p:cNvPr id="546833" name="Text Box 17">
            <a:extLst>
              <a:ext uri="{FF2B5EF4-FFF2-40B4-BE49-F238E27FC236}">
                <a16:creationId xmlns:a16="http://schemas.microsoft.com/office/drawing/2014/main" id="{00FAF1B7-6DF5-2A2D-00CD-AC2966D4A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163" y="581025"/>
            <a:ext cx="7348537" cy="91440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5400">
                <a:solidFill>
                  <a:srgbClr val="25F7FA"/>
                </a:solidFill>
              </a:rPr>
              <a:t>50,000 </a:t>
            </a:r>
            <a:r>
              <a:rPr lang="ru-RU" altLang="en-US" sz="5400">
                <a:solidFill>
                  <a:srgbClr val="25F7FA"/>
                </a:solidFill>
              </a:rPr>
              <a:t>ВЕРНУЛОСЬ</a:t>
            </a:r>
            <a:r>
              <a:rPr lang="en-US" altLang="en-US" sz="5400">
                <a:solidFill>
                  <a:srgbClr val="25F7FA"/>
                </a:solidFill>
              </a:rPr>
              <a:t>!</a:t>
            </a:r>
          </a:p>
        </p:txBody>
      </p:sp>
      <p:sp>
        <p:nvSpPr>
          <p:cNvPr id="546834" name="Text Box 18">
            <a:extLst>
              <a:ext uri="{FF2B5EF4-FFF2-40B4-BE49-F238E27FC236}">
                <a16:creationId xmlns:a16="http://schemas.microsoft.com/office/drawing/2014/main" id="{18F172F8-D4E6-EEE5-9094-032FE2945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2700" y="1460500"/>
            <a:ext cx="6477000" cy="502602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5400">
                <a:solidFill>
                  <a:srgbClr val="FFFF00"/>
                </a:solidFill>
              </a:rPr>
              <a:t>НО ГОРАЗДО БОЛЬШЕ ОСТАЛОСЬ, ЧТОБЫ</a:t>
            </a:r>
            <a:r>
              <a:rPr lang="en-US" altLang="en-US" sz="5400">
                <a:solidFill>
                  <a:srgbClr val="FFFF00"/>
                </a:solidFill>
              </a:rPr>
              <a:t>  </a:t>
            </a:r>
            <a:r>
              <a:rPr lang="ru-RU" altLang="en-US" sz="5400" i="1" u="sng">
                <a:solidFill>
                  <a:srgbClr val="1CFF23"/>
                </a:solidFill>
              </a:rPr>
              <a:t>ФИНАНСИРОВАТЬ</a:t>
            </a:r>
            <a:r>
              <a:rPr lang="ru-RU" altLang="en-US" sz="5400">
                <a:solidFill>
                  <a:srgbClr val="FFFF00"/>
                </a:solidFill>
              </a:rPr>
              <a:t> ВОЗВРАЩЕНИЕ</a:t>
            </a:r>
            <a:r>
              <a:rPr lang="en-US" altLang="en-US" sz="540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546849" name="Rectangle 33">
            <a:extLst>
              <a:ext uri="{FF2B5EF4-FFF2-40B4-BE49-F238E27FC236}">
                <a16:creationId xmlns:a16="http://schemas.microsoft.com/office/drawing/2014/main" id="{B5564141-1572-97FE-B6CC-88CAD4211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9700" y="6226175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en-US" sz="160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46850" name="Text Box 34">
            <a:extLst>
              <a:ext uri="{FF2B5EF4-FFF2-40B4-BE49-F238E27FC236}">
                <a16:creationId xmlns:a16="http://schemas.microsoft.com/office/drawing/2014/main" id="{82910C70-1FC7-A4B2-ACDF-C3C15C061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en-US" sz="1600">
              <a:solidFill>
                <a:schemeClr val="tx1"/>
              </a:solidFill>
            </a:endParaRPr>
          </a:p>
        </p:txBody>
      </p:sp>
      <p:sp>
        <p:nvSpPr>
          <p:cNvPr id="546914" name="Text Box 98">
            <a:extLst>
              <a:ext uri="{FF2B5EF4-FFF2-40B4-BE49-F238E27FC236}">
                <a16:creationId xmlns:a16="http://schemas.microsoft.com/office/drawing/2014/main" id="{AE29DFD1-C26A-B0E7-5134-D675A2751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46916" name="Rectangle 100">
            <a:extLst>
              <a:ext uri="{FF2B5EF4-FFF2-40B4-BE49-F238E27FC236}">
                <a16:creationId xmlns:a16="http://schemas.microsoft.com/office/drawing/2014/main" id="{9B1D1E0C-C589-646A-7824-8057C6619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64</a:t>
            </a:r>
          </a:p>
        </p:txBody>
      </p:sp>
      <p:sp>
        <p:nvSpPr>
          <p:cNvPr id="546917" name="Text Box 101">
            <a:extLst>
              <a:ext uri="{FF2B5EF4-FFF2-40B4-BE49-F238E27FC236}">
                <a16:creationId xmlns:a16="http://schemas.microsoft.com/office/drawing/2014/main" id="{187C7B3D-4585-81D9-373D-9A473182E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888" y="12700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tx1"/>
                </a:solidFill>
              </a:rPr>
              <a:t>Ездра</a:t>
            </a:r>
            <a:r>
              <a:rPr lang="en-US" altLang="en-US" sz="1600">
                <a:solidFill>
                  <a:schemeClr val="tx1"/>
                </a:solidFill>
              </a:rPr>
              <a:t> 1:4</a:t>
            </a:r>
          </a:p>
        </p:txBody>
      </p:sp>
      <p:sp>
        <p:nvSpPr>
          <p:cNvPr id="546920" name="Text Box 104">
            <a:extLst>
              <a:ext uri="{FF2B5EF4-FFF2-40B4-BE49-F238E27FC236}">
                <a16:creationId xmlns:a16="http://schemas.microsoft.com/office/drawing/2014/main" id="{34D97FE2-7545-47C0-6F77-C056B74B9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0913" y="6446838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</a:rPr>
              <a:t>1</a:t>
            </a:r>
            <a:endParaRPr lang="en-US" altLang="en-US" b="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46921" name="Text Box 105">
            <a:extLst>
              <a:ext uri="{FF2B5EF4-FFF2-40B4-BE49-F238E27FC236}">
                <a16:creationId xmlns:a16="http://schemas.microsoft.com/office/drawing/2014/main" id="{3D6EC0FE-0F32-023A-8308-C49733E9A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7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8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546922" name="Group 106">
            <a:extLst>
              <a:ext uri="{FF2B5EF4-FFF2-40B4-BE49-F238E27FC236}">
                <a16:creationId xmlns:a16="http://schemas.microsoft.com/office/drawing/2014/main" id="{A76593F7-8DC4-97C3-979E-964290FAEAF9}"/>
              </a:ext>
            </a:extLst>
          </p:cNvPr>
          <p:cNvGrpSpPr>
            <a:grpSpLocks/>
          </p:cNvGrpSpPr>
          <p:nvPr/>
        </p:nvGrpSpPr>
        <p:grpSpPr bwMode="auto">
          <a:xfrm>
            <a:off x="7948613" y="3435350"/>
            <a:ext cx="1196975" cy="1098550"/>
            <a:chOff x="5007" y="2164"/>
            <a:chExt cx="754" cy="692"/>
          </a:xfrm>
        </p:grpSpPr>
        <p:grpSp>
          <p:nvGrpSpPr>
            <p:cNvPr id="546923" name="Group 107">
              <a:extLst>
                <a:ext uri="{FF2B5EF4-FFF2-40B4-BE49-F238E27FC236}">
                  <a16:creationId xmlns:a16="http://schemas.microsoft.com/office/drawing/2014/main" id="{21B8E929-CB27-CD90-84D7-C4795BC223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07" y="2164"/>
              <a:ext cx="753" cy="692"/>
              <a:chOff x="5007" y="2164"/>
              <a:chExt cx="753" cy="692"/>
            </a:xfrm>
          </p:grpSpPr>
          <p:sp>
            <p:nvSpPr>
              <p:cNvPr id="546924" name="Freeform 108">
                <a:extLst>
                  <a:ext uri="{FF2B5EF4-FFF2-40B4-BE49-F238E27FC236}">
                    <a16:creationId xmlns:a16="http://schemas.microsoft.com/office/drawing/2014/main" id="{2C1191D9-C842-4014-2AC8-09881A305A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7" y="2294"/>
                <a:ext cx="129" cy="41"/>
              </a:xfrm>
              <a:custGeom>
                <a:avLst/>
                <a:gdLst>
                  <a:gd name="T0" fmla="*/ 128 w 129"/>
                  <a:gd name="T1" fmla="*/ 40 h 41"/>
                  <a:gd name="T2" fmla="*/ 0 w 129"/>
                  <a:gd name="T3" fmla="*/ 40 h 41"/>
                  <a:gd name="T4" fmla="*/ 0 w 129"/>
                  <a:gd name="T5" fmla="*/ 0 h 41"/>
                  <a:gd name="T6" fmla="*/ 128 w 129"/>
                  <a:gd name="T7" fmla="*/ 4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6925" name="Freeform 109">
                <a:extLst>
                  <a:ext uri="{FF2B5EF4-FFF2-40B4-BE49-F238E27FC236}">
                    <a16:creationId xmlns:a16="http://schemas.microsoft.com/office/drawing/2014/main" id="{B42133CE-B480-3B69-0190-C04874433E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7" y="228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6926" name="AutoShape 110">
                <a:extLst>
                  <a:ext uri="{FF2B5EF4-FFF2-40B4-BE49-F238E27FC236}">
                    <a16:creationId xmlns:a16="http://schemas.microsoft.com/office/drawing/2014/main" id="{0A0AB9FB-9C44-2754-EB8E-547171B98F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8" y="2172"/>
                <a:ext cx="460" cy="265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6927" name="Rectangle 111">
                <a:extLst>
                  <a:ext uri="{FF2B5EF4-FFF2-40B4-BE49-F238E27FC236}">
                    <a16:creationId xmlns:a16="http://schemas.microsoft.com/office/drawing/2014/main" id="{0A544AC4-12F5-3915-71D5-DBA101DD06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2285"/>
                <a:ext cx="611" cy="57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6928" name="Line 112">
                <a:extLst>
                  <a:ext uri="{FF2B5EF4-FFF2-40B4-BE49-F238E27FC236}">
                    <a16:creationId xmlns:a16="http://schemas.microsoft.com/office/drawing/2014/main" id="{D83A8459-17E9-354C-E405-6E400E30E8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89" y="244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6929" name="Line 113">
                <a:extLst>
                  <a:ext uri="{FF2B5EF4-FFF2-40B4-BE49-F238E27FC236}">
                    <a16:creationId xmlns:a16="http://schemas.microsoft.com/office/drawing/2014/main" id="{D2B9ACA0-D686-9494-1AA8-BC0678A935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89" y="255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6930" name="Rectangle 114">
                <a:extLst>
                  <a:ext uri="{FF2B5EF4-FFF2-40B4-BE49-F238E27FC236}">
                    <a16:creationId xmlns:a16="http://schemas.microsoft.com/office/drawing/2014/main" id="{DC8763B0-8EE2-977E-2F9C-F2FEA538A8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7" y="2164"/>
                <a:ext cx="53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7EC26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ru-RU" altLang="en-US" sz="900">
                    <a:solidFill>
                      <a:srgbClr val="000000"/>
                    </a:solidFill>
                    <a:latin typeface="Chicago" charset="0"/>
                  </a:rPr>
                  <a:t> ПЛЕНЕНИЕ</a:t>
                </a:r>
                <a:endParaRPr lang="en-US" altLang="en-US" sz="900">
                  <a:solidFill>
                    <a:srgbClr val="000000"/>
                  </a:solidFill>
                  <a:latin typeface="Chicago" charset="0"/>
                </a:endParaRPr>
              </a:p>
            </p:txBody>
          </p:sp>
          <p:sp>
            <p:nvSpPr>
              <p:cNvPr id="546931" name="Line 115">
                <a:extLst>
                  <a:ext uri="{FF2B5EF4-FFF2-40B4-BE49-F238E27FC236}">
                    <a16:creationId xmlns:a16="http://schemas.microsoft.com/office/drawing/2014/main" id="{C58C4119-CFA7-2BF8-613F-CE9DA6A817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89" y="280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6932" name="Line 116">
                <a:extLst>
                  <a:ext uri="{FF2B5EF4-FFF2-40B4-BE49-F238E27FC236}">
                    <a16:creationId xmlns:a16="http://schemas.microsoft.com/office/drawing/2014/main" id="{ED4C9B37-078F-082A-336E-3C061E1DFE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89" y="267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6933" name="Rectangle 117">
                <a:extLst>
                  <a:ext uri="{FF2B5EF4-FFF2-40B4-BE49-F238E27FC236}">
                    <a16:creationId xmlns:a16="http://schemas.microsoft.com/office/drawing/2014/main" id="{E70F7C77-CE21-46BD-2532-D528FA054C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8" y="2327"/>
                <a:ext cx="11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endParaRPr lang="ru-RU" altLang="en-US" sz="100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546934" name="Rectangle 118">
                <a:extLst>
                  <a:ext uri="{FF2B5EF4-FFF2-40B4-BE49-F238E27FC236}">
                    <a16:creationId xmlns:a16="http://schemas.microsoft.com/office/drawing/2014/main" id="{CC2F5B80-7E97-40D2-3423-3B7600741B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58" y="2439"/>
                <a:ext cx="11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endParaRPr lang="ru-RU" altLang="en-US" sz="100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546935" name="Rectangle 119">
                <a:extLst>
                  <a:ext uri="{FF2B5EF4-FFF2-40B4-BE49-F238E27FC236}">
                    <a16:creationId xmlns:a16="http://schemas.microsoft.com/office/drawing/2014/main" id="{0AA475FC-D39E-8C36-87F3-55EBDA0B4B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9" y="2690"/>
                <a:ext cx="52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endParaRPr lang="ru-RU" altLang="en-US" sz="100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546936" name="Rectangle 120">
                <a:extLst>
                  <a:ext uri="{FF2B5EF4-FFF2-40B4-BE49-F238E27FC236}">
                    <a16:creationId xmlns:a16="http://schemas.microsoft.com/office/drawing/2014/main" id="{08FD31FD-2866-63B6-9916-4A5AA8D88D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5" y="2271"/>
                <a:ext cx="373" cy="7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6937" name="Rectangle 121">
                <a:extLst>
                  <a:ext uri="{FF2B5EF4-FFF2-40B4-BE49-F238E27FC236}">
                    <a16:creationId xmlns:a16="http://schemas.microsoft.com/office/drawing/2014/main" id="{478FFC48-F808-C501-FA89-2BE41BC774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2" y="2270"/>
                <a:ext cx="373" cy="7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6938" name="Rectangle 122">
                <a:extLst>
                  <a:ext uri="{FF2B5EF4-FFF2-40B4-BE49-F238E27FC236}">
                    <a16:creationId xmlns:a16="http://schemas.microsoft.com/office/drawing/2014/main" id="{AA7B7B76-1CA6-1CDD-B95E-24760B1193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9" y="2582"/>
                <a:ext cx="731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endParaRPr lang="ru-RU" altLang="en-US" sz="80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546939" name="Rectangle 123">
                <a:extLst>
                  <a:ext uri="{FF2B5EF4-FFF2-40B4-BE49-F238E27FC236}">
                    <a16:creationId xmlns:a16="http://schemas.microsoft.com/office/drawing/2014/main" id="{E29FDAC3-1D55-A8AF-3EE4-36EF1E5C90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5" y="2323"/>
                <a:ext cx="358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altLang="en-US" sz="1000">
                    <a:solidFill>
                      <a:srgbClr val="000000"/>
                    </a:solidFill>
                    <a:latin typeface="Helvetica" pitchFamily="2" charset="0"/>
                  </a:rPr>
                  <a:t>70 </a:t>
                </a:r>
                <a:r>
                  <a:rPr lang="ru-RU" altLang="en-US" sz="1000">
                    <a:solidFill>
                      <a:srgbClr val="000000"/>
                    </a:solidFill>
                    <a:latin typeface="Helvetica" pitchFamily="2" charset="0"/>
                  </a:rPr>
                  <a:t>лет</a:t>
                </a:r>
                <a:endParaRPr lang="en-US" altLang="en-US" sz="100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546940" name="Rectangle 124">
                <a:extLst>
                  <a:ext uri="{FF2B5EF4-FFF2-40B4-BE49-F238E27FC236}">
                    <a16:creationId xmlns:a16="http://schemas.microsoft.com/office/drawing/2014/main" id="{04B9E03D-E1AD-4082-2444-36D17AFD09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0" y="2433"/>
                <a:ext cx="553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altLang="en-US" sz="1000">
                    <a:solidFill>
                      <a:srgbClr val="000000"/>
                    </a:solidFill>
                    <a:latin typeface="Helvetica" pitchFamily="2" charset="0"/>
                  </a:rPr>
                  <a:t>3 </a:t>
                </a:r>
                <a:r>
                  <a:rPr lang="ru-RU" altLang="en-US" sz="1000">
                    <a:solidFill>
                      <a:srgbClr val="000000"/>
                    </a:solidFill>
                    <a:latin typeface="Helvetica" pitchFamily="2" charset="0"/>
                  </a:rPr>
                  <a:t>перехода</a:t>
                </a:r>
                <a:endParaRPr lang="en-US" altLang="en-US" sz="100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546941" name="Rectangle 125">
              <a:extLst>
                <a:ext uri="{FF2B5EF4-FFF2-40B4-BE49-F238E27FC236}">
                  <a16:creationId xmlns:a16="http://schemas.microsoft.com/office/drawing/2014/main" id="{DC600914-DAC1-6B53-C493-CAC17DDE25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0" y="2566"/>
              <a:ext cx="73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  </a:t>
              </a:r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100 </a:t>
              </a:r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лет</a:t>
              </a:r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 / 50,000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6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6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833" grpId="0" autoUpdateAnimBg="0"/>
      <p:bldP spid="546834" grpId="0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AutoShape 2">
            <a:extLst>
              <a:ext uri="{FF2B5EF4-FFF2-40B4-BE49-F238E27FC236}">
                <a16:creationId xmlns:a16="http://schemas.microsoft.com/office/drawing/2014/main" id="{4FDC1E41-9B4F-0DC5-0931-13E705D8A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800" y="1003300"/>
            <a:ext cx="1676400" cy="10668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795" name="Rectangle 3">
            <a:extLst>
              <a:ext uri="{FF2B5EF4-FFF2-40B4-BE49-F238E27FC236}">
                <a16:creationId xmlns:a16="http://schemas.microsoft.com/office/drawing/2014/main" id="{62AA5159-F228-846F-0F62-D6826DC64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800" y="1371600"/>
            <a:ext cx="3048000" cy="28956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796" name="Rectangle 4">
            <a:extLst>
              <a:ext uri="{FF2B5EF4-FFF2-40B4-BE49-F238E27FC236}">
                <a16:creationId xmlns:a16="http://schemas.microsoft.com/office/drawing/2014/main" id="{9A9A936F-4D13-E2C0-8F4E-24DB6ED9A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996950"/>
            <a:ext cx="16668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>
                <a:solidFill>
                  <a:schemeClr val="accent2"/>
                </a:solidFill>
                <a:latin typeface="Times" panose="020F07020304040A0204" pitchFamily="34" charset="0"/>
              </a:rPr>
              <a:t>ПЛЕНЕНИЕ</a:t>
            </a:r>
            <a:endParaRPr lang="en-US" altLang="en-US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  <p:sp>
        <p:nvSpPr>
          <p:cNvPr id="545797" name="Rectangle 5">
            <a:extLst>
              <a:ext uri="{FF2B5EF4-FFF2-40B4-BE49-F238E27FC236}">
                <a16:creationId xmlns:a16="http://schemas.microsoft.com/office/drawing/2014/main" id="{20C21E45-743C-17BA-51AB-149C99896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8113" y="1844675"/>
            <a:ext cx="13636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bg2"/>
                </a:solidFill>
                <a:latin typeface="Times" panose="020F07020304040A0204" pitchFamily="34" charset="0"/>
              </a:rPr>
              <a:t>70 </a:t>
            </a:r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ЛЕТ</a:t>
            </a:r>
            <a:endParaRPr lang="en-US" altLang="en-US" sz="28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545798" name="Rectangle 6">
            <a:extLst>
              <a:ext uri="{FF2B5EF4-FFF2-40B4-BE49-F238E27FC236}">
                <a16:creationId xmlns:a16="http://schemas.microsoft.com/office/drawing/2014/main" id="{DE634409-F631-7B77-3E43-2175E3207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2301875"/>
            <a:ext cx="25384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bg2"/>
                </a:solidFill>
                <a:latin typeface="Times" panose="020F07020304040A0204" pitchFamily="34" charset="0"/>
              </a:rPr>
              <a:t>3  </a:t>
            </a:r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ПЕРЕХОДА</a:t>
            </a:r>
            <a:endParaRPr lang="en-US" altLang="en-US" sz="28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545799" name="Rectangle 7">
            <a:extLst>
              <a:ext uri="{FF2B5EF4-FFF2-40B4-BE49-F238E27FC236}">
                <a16:creationId xmlns:a16="http://schemas.microsoft.com/office/drawing/2014/main" id="{AD12200C-7759-8E85-4EB5-E333C4C99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738" y="2736850"/>
            <a:ext cx="24225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400">
                <a:solidFill>
                  <a:schemeClr val="bg2"/>
                </a:solidFill>
                <a:latin typeface="Times" panose="020F07020304040A0204" pitchFamily="34" charset="0"/>
              </a:rPr>
              <a:t>100 </a:t>
            </a:r>
            <a:r>
              <a:rPr lang="ru-RU" altLang="en-US" sz="2400">
                <a:solidFill>
                  <a:schemeClr val="bg2"/>
                </a:solidFill>
                <a:latin typeface="Times" panose="020F07020304040A0204" pitchFamily="34" charset="0"/>
              </a:rPr>
              <a:t>ЛЕТ</a:t>
            </a:r>
            <a:r>
              <a:rPr lang="en-US" altLang="en-US" sz="2400">
                <a:solidFill>
                  <a:schemeClr val="bg2"/>
                </a:solidFill>
                <a:latin typeface="Times" panose="020F07020304040A0204" pitchFamily="34" charset="0"/>
              </a:rPr>
              <a:t> / 50,000</a:t>
            </a:r>
          </a:p>
        </p:txBody>
      </p:sp>
      <p:sp>
        <p:nvSpPr>
          <p:cNvPr id="545800" name="Rectangle 8">
            <a:extLst>
              <a:ext uri="{FF2B5EF4-FFF2-40B4-BE49-F238E27FC236}">
                <a16:creationId xmlns:a16="http://schemas.microsoft.com/office/drawing/2014/main" id="{80C488B9-2296-1641-FED6-33DB70BA9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513" y="3216275"/>
            <a:ext cx="14747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З</a:t>
            </a:r>
            <a:r>
              <a:rPr lang="en-US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 - E - </a:t>
            </a:r>
            <a:r>
              <a:rPr lang="ru-RU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Н</a:t>
            </a:r>
            <a:endParaRPr lang="en-US" altLang="en-US" sz="2800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  <p:sp>
        <p:nvSpPr>
          <p:cNvPr id="545802" name="Freeform 10">
            <a:extLst>
              <a:ext uri="{FF2B5EF4-FFF2-40B4-BE49-F238E27FC236}">
                <a16:creationId xmlns:a16="http://schemas.microsoft.com/office/drawing/2014/main" id="{BA644B28-E9D3-5332-1156-21E5CD08B610}"/>
              </a:ext>
            </a:extLst>
          </p:cNvPr>
          <p:cNvSpPr>
            <a:spLocks/>
          </p:cNvSpPr>
          <p:nvPr/>
        </p:nvSpPr>
        <p:spPr bwMode="auto">
          <a:xfrm>
            <a:off x="1720850" y="2590800"/>
            <a:ext cx="1011238" cy="954088"/>
          </a:xfrm>
          <a:custGeom>
            <a:avLst/>
            <a:gdLst>
              <a:gd name="T0" fmla="*/ 12 w 637"/>
              <a:gd name="T1" fmla="*/ 24 h 601"/>
              <a:gd name="T2" fmla="*/ 12 w 637"/>
              <a:gd name="T3" fmla="*/ 72 h 601"/>
              <a:gd name="T4" fmla="*/ 12 w 637"/>
              <a:gd name="T5" fmla="*/ 120 h 601"/>
              <a:gd name="T6" fmla="*/ 36 w 637"/>
              <a:gd name="T7" fmla="*/ 144 h 601"/>
              <a:gd name="T8" fmla="*/ 96 w 637"/>
              <a:gd name="T9" fmla="*/ 168 h 601"/>
              <a:gd name="T10" fmla="*/ 144 w 637"/>
              <a:gd name="T11" fmla="*/ 192 h 601"/>
              <a:gd name="T12" fmla="*/ 192 w 637"/>
              <a:gd name="T13" fmla="*/ 204 h 601"/>
              <a:gd name="T14" fmla="*/ 240 w 637"/>
              <a:gd name="T15" fmla="*/ 228 h 601"/>
              <a:gd name="T16" fmla="*/ 288 w 637"/>
              <a:gd name="T17" fmla="*/ 264 h 601"/>
              <a:gd name="T18" fmla="*/ 336 w 637"/>
              <a:gd name="T19" fmla="*/ 300 h 601"/>
              <a:gd name="T20" fmla="*/ 360 w 637"/>
              <a:gd name="T21" fmla="*/ 348 h 601"/>
              <a:gd name="T22" fmla="*/ 384 w 637"/>
              <a:gd name="T23" fmla="*/ 396 h 601"/>
              <a:gd name="T24" fmla="*/ 420 w 637"/>
              <a:gd name="T25" fmla="*/ 432 h 601"/>
              <a:gd name="T26" fmla="*/ 444 w 637"/>
              <a:gd name="T27" fmla="*/ 480 h 601"/>
              <a:gd name="T28" fmla="*/ 456 w 637"/>
              <a:gd name="T29" fmla="*/ 528 h 601"/>
              <a:gd name="T30" fmla="*/ 456 w 637"/>
              <a:gd name="T31" fmla="*/ 576 h 601"/>
              <a:gd name="T32" fmla="*/ 480 w 637"/>
              <a:gd name="T33" fmla="*/ 600 h 601"/>
              <a:gd name="T34" fmla="*/ 528 w 637"/>
              <a:gd name="T35" fmla="*/ 600 h 601"/>
              <a:gd name="T36" fmla="*/ 588 w 637"/>
              <a:gd name="T37" fmla="*/ 600 h 601"/>
              <a:gd name="T38" fmla="*/ 636 w 637"/>
              <a:gd name="T39" fmla="*/ 600 h 601"/>
              <a:gd name="T40" fmla="*/ 624 w 637"/>
              <a:gd name="T41" fmla="*/ 552 h 601"/>
              <a:gd name="T42" fmla="*/ 612 w 637"/>
              <a:gd name="T43" fmla="*/ 504 h 601"/>
              <a:gd name="T44" fmla="*/ 588 w 637"/>
              <a:gd name="T45" fmla="*/ 456 h 601"/>
              <a:gd name="T46" fmla="*/ 564 w 637"/>
              <a:gd name="T47" fmla="*/ 408 h 601"/>
              <a:gd name="T48" fmla="*/ 540 w 637"/>
              <a:gd name="T49" fmla="*/ 360 h 601"/>
              <a:gd name="T50" fmla="*/ 504 w 637"/>
              <a:gd name="T51" fmla="*/ 312 h 601"/>
              <a:gd name="T52" fmla="*/ 492 w 637"/>
              <a:gd name="T53" fmla="*/ 264 h 601"/>
              <a:gd name="T54" fmla="*/ 456 w 637"/>
              <a:gd name="T55" fmla="*/ 228 h 601"/>
              <a:gd name="T56" fmla="*/ 420 w 637"/>
              <a:gd name="T57" fmla="*/ 192 h 601"/>
              <a:gd name="T58" fmla="*/ 384 w 637"/>
              <a:gd name="T59" fmla="*/ 156 h 601"/>
              <a:gd name="T60" fmla="*/ 348 w 637"/>
              <a:gd name="T61" fmla="*/ 120 h 601"/>
              <a:gd name="T62" fmla="*/ 300 w 637"/>
              <a:gd name="T63" fmla="*/ 96 h 601"/>
              <a:gd name="T64" fmla="*/ 252 w 637"/>
              <a:gd name="T65" fmla="*/ 72 h 601"/>
              <a:gd name="T66" fmla="*/ 204 w 637"/>
              <a:gd name="T67" fmla="*/ 48 h 601"/>
              <a:gd name="T68" fmla="*/ 156 w 637"/>
              <a:gd name="T69" fmla="*/ 36 h 601"/>
              <a:gd name="T70" fmla="*/ 108 w 637"/>
              <a:gd name="T71" fmla="*/ 24 h 601"/>
              <a:gd name="T72" fmla="*/ 60 w 637"/>
              <a:gd name="T73" fmla="*/ 0 h 601"/>
              <a:gd name="T74" fmla="*/ 12 w 637"/>
              <a:gd name="T75" fmla="*/ 0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67676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804" name="Rectangle 12">
            <a:extLst>
              <a:ext uri="{FF2B5EF4-FFF2-40B4-BE49-F238E27FC236}">
                <a16:creationId xmlns:a16="http://schemas.microsoft.com/office/drawing/2014/main" id="{BA8BC43B-97A3-8D0D-0DBC-B68F530B2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05" name="Rectangle 13">
            <a:extLst>
              <a:ext uri="{FF2B5EF4-FFF2-40B4-BE49-F238E27FC236}">
                <a16:creationId xmlns:a16="http://schemas.microsoft.com/office/drawing/2014/main" id="{0D1E579E-7A35-F615-59C0-99815B17F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050" y="3209925"/>
            <a:ext cx="15081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06" name="Line 14">
            <a:extLst>
              <a:ext uri="{FF2B5EF4-FFF2-40B4-BE49-F238E27FC236}">
                <a16:creationId xmlns:a16="http://schemas.microsoft.com/office/drawing/2014/main" id="{7ED43FA9-6620-7AF2-F8E6-DD922AD087E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36464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07" name="Line 15">
            <a:extLst>
              <a:ext uri="{FF2B5EF4-FFF2-40B4-BE49-F238E27FC236}">
                <a16:creationId xmlns:a16="http://schemas.microsoft.com/office/drawing/2014/main" id="{FB9A9883-EB02-CA99-9423-2290C0B0A1E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31765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08" name="Line 16">
            <a:extLst>
              <a:ext uri="{FF2B5EF4-FFF2-40B4-BE49-F238E27FC236}">
                <a16:creationId xmlns:a16="http://schemas.microsoft.com/office/drawing/2014/main" id="{ADEC6A4A-544B-7B1A-388F-1A2EE43024A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2730500"/>
            <a:ext cx="25400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09" name="Line 17">
            <a:extLst>
              <a:ext uri="{FF2B5EF4-FFF2-40B4-BE49-F238E27FC236}">
                <a16:creationId xmlns:a16="http://schemas.microsoft.com/office/drawing/2014/main" id="{5E05B242-CCB0-C940-2BB2-A6C434D7122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226853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12" name="Rectangle 20">
            <a:extLst>
              <a:ext uri="{FF2B5EF4-FFF2-40B4-BE49-F238E27FC236}">
                <a16:creationId xmlns:a16="http://schemas.microsoft.com/office/drawing/2014/main" id="{FD5EF68A-E2F1-5E50-D741-EEEBE5E40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28" name="Text Box 36">
            <a:extLst>
              <a:ext uri="{FF2B5EF4-FFF2-40B4-BE49-F238E27FC236}">
                <a16:creationId xmlns:a16="http://schemas.microsoft.com/office/drawing/2014/main" id="{EE66E0F1-CC03-A338-87EB-47C95DDFA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en-US" sz="1600">
              <a:solidFill>
                <a:schemeClr val="tx1"/>
              </a:solidFill>
            </a:endParaRPr>
          </a:p>
        </p:txBody>
      </p:sp>
      <p:sp>
        <p:nvSpPr>
          <p:cNvPr id="545829" name="Text Box 37">
            <a:extLst>
              <a:ext uri="{FF2B5EF4-FFF2-40B4-BE49-F238E27FC236}">
                <a16:creationId xmlns:a16="http://schemas.microsoft.com/office/drawing/2014/main" id="{FD20D1CF-8BB8-DBDB-1673-55C418F67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888" y="19050"/>
            <a:ext cx="5957887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tx1"/>
                </a:solidFill>
              </a:rPr>
              <a:t>Иер</a:t>
            </a:r>
            <a:r>
              <a:rPr lang="en-US" altLang="en-US" sz="1600">
                <a:solidFill>
                  <a:schemeClr val="tx1"/>
                </a:solidFill>
              </a:rPr>
              <a:t>. 29:10; </a:t>
            </a:r>
            <a:r>
              <a:rPr lang="ru-RU" altLang="en-US" sz="1600">
                <a:solidFill>
                  <a:schemeClr val="tx1"/>
                </a:solidFill>
              </a:rPr>
              <a:t>Ездра</a:t>
            </a:r>
            <a:r>
              <a:rPr lang="en-US" altLang="en-US" sz="1600">
                <a:solidFill>
                  <a:schemeClr val="tx1"/>
                </a:solidFill>
              </a:rPr>
              <a:t> 3:8; </a:t>
            </a:r>
            <a:r>
              <a:rPr lang="ru-RU" altLang="en-US" sz="1600">
                <a:solidFill>
                  <a:schemeClr val="tx1"/>
                </a:solidFill>
              </a:rPr>
              <a:t>Неем</a:t>
            </a:r>
            <a:r>
              <a:rPr lang="en-US" altLang="en-US" sz="1600">
                <a:solidFill>
                  <a:schemeClr val="tx1"/>
                </a:solidFill>
              </a:rPr>
              <a:t>. 2:5-6</a:t>
            </a:r>
          </a:p>
        </p:txBody>
      </p:sp>
      <p:sp>
        <p:nvSpPr>
          <p:cNvPr id="545832" name="Text Box 40">
            <a:extLst>
              <a:ext uri="{FF2B5EF4-FFF2-40B4-BE49-F238E27FC236}">
                <a16:creationId xmlns:a16="http://schemas.microsoft.com/office/drawing/2014/main" id="{B77E1AF3-118E-7D9B-630F-E65B52703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2863" y="501650"/>
            <a:ext cx="3748087" cy="579438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3200">
                <a:solidFill>
                  <a:schemeClr val="tx1"/>
                </a:solidFill>
              </a:rPr>
              <a:t>ЗОРОВАВЕЛЬ</a:t>
            </a:r>
            <a:endParaRPr lang="en-US" altLang="en-US" sz="3200">
              <a:solidFill>
                <a:schemeClr val="tx1"/>
              </a:solidFill>
            </a:endParaRPr>
          </a:p>
        </p:txBody>
      </p:sp>
      <p:sp>
        <p:nvSpPr>
          <p:cNvPr id="545833" name="Text Box 41">
            <a:extLst>
              <a:ext uri="{FF2B5EF4-FFF2-40B4-BE49-F238E27FC236}">
                <a16:creationId xmlns:a16="http://schemas.microsoft.com/office/drawing/2014/main" id="{27B4AAB2-2B28-FD8F-87C4-524B9BAC1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3213" y="1851025"/>
            <a:ext cx="2822575" cy="579438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3200">
                <a:solidFill>
                  <a:schemeClr val="tx1"/>
                </a:solidFill>
              </a:rPr>
              <a:t>ЕЗДРА</a:t>
            </a:r>
            <a:endParaRPr lang="en-US" altLang="en-US" sz="3200">
              <a:solidFill>
                <a:schemeClr val="tx1"/>
              </a:solidFill>
            </a:endParaRPr>
          </a:p>
        </p:txBody>
      </p:sp>
      <p:sp>
        <p:nvSpPr>
          <p:cNvPr id="545834" name="Text Box 42">
            <a:extLst>
              <a:ext uri="{FF2B5EF4-FFF2-40B4-BE49-F238E27FC236}">
                <a16:creationId xmlns:a16="http://schemas.microsoft.com/office/drawing/2014/main" id="{45346C3A-98B3-983C-D771-EE1A0A11B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688" y="3787775"/>
            <a:ext cx="4071937" cy="579438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3200">
                <a:solidFill>
                  <a:schemeClr val="tx1"/>
                </a:solidFill>
              </a:rPr>
              <a:t>НЕЕМИЯ</a:t>
            </a:r>
            <a:endParaRPr lang="en-US" altLang="en-US" sz="3200">
              <a:solidFill>
                <a:schemeClr val="tx1"/>
              </a:solidFill>
            </a:endParaRPr>
          </a:p>
        </p:txBody>
      </p:sp>
      <p:sp>
        <p:nvSpPr>
          <p:cNvPr id="545835" name="Freeform 43">
            <a:extLst>
              <a:ext uri="{FF2B5EF4-FFF2-40B4-BE49-F238E27FC236}">
                <a16:creationId xmlns:a16="http://schemas.microsoft.com/office/drawing/2014/main" id="{A8C74CFD-FC01-A9E8-E200-69288E4A75C3}"/>
              </a:ext>
            </a:extLst>
          </p:cNvPr>
          <p:cNvSpPr>
            <a:spLocks/>
          </p:cNvSpPr>
          <p:nvPr/>
        </p:nvSpPr>
        <p:spPr bwMode="auto">
          <a:xfrm>
            <a:off x="1816100" y="2859088"/>
            <a:ext cx="642938" cy="565150"/>
          </a:xfrm>
          <a:custGeom>
            <a:avLst/>
            <a:gdLst>
              <a:gd name="T0" fmla="*/ 101 w 405"/>
              <a:gd name="T1" fmla="*/ 199 h 356"/>
              <a:gd name="T2" fmla="*/ 232 w 405"/>
              <a:gd name="T3" fmla="*/ 316 h 356"/>
              <a:gd name="T4" fmla="*/ 269 w 405"/>
              <a:gd name="T5" fmla="*/ 322 h 356"/>
              <a:gd name="T6" fmla="*/ 293 w 405"/>
              <a:gd name="T7" fmla="*/ 346 h 356"/>
              <a:gd name="T8" fmla="*/ 317 w 405"/>
              <a:gd name="T9" fmla="*/ 356 h 356"/>
              <a:gd name="T10" fmla="*/ 333 w 405"/>
              <a:gd name="T11" fmla="*/ 354 h 356"/>
              <a:gd name="T12" fmla="*/ 349 w 405"/>
              <a:gd name="T13" fmla="*/ 348 h 356"/>
              <a:gd name="T14" fmla="*/ 381 w 405"/>
              <a:gd name="T15" fmla="*/ 351 h 356"/>
              <a:gd name="T16" fmla="*/ 405 w 405"/>
              <a:gd name="T17" fmla="*/ 332 h 356"/>
              <a:gd name="T18" fmla="*/ 379 w 405"/>
              <a:gd name="T19" fmla="*/ 268 h 356"/>
              <a:gd name="T20" fmla="*/ 352 w 405"/>
              <a:gd name="T21" fmla="*/ 242 h 356"/>
              <a:gd name="T22" fmla="*/ 291 w 405"/>
              <a:gd name="T23" fmla="*/ 140 h 356"/>
              <a:gd name="T24" fmla="*/ 272 w 405"/>
              <a:gd name="T25" fmla="*/ 124 h 356"/>
              <a:gd name="T26" fmla="*/ 139 w 405"/>
              <a:gd name="T27" fmla="*/ 31 h 356"/>
              <a:gd name="T28" fmla="*/ 91 w 405"/>
              <a:gd name="T29" fmla="*/ 10 h 356"/>
              <a:gd name="T30" fmla="*/ 64 w 405"/>
              <a:gd name="T31" fmla="*/ 2 h 356"/>
              <a:gd name="T32" fmla="*/ 21 w 405"/>
              <a:gd name="T33" fmla="*/ 18 h 356"/>
              <a:gd name="T34" fmla="*/ 8 w 405"/>
              <a:gd name="T35" fmla="*/ 60 h 356"/>
              <a:gd name="T36" fmla="*/ 24 w 405"/>
              <a:gd name="T37" fmla="*/ 154 h 356"/>
              <a:gd name="T38" fmla="*/ 35 w 405"/>
              <a:gd name="T39" fmla="*/ 178 h 356"/>
              <a:gd name="T40" fmla="*/ 24 w 405"/>
              <a:gd name="T41" fmla="*/ 218 h 356"/>
              <a:gd name="T42" fmla="*/ 67 w 405"/>
              <a:gd name="T43" fmla="*/ 287 h 356"/>
              <a:gd name="T44" fmla="*/ 91 w 405"/>
              <a:gd name="T45" fmla="*/ 268 h 356"/>
              <a:gd name="T46" fmla="*/ 101 w 405"/>
              <a:gd name="T47" fmla="*/ 252 h 356"/>
              <a:gd name="T48" fmla="*/ 101 w 405"/>
              <a:gd name="T49" fmla="*/ 199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05" h="356">
                <a:moveTo>
                  <a:pt x="101" y="199"/>
                </a:moveTo>
                <a:cubicBezTo>
                  <a:pt x="144" y="234"/>
                  <a:pt x="181" y="290"/>
                  <a:pt x="232" y="316"/>
                </a:cubicBezTo>
                <a:cubicBezTo>
                  <a:pt x="243" y="321"/>
                  <a:pt x="255" y="320"/>
                  <a:pt x="269" y="322"/>
                </a:cubicBezTo>
                <a:cubicBezTo>
                  <a:pt x="279" y="328"/>
                  <a:pt x="284" y="340"/>
                  <a:pt x="293" y="346"/>
                </a:cubicBezTo>
                <a:cubicBezTo>
                  <a:pt x="300" y="350"/>
                  <a:pt x="309" y="351"/>
                  <a:pt x="317" y="356"/>
                </a:cubicBezTo>
                <a:cubicBezTo>
                  <a:pt x="322" y="355"/>
                  <a:pt x="327" y="355"/>
                  <a:pt x="333" y="354"/>
                </a:cubicBezTo>
                <a:cubicBezTo>
                  <a:pt x="338" y="352"/>
                  <a:pt x="349" y="348"/>
                  <a:pt x="349" y="348"/>
                </a:cubicBezTo>
                <a:cubicBezTo>
                  <a:pt x="358" y="340"/>
                  <a:pt x="370" y="346"/>
                  <a:pt x="381" y="351"/>
                </a:cubicBezTo>
                <a:cubicBezTo>
                  <a:pt x="402" y="347"/>
                  <a:pt x="400" y="349"/>
                  <a:pt x="405" y="332"/>
                </a:cubicBezTo>
                <a:cubicBezTo>
                  <a:pt x="402" y="308"/>
                  <a:pt x="394" y="286"/>
                  <a:pt x="379" y="268"/>
                </a:cubicBezTo>
                <a:cubicBezTo>
                  <a:pt x="373" y="252"/>
                  <a:pt x="366" y="248"/>
                  <a:pt x="352" y="242"/>
                </a:cubicBezTo>
                <a:cubicBezTo>
                  <a:pt x="343" y="203"/>
                  <a:pt x="318" y="167"/>
                  <a:pt x="291" y="140"/>
                </a:cubicBezTo>
                <a:cubicBezTo>
                  <a:pt x="287" y="129"/>
                  <a:pt x="282" y="127"/>
                  <a:pt x="272" y="124"/>
                </a:cubicBezTo>
                <a:cubicBezTo>
                  <a:pt x="230" y="82"/>
                  <a:pt x="195" y="52"/>
                  <a:pt x="139" y="31"/>
                </a:cubicBezTo>
                <a:cubicBezTo>
                  <a:pt x="125" y="19"/>
                  <a:pt x="107" y="15"/>
                  <a:pt x="91" y="10"/>
                </a:cubicBezTo>
                <a:cubicBezTo>
                  <a:pt x="82" y="7"/>
                  <a:pt x="64" y="2"/>
                  <a:pt x="64" y="2"/>
                </a:cubicBezTo>
                <a:cubicBezTo>
                  <a:pt x="37" y="3"/>
                  <a:pt x="34" y="0"/>
                  <a:pt x="21" y="18"/>
                </a:cubicBezTo>
                <a:cubicBezTo>
                  <a:pt x="17" y="32"/>
                  <a:pt x="12" y="46"/>
                  <a:pt x="8" y="60"/>
                </a:cubicBezTo>
                <a:cubicBezTo>
                  <a:pt x="9" y="100"/>
                  <a:pt x="0" y="126"/>
                  <a:pt x="24" y="154"/>
                </a:cubicBezTo>
                <a:cubicBezTo>
                  <a:pt x="27" y="162"/>
                  <a:pt x="31" y="169"/>
                  <a:pt x="35" y="178"/>
                </a:cubicBezTo>
                <a:cubicBezTo>
                  <a:pt x="29" y="191"/>
                  <a:pt x="28" y="204"/>
                  <a:pt x="24" y="218"/>
                </a:cubicBezTo>
                <a:cubicBezTo>
                  <a:pt x="29" y="245"/>
                  <a:pt x="39" y="274"/>
                  <a:pt x="67" y="287"/>
                </a:cubicBezTo>
                <a:cubicBezTo>
                  <a:pt x="97" y="281"/>
                  <a:pt x="76" y="290"/>
                  <a:pt x="91" y="268"/>
                </a:cubicBezTo>
                <a:cubicBezTo>
                  <a:pt x="94" y="262"/>
                  <a:pt x="101" y="252"/>
                  <a:pt x="101" y="252"/>
                </a:cubicBezTo>
                <a:cubicBezTo>
                  <a:pt x="105" y="235"/>
                  <a:pt x="101" y="216"/>
                  <a:pt x="101" y="199"/>
                </a:cubicBezTo>
                <a:close/>
              </a:path>
            </a:pathLst>
          </a:custGeom>
          <a:solidFill>
            <a:srgbClr val="67676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901" name="Text Box 109">
            <a:extLst>
              <a:ext uri="{FF2B5EF4-FFF2-40B4-BE49-F238E27FC236}">
                <a16:creationId xmlns:a16="http://schemas.microsoft.com/office/drawing/2014/main" id="{AC8D63A7-77D7-BD74-A0B8-111610BDE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45902" name="Text Box 110">
            <a:extLst>
              <a:ext uri="{FF2B5EF4-FFF2-40B4-BE49-F238E27FC236}">
                <a16:creationId xmlns:a16="http://schemas.microsoft.com/office/drawing/2014/main" id="{1C028E36-AAB6-DB8E-CA58-59D1A2885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788" y="6442075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</a:rPr>
              <a:t>4</a:t>
            </a:r>
            <a:endParaRPr lang="en-US" altLang="en-US" b="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45904" name="Rectangle 112">
            <a:extLst>
              <a:ext uri="{FF2B5EF4-FFF2-40B4-BE49-F238E27FC236}">
                <a16:creationId xmlns:a16="http://schemas.microsoft.com/office/drawing/2014/main" id="{94B4846D-94D2-5B3A-C8ED-64D0D3862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4188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65</a:t>
            </a:r>
          </a:p>
        </p:txBody>
      </p:sp>
      <p:sp>
        <p:nvSpPr>
          <p:cNvPr id="545906" name="Text Box 114">
            <a:extLst>
              <a:ext uri="{FF2B5EF4-FFF2-40B4-BE49-F238E27FC236}">
                <a16:creationId xmlns:a16="http://schemas.microsoft.com/office/drawing/2014/main" id="{4985F360-3009-907E-14AB-CEA4B29C4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7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8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545928" name="Group 136">
            <a:extLst>
              <a:ext uri="{FF2B5EF4-FFF2-40B4-BE49-F238E27FC236}">
                <a16:creationId xmlns:a16="http://schemas.microsoft.com/office/drawing/2014/main" id="{35E38D7F-44AC-2FAE-1BD3-D99BD4F82013}"/>
              </a:ext>
            </a:extLst>
          </p:cNvPr>
          <p:cNvGrpSpPr>
            <a:grpSpLocks/>
          </p:cNvGrpSpPr>
          <p:nvPr/>
        </p:nvGrpSpPr>
        <p:grpSpPr bwMode="auto">
          <a:xfrm>
            <a:off x="7948613" y="3435350"/>
            <a:ext cx="1196975" cy="1098550"/>
            <a:chOff x="5007" y="2164"/>
            <a:chExt cx="754" cy="692"/>
          </a:xfrm>
        </p:grpSpPr>
        <p:grpSp>
          <p:nvGrpSpPr>
            <p:cNvPr id="545908" name="Group 116">
              <a:extLst>
                <a:ext uri="{FF2B5EF4-FFF2-40B4-BE49-F238E27FC236}">
                  <a16:creationId xmlns:a16="http://schemas.microsoft.com/office/drawing/2014/main" id="{4BAC0D86-46E9-5C43-9637-B84F63D585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07" y="2164"/>
              <a:ext cx="754" cy="692"/>
              <a:chOff x="5007" y="2164"/>
              <a:chExt cx="754" cy="692"/>
            </a:xfrm>
          </p:grpSpPr>
          <p:grpSp>
            <p:nvGrpSpPr>
              <p:cNvPr id="545909" name="Group 117">
                <a:extLst>
                  <a:ext uri="{FF2B5EF4-FFF2-40B4-BE49-F238E27FC236}">
                    <a16:creationId xmlns:a16="http://schemas.microsoft.com/office/drawing/2014/main" id="{5289E4F5-CD9C-0683-9AFE-1BFF4C2A3A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07" y="2164"/>
                <a:ext cx="753" cy="692"/>
                <a:chOff x="5007" y="2164"/>
                <a:chExt cx="753" cy="692"/>
              </a:xfrm>
            </p:grpSpPr>
            <p:sp>
              <p:nvSpPr>
                <p:cNvPr id="545910" name="Freeform 118">
                  <a:extLst>
                    <a:ext uri="{FF2B5EF4-FFF2-40B4-BE49-F238E27FC236}">
                      <a16:creationId xmlns:a16="http://schemas.microsoft.com/office/drawing/2014/main" id="{CED4BDF2-D190-F2EA-4BE2-384DA14403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17" y="2294"/>
                  <a:ext cx="129" cy="41"/>
                </a:xfrm>
                <a:custGeom>
                  <a:avLst/>
                  <a:gdLst>
                    <a:gd name="T0" fmla="*/ 128 w 129"/>
                    <a:gd name="T1" fmla="*/ 40 h 41"/>
                    <a:gd name="T2" fmla="*/ 0 w 129"/>
                    <a:gd name="T3" fmla="*/ 40 h 41"/>
                    <a:gd name="T4" fmla="*/ 0 w 129"/>
                    <a:gd name="T5" fmla="*/ 0 h 41"/>
                    <a:gd name="T6" fmla="*/ 128 w 129"/>
                    <a:gd name="T7" fmla="*/ 4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9" h="41">
                      <a:moveTo>
                        <a:pt x="128" y="40"/>
                      </a:moveTo>
                      <a:lnTo>
                        <a:pt x="0" y="40"/>
                      </a:lnTo>
                      <a:lnTo>
                        <a:pt x="0" y="0"/>
                      </a:lnTo>
                      <a:lnTo>
                        <a:pt x="128" y="4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5911" name="Freeform 119">
                  <a:extLst>
                    <a:ext uri="{FF2B5EF4-FFF2-40B4-BE49-F238E27FC236}">
                      <a16:creationId xmlns:a16="http://schemas.microsoft.com/office/drawing/2014/main" id="{C0721D50-188F-9AFE-7761-31ADBA2721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17" y="2286"/>
                  <a:ext cx="129" cy="49"/>
                </a:xfrm>
                <a:custGeom>
                  <a:avLst/>
                  <a:gdLst>
                    <a:gd name="T0" fmla="*/ 128 w 129"/>
                    <a:gd name="T1" fmla="*/ 48 h 49"/>
                    <a:gd name="T2" fmla="*/ 0 w 129"/>
                    <a:gd name="T3" fmla="*/ 48 h 49"/>
                    <a:gd name="T4" fmla="*/ 0 w 129"/>
                    <a:gd name="T5" fmla="*/ 0 h 49"/>
                    <a:gd name="T6" fmla="*/ 128 w 129"/>
                    <a:gd name="T7" fmla="*/ 48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9" h="49">
                      <a:moveTo>
                        <a:pt x="128" y="48"/>
                      </a:moveTo>
                      <a:lnTo>
                        <a:pt x="0" y="48"/>
                      </a:lnTo>
                      <a:lnTo>
                        <a:pt x="0" y="0"/>
                      </a:lnTo>
                      <a:lnTo>
                        <a:pt x="128" y="48"/>
                      </a:lnTo>
                    </a:path>
                  </a:pathLst>
                </a:custGeom>
                <a:solidFill>
                  <a:srgbClr val="5F5F5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5912" name="AutoShape 120">
                  <a:extLst>
                    <a:ext uri="{FF2B5EF4-FFF2-40B4-BE49-F238E27FC236}">
                      <a16:creationId xmlns:a16="http://schemas.microsoft.com/office/drawing/2014/main" id="{1654474A-7B27-E975-2D34-6D61E3A8B1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58" y="2172"/>
                  <a:ext cx="460" cy="26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 w="381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5913" name="Rectangle 121">
                  <a:extLst>
                    <a:ext uri="{FF2B5EF4-FFF2-40B4-BE49-F238E27FC236}">
                      <a16:creationId xmlns:a16="http://schemas.microsoft.com/office/drawing/2014/main" id="{C2E1C519-2FFD-FFAB-F05D-BF7BF9E94E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57" y="2285"/>
                  <a:ext cx="611" cy="571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5914" name="Line 122">
                  <a:extLst>
                    <a:ext uri="{FF2B5EF4-FFF2-40B4-BE49-F238E27FC236}">
                      <a16:creationId xmlns:a16="http://schemas.microsoft.com/office/drawing/2014/main" id="{8AB6720F-A413-5C64-DF72-E5E36D6B9C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89" y="2442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5915" name="Line 123">
                  <a:extLst>
                    <a:ext uri="{FF2B5EF4-FFF2-40B4-BE49-F238E27FC236}">
                      <a16:creationId xmlns:a16="http://schemas.microsoft.com/office/drawing/2014/main" id="{31B6AC71-E882-18FE-B799-1FBEACFEE8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89" y="2554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5916" name="Rectangle 124">
                  <a:extLst>
                    <a:ext uri="{FF2B5EF4-FFF2-40B4-BE49-F238E27FC236}">
                      <a16:creationId xmlns:a16="http://schemas.microsoft.com/office/drawing/2014/main" id="{74596DF9-FB4C-E423-FE44-7213645E33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07" y="2164"/>
                  <a:ext cx="537" cy="1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E7EC26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ru-RU" altLang="en-US" sz="900">
                      <a:solidFill>
                        <a:srgbClr val="000000"/>
                      </a:solidFill>
                      <a:latin typeface="Chicago" charset="0"/>
                    </a:rPr>
                    <a:t> ПЛЕНЕНИЕ</a:t>
                  </a:r>
                  <a:endParaRPr lang="en-US" altLang="en-US" sz="900">
                    <a:solidFill>
                      <a:srgbClr val="000000"/>
                    </a:solidFill>
                    <a:latin typeface="Chicago" charset="0"/>
                  </a:endParaRPr>
                </a:p>
              </p:txBody>
            </p:sp>
            <p:sp>
              <p:nvSpPr>
                <p:cNvPr id="545917" name="Line 125">
                  <a:extLst>
                    <a:ext uri="{FF2B5EF4-FFF2-40B4-BE49-F238E27FC236}">
                      <a16:creationId xmlns:a16="http://schemas.microsoft.com/office/drawing/2014/main" id="{EFD06F71-404F-1536-2DD7-B4D2B1E211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89" y="2802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5918" name="Line 126">
                  <a:extLst>
                    <a:ext uri="{FF2B5EF4-FFF2-40B4-BE49-F238E27FC236}">
                      <a16:creationId xmlns:a16="http://schemas.microsoft.com/office/drawing/2014/main" id="{32FC46B0-0B4B-BA73-1016-82734DBF48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89" y="2678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5919" name="Rectangle 127">
                  <a:extLst>
                    <a:ext uri="{FF2B5EF4-FFF2-40B4-BE49-F238E27FC236}">
                      <a16:creationId xmlns:a16="http://schemas.microsoft.com/office/drawing/2014/main" id="{05E7ED27-271B-94FC-2B79-035147C848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28" y="2327"/>
                  <a:ext cx="114" cy="1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endParaRPr lang="ru-RU" altLang="en-US" sz="1000">
                    <a:solidFill>
                      <a:srgbClr val="000000"/>
                    </a:solidFill>
                    <a:latin typeface="Helvetica" pitchFamily="2" charset="0"/>
                  </a:endParaRPr>
                </a:p>
              </p:txBody>
            </p:sp>
            <p:sp>
              <p:nvSpPr>
                <p:cNvPr id="545920" name="Rectangle 128">
                  <a:extLst>
                    <a:ext uri="{FF2B5EF4-FFF2-40B4-BE49-F238E27FC236}">
                      <a16:creationId xmlns:a16="http://schemas.microsoft.com/office/drawing/2014/main" id="{D06BAB0B-286A-B1B8-8F4F-3C5A45F3B9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58" y="2439"/>
                  <a:ext cx="114" cy="1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endParaRPr lang="ru-RU" altLang="en-US" sz="1000">
                    <a:solidFill>
                      <a:srgbClr val="000000"/>
                    </a:solidFill>
                    <a:latin typeface="Helvetica" pitchFamily="2" charset="0"/>
                  </a:endParaRPr>
                </a:p>
              </p:txBody>
            </p:sp>
            <p:sp>
              <p:nvSpPr>
                <p:cNvPr id="545921" name="Rectangle 129">
                  <a:extLst>
                    <a:ext uri="{FF2B5EF4-FFF2-40B4-BE49-F238E27FC236}">
                      <a16:creationId xmlns:a16="http://schemas.microsoft.com/office/drawing/2014/main" id="{438730DC-E4FB-3A40-D2D5-C6EE9CA6FC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39" y="2690"/>
                  <a:ext cx="524" cy="1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487" tIns="44450" rIns="90487" bIns="44450">
                  <a:spAutoFit/>
                </a:bodyPr>
                <a:lstStyle/>
                <a:p>
                  <a:endParaRPr lang="ru-RU" altLang="en-US" sz="1000">
                    <a:solidFill>
                      <a:srgbClr val="000000"/>
                    </a:solidFill>
                    <a:latin typeface="Helvetica" pitchFamily="2" charset="0"/>
                  </a:endParaRPr>
                </a:p>
              </p:txBody>
            </p:sp>
            <p:sp>
              <p:nvSpPr>
                <p:cNvPr id="545922" name="Rectangle 130">
                  <a:extLst>
                    <a:ext uri="{FF2B5EF4-FFF2-40B4-BE49-F238E27FC236}">
                      <a16:creationId xmlns:a16="http://schemas.microsoft.com/office/drawing/2014/main" id="{A6A04B50-3033-B63C-10E9-760457BD4F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35" y="2271"/>
                  <a:ext cx="373" cy="7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5923" name="Rectangle 131">
                  <a:extLst>
                    <a:ext uri="{FF2B5EF4-FFF2-40B4-BE49-F238E27FC236}">
                      <a16:creationId xmlns:a16="http://schemas.microsoft.com/office/drawing/2014/main" id="{ED63E909-6B69-18B7-7F94-19EF146C97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72" y="2270"/>
                  <a:ext cx="373" cy="7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5924" name="Rectangle 132">
                  <a:extLst>
                    <a:ext uri="{FF2B5EF4-FFF2-40B4-BE49-F238E27FC236}">
                      <a16:creationId xmlns:a16="http://schemas.microsoft.com/office/drawing/2014/main" id="{84850E47-A23C-161F-6FE5-0D642B7BE6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29" y="2582"/>
                  <a:ext cx="731" cy="1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487" tIns="44450" rIns="90487" bIns="44450">
                  <a:spAutoFit/>
                </a:bodyPr>
                <a:lstStyle/>
                <a:p>
                  <a:endParaRPr lang="ru-RU" altLang="en-US" sz="800">
                    <a:solidFill>
                      <a:srgbClr val="000000"/>
                    </a:solidFill>
                    <a:latin typeface="Helvetica" pitchFamily="2" charset="0"/>
                  </a:endParaRPr>
                </a:p>
              </p:txBody>
            </p:sp>
            <p:sp>
              <p:nvSpPr>
                <p:cNvPr id="545925" name="Rectangle 133">
                  <a:extLst>
                    <a:ext uri="{FF2B5EF4-FFF2-40B4-BE49-F238E27FC236}">
                      <a16:creationId xmlns:a16="http://schemas.microsoft.com/office/drawing/2014/main" id="{5F7244C4-6C59-48B8-5E0A-26EF84FAA3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85" y="2323"/>
                  <a:ext cx="358" cy="1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altLang="en-US" sz="1000">
                      <a:solidFill>
                        <a:srgbClr val="000000"/>
                      </a:solidFill>
                      <a:latin typeface="Helvetica" pitchFamily="2" charset="0"/>
                    </a:rPr>
                    <a:t>70 </a:t>
                  </a:r>
                  <a:r>
                    <a:rPr lang="ru-RU" altLang="en-US" sz="1000">
                      <a:solidFill>
                        <a:srgbClr val="000000"/>
                      </a:solidFill>
                      <a:latin typeface="Helvetica" pitchFamily="2" charset="0"/>
                    </a:rPr>
                    <a:t>лет</a:t>
                  </a:r>
                  <a:endParaRPr lang="en-US" altLang="en-US" sz="1000">
                    <a:solidFill>
                      <a:srgbClr val="000000"/>
                    </a:solidFill>
                    <a:latin typeface="Helvetica" pitchFamily="2" charset="0"/>
                  </a:endParaRPr>
                </a:p>
              </p:txBody>
            </p:sp>
            <p:sp>
              <p:nvSpPr>
                <p:cNvPr id="545926" name="Rectangle 134">
                  <a:extLst>
                    <a:ext uri="{FF2B5EF4-FFF2-40B4-BE49-F238E27FC236}">
                      <a16:creationId xmlns:a16="http://schemas.microsoft.com/office/drawing/2014/main" id="{03D75A92-A039-3AD7-7AB7-78C99E8FD3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80" y="2433"/>
                  <a:ext cx="553" cy="1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altLang="en-US" sz="1000">
                      <a:solidFill>
                        <a:srgbClr val="000000"/>
                      </a:solidFill>
                      <a:latin typeface="Helvetica" pitchFamily="2" charset="0"/>
                    </a:rPr>
                    <a:t>3 </a:t>
                  </a:r>
                  <a:r>
                    <a:rPr lang="ru-RU" altLang="en-US" sz="1000">
                      <a:solidFill>
                        <a:srgbClr val="000000"/>
                      </a:solidFill>
                      <a:latin typeface="Helvetica" pitchFamily="2" charset="0"/>
                    </a:rPr>
                    <a:t>перехода</a:t>
                  </a:r>
                  <a:endParaRPr lang="en-US" altLang="en-US" sz="1000">
                    <a:solidFill>
                      <a:srgbClr val="000000"/>
                    </a:solidFill>
                    <a:latin typeface="Helvetica" pitchFamily="2" charset="0"/>
                  </a:endParaRPr>
                </a:p>
              </p:txBody>
            </p:sp>
          </p:grpSp>
          <p:sp>
            <p:nvSpPr>
              <p:cNvPr id="545927" name="Rectangle 135">
                <a:extLst>
                  <a:ext uri="{FF2B5EF4-FFF2-40B4-BE49-F238E27FC236}">
                    <a16:creationId xmlns:a16="http://schemas.microsoft.com/office/drawing/2014/main" id="{E66BFBF9-F4A8-5A54-FE8A-BF2BFADF44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0" y="2566"/>
                <a:ext cx="731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ru-RU" altLang="en-US" sz="800">
                    <a:solidFill>
                      <a:srgbClr val="000000"/>
                    </a:solidFill>
                    <a:latin typeface="Helvetica" pitchFamily="2" charset="0"/>
                  </a:rPr>
                  <a:t>  </a:t>
                </a:r>
                <a:r>
                  <a:rPr lang="en-US" altLang="en-US" sz="800">
                    <a:solidFill>
                      <a:srgbClr val="000000"/>
                    </a:solidFill>
                    <a:latin typeface="Helvetica" pitchFamily="2" charset="0"/>
                  </a:rPr>
                  <a:t>100 </a:t>
                </a:r>
                <a:r>
                  <a:rPr lang="ru-RU" altLang="en-US" sz="800">
                    <a:solidFill>
                      <a:srgbClr val="000000"/>
                    </a:solidFill>
                    <a:latin typeface="Helvetica" pitchFamily="2" charset="0"/>
                  </a:rPr>
                  <a:t>лет</a:t>
                </a:r>
                <a:r>
                  <a:rPr lang="en-US" altLang="en-US" sz="800">
                    <a:solidFill>
                      <a:srgbClr val="000000"/>
                    </a:solidFill>
                    <a:latin typeface="Helvetica" pitchFamily="2" charset="0"/>
                  </a:rPr>
                  <a:t> / 50,000</a:t>
                </a:r>
              </a:p>
            </p:txBody>
          </p:sp>
        </p:grpSp>
        <p:sp>
          <p:nvSpPr>
            <p:cNvPr id="545897" name="Rectangle 105">
              <a:extLst>
                <a:ext uri="{FF2B5EF4-FFF2-40B4-BE49-F238E27FC236}">
                  <a16:creationId xmlns:a16="http://schemas.microsoft.com/office/drawing/2014/main" id="{919397D4-3EB1-6D13-E114-C9D27DDFF0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8" y="2682"/>
              <a:ext cx="52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ru-RU" altLang="en-US" sz="1000">
                  <a:solidFill>
                    <a:srgbClr val="000000"/>
                  </a:solidFill>
                  <a:latin typeface="Helvetica" pitchFamily="2" charset="0"/>
                </a:rPr>
                <a:t>З</a:t>
              </a:r>
              <a:r>
                <a:rPr lang="en-US" altLang="en-US" sz="1000">
                  <a:solidFill>
                    <a:srgbClr val="000000"/>
                  </a:solidFill>
                  <a:latin typeface="Helvetica" pitchFamily="2" charset="0"/>
                </a:rPr>
                <a:t> - E - </a:t>
              </a:r>
              <a:r>
                <a:rPr lang="ru-RU" altLang="en-US" sz="1000">
                  <a:solidFill>
                    <a:srgbClr val="000000"/>
                  </a:solidFill>
                  <a:latin typeface="Helvetica" pitchFamily="2" charset="0"/>
                </a:rPr>
                <a:t>Н</a:t>
              </a:r>
              <a:endParaRPr lang="en-US" altLang="en-US" sz="1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5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5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45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45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5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5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5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5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5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5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5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5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45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45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5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5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800" grpId="0" autoUpdateAnimBg="0"/>
      <p:bldP spid="545832" grpId="0" autoUpdateAnimBg="0"/>
      <p:bldP spid="545833" grpId="0" autoUpdateAnimBg="0"/>
      <p:bldP spid="545834" grpId="0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50" name="Freeform 10">
            <a:extLst>
              <a:ext uri="{FF2B5EF4-FFF2-40B4-BE49-F238E27FC236}">
                <a16:creationId xmlns:a16="http://schemas.microsoft.com/office/drawing/2014/main" id="{CC0B59F4-4EFC-3021-6322-C1C23EC423E2}"/>
              </a:ext>
            </a:extLst>
          </p:cNvPr>
          <p:cNvSpPr>
            <a:spLocks/>
          </p:cNvSpPr>
          <p:nvPr/>
        </p:nvSpPr>
        <p:spPr bwMode="auto">
          <a:xfrm>
            <a:off x="1720850" y="2590800"/>
            <a:ext cx="1011238" cy="954088"/>
          </a:xfrm>
          <a:custGeom>
            <a:avLst/>
            <a:gdLst>
              <a:gd name="T0" fmla="*/ 12 w 637"/>
              <a:gd name="T1" fmla="*/ 24 h 601"/>
              <a:gd name="T2" fmla="*/ 12 w 637"/>
              <a:gd name="T3" fmla="*/ 72 h 601"/>
              <a:gd name="T4" fmla="*/ 12 w 637"/>
              <a:gd name="T5" fmla="*/ 120 h 601"/>
              <a:gd name="T6" fmla="*/ 36 w 637"/>
              <a:gd name="T7" fmla="*/ 144 h 601"/>
              <a:gd name="T8" fmla="*/ 96 w 637"/>
              <a:gd name="T9" fmla="*/ 168 h 601"/>
              <a:gd name="T10" fmla="*/ 144 w 637"/>
              <a:gd name="T11" fmla="*/ 192 h 601"/>
              <a:gd name="T12" fmla="*/ 192 w 637"/>
              <a:gd name="T13" fmla="*/ 204 h 601"/>
              <a:gd name="T14" fmla="*/ 240 w 637"/>
              <a:gd name="T15" fmla="*/ 228 h 601"/>
              <a:gd name="T16" fmla="*/ 288 w 637"/>
              <a:gd name="T17" fmla="*/ 264 h 601"/>
              <a:gd name="T18" fmla="*/ 336 w 637"/>
              <a:gd name="T19" fmla="*/ 300 h 601"/>
              <a:gd name="T20" fmla="*/ 360 w 637"/>
              <a:gd name="T21" fmla="*/ 348 h 601"/>
              <a:gd name="T22" fmla="*/ 384 w 637"/>
              <a:gd name="T23" fmla="*/ 396 h 601"/>
              <a:gd name="T24" fmla="*/ 420 w 637"/>
              <a:gd name="T25" fmla="*/ 432 h 601"/>
              <a:gd name="T26" fmla="*/ 444 w 637"/>
              <a:gd name="T27" fmla="*/ 480 h 601"/>
              <a:gd name="T28" fmla="*/ 456 w 637"/>
              <a:gd name="T29" fmla="*/ 528 h 601"/>
              <a:gd name="T30" fmla="*/ 456 w 637"/>
              <a:gd name="T31" fmla="*/ 576 h 601"/>
              <a:gd name="T32" fmla="*/ 480 w 637"/>
              <a:gd name="T33" fmla="*/ 600 h 601"/>
              <a:gd name="T34" fmla="*/ 528 w 637"/>
              <a:gd name="T35" fmla="*/ 600 h 601"/>
              <a:gd name="T36" fmla="*/ 588 w 637"/>
              <a:gd name="T37" fmla="*/ 600 h 601"/>
              <a:gd name="T38" fmla="*/ 636 w 637"/>
              <a:gd name="T39" fmla="*/ 600 h 601"/>
              <a:gd name="T40" fmla="*/ 624 w 637"/>
              <a:gd name="T41" fmla="*/ 552 h 601"/>
              <a:gd name="T42" fmla="*/ 612 w 637"/>
              <a:gd name="T43" fmla="*/ 504 h 601"/>
              <a:gd name="T44" fmla="*/ 588 w 637"/>
              <a:gd name="T45" fmla="*/ 456 h 601"/>
              <a:gd name="T46" fmla="*/ 564 w 637"/>
              <a:gd name="T47" fmla="*/ 408 h 601"/>
              <a:gd name="T48" fmla="*/ 540 w 637"/>
              <a:gd name="T49" fmla="*/ 360 h 601"/>
              <a:gd name="T50" fmla="*/ 504 w 637"/>
              <a:gd name="T51" fmla="*/ 312 h 601"/>
              <a:gd name="T52" fmla="*/ 492 w 637"/>
              <a:gd name="T53" fmla="*/ 264 h 601"/>
              <a:gd name="T54" fmla="*/ 456 w 637"/>
              <a:gd name="T55" fmla="*/ 228 h 601"/>
              <a:gd name="T56" fmla="*/ 420 w 637"/>
              <a:gd name="T57" fmla="*/ 192 h 601"/>
              <a:gd name="T58" fmla="*/ 384 w 637"/>
              <a:gd name="T59" fmla="*/ 156 h 601"/>
              <a:gd name="T60" fmla="*/ 348 w 637"/>
              <a:gd name="T61" fmla="*/ 120 h 601"/>
              <a:gd name="T62" fmla="*/ 300 w 637"/>
              <a:gd name="T63" fmla="*/ 96 h 601"/>
              <a:gd name="T64" fmla="*/ 252 w 637"/>
              <a:gd name="T65" fmla="*/ 72 h 601"/>
              <a:gd name="T66" fmla="*/ 204 w 637"/>
              <a:gd name="T67" fmla="*/ 48 h 601"/>
              <a:gd name="T68" fmla="*/ 156 w 637"/>
              <a:gd name="T69" fmla="*/ 36 h 601"/>
              <a:gd name="T70" fmla="*/ 108 w 637"/>
              <a:gd name="T71" fmla="*/ 24 h 601"/>
              <a:gd name="T72" fmla="*/ 60 w 637"/>
              <a:gd name="T73" fmla="*/ 0 h 601"/>
              <a:gd name="T74" fmla="*/ 12 w 637"/>
              <a:gd name="T75" fmla="*/ 0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7852" name="Rectangle 12">
            <a:extLst>
              <a:ext uri="{FF2B5EF4-FFF2-40B4-BE49-F238E27FC236}">
                <a16:creationId xmlns:a16="http://schemas.microsoft.com/office/drawing/2014/main" id="{F3253623-261D-4192-5E2D-9CD403E8D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860" name="Rectangle 20">
            <a:extLst>
              <a:ext uri="{FF2B5EF4-FFF2-40B4-BE49-F238E27FC236}">
                <a16:creationId xmlns:a16="http://schemas.microsoft.com/office/drawing/2014/main" id="{F49C7C93-1FEE-F251-EDB5-6D3209D0F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878" name="Rectangle 38">
            <a:extLst>
              <a:ext uri="{FF2B5EF4-FFF2-40B4-BE49-F238E27FC236}">
                <a16:creationId xmlns:a16="http://schemas.microsoft.com/office/drawing/2014/main" id="{663D27E7-167B-71EB-5EEC-64BDCFEC8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9700" y="6226175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en-US" sz="160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47894" name="Text Box 54">
            <a:extLst>
              <a:ext uri="{FF2B5EF4-FFF2-40B4-BE49-F238E27FC236}">
                <a16:creationId xmlns:a16="http://schemas.microsoft.com/office/drawing/2014/main" id="{3FA36361-5D3E-A15C-5139-F95A96FC9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en-US" sz="1600">
              <a:solidFill>
                <a:schemeClr val="tx1"/>
              </a:solidFill>
            </a:endParaRPr>
          </a:p>
        </p:txBody>
      </p:sp>
      <p:sp>
        <p:nvSpPr>
          <p:cNvPr id="547904" name="Text Box 64">
            <a:extLst>
              <a:ext uri="{FF2B5EF4-FFF2-40B4-BE49-F238E27FC236}">
                <a16:creationId xmlns:a16="http://schemas.microsoft.com/office/drawing/2014/main" id="{D20A29AD-BB66-8E0A-2829-B2F6996B1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713" y="2460625"/>
            <a:ext cx="2822575" cy="579438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3200">
                <a:solidFill>
                  <a:srgbClr val="00FF00"/>
                </a:solidFill>
              </a:rPr>
              <a:t>ЕЗДРА</a:t>
            </a:r>
            <a:endParaRPr lang="en-US" altLang="en-US" sz="3200">
              <a:solidFill>
                <a:srgbClr val="00FF00"/>
              </a:solidFill>
            </a:endParaRPr>
          </a:p>
        </p:txBody>
      </p:sp>
      <p:sp>
        <p:nvSpPr>
          <p:cNvPr id="547905" name="Text Box 65">
            <a:extLst>
              <a:ext uri="{FF2B5EF4-FFF2-40B4-BE49-F238E27FC236}">
                <a16:creationId xmlns:a16="http://schemas.microsoft.com/office/drawing/2014/main" id="{67EF252E-E33C-3D8D-DEF5-CE3B2D839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" y="3787775"/>
            <a:ext cx="4071938" cy="579438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3200">
                <a:solidFill>
                  <a:srgbClr val="00FF00"/>
                </a:solidFill>
              </a:rPr>
              <a:t>НЕЕМИЯ</a:t>
            </a:r>
            <a:endParaRPr lang="en-US" altLang="en-US" sz="3200">
              <a:solidFill>
                <a:srgbClr val="00FF00"/>
              </a:solidFill>
            </a:endParaRPr>
          </a:p>
        </p:txBody>
      </p:sp>
      <p:sp>
        <p:nvSpPr>
          <p:cNvPr id="547990" name="AutoShape 150">
            <a:extLst>
              <a:ext uri="{FF2B5EF4-FFF2-40B4-BE49-F238E27FC236}">
                <a16:creationId xmlns:a16="http://schemas.microsoft.com/office/drawing/2014/main" id="{27DD31C8-3B82-0C36-DCC5-4E5E3FA8B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800" y="1003300"/>
            <a:ext cx="1676400" cy="1066800"/>
          </a:xfrm>
          <a:prstGeom prst="roundRect">
            <a:avLst>
              <a:gd name="adj" fmla="val 12495"/>
            </a:avLst>
          </a:prstGeom>
          <a:solidFill>
            <a:srgbClr val="022A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991" name="Rectangle 151">
            <a:extLst>
              <a:ext uri="{FF2B5EF4-FFF2-40B4-BE49-F238E27FC236}">
                <a16:creationId xmlns:a16="http://schemas.microsoft.com/office/drawing/2014/main" id="{D4A8E1E4-4E57-E894-E708-06EDADAAA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800" y="1371600"/>
            <a:ext cx="3048000" cy="2895600"/>
          </a:xfrm>
          <a:prstGeom prst="rect">
            <a:avLst/>
          </a:prstGeom>
          <a:solidFill>
            <a:srgbClr val="022A9A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992" name="Rectangle 152">
            <a:extLst>
              <a:ext uri="{FF2B5EF4-FFF2-40B4-BE49-F238E27FC236}">
                <a16:creationId xmlns:a16="http://schemas.microsoft.com/office/drawing/2014/main" id="{2E5FB894-ECC5-FE37-5099-78FA7295E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996950"/>
            <a:ext cx="16668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>
                <a:solidFill>
                  <a:schemeClr val="accent1"/>
                </a:solidFill>
                <a:latin typeface="Times" panose="020F07020304040A0204" pitchFamily="34" charset="0"/>
              </a:rPr>
              <a:t>ПЛЕНЕНИЕ</a:t>
            </a:r>
            <a:endParaRPr lang="en-US" altLang="en-US">
              <a:solidFill>
                <a:schemeClr val="accent1"/>
              </a:solidFill>
              <a:latin typeface="Times" panose="020F07020304040A0204" pitchFamily="34" charset="0"/>
            </a:endParaRPr>
          </a:p>
        </p:txBody>
      </p:sp>
      <p:sp>
        <p:nvSpPr>
          <p:cNvPr id="547993" name="Rectangle 153">
            <a:extLst>
              <a:ext uri="{FF2B5EF4-FFF2-40B4-BE49-F238E27FC236}">
                <a16:creationId xmlns:a16="http://schemas.microsoft.com/office/drawing/2014/main" id="{EEBB5B9D-DE31-DB63-E059-ECA47EA79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613" y="1844675"/>
            <a:ext cx="13636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accent1"/>
                </a:solidFill>
                <a:latin typeface="Times" panose="020F07020304040A0204" pitchFamily="34" charset="0"/>
              </a:rPr>
              <a:t>70 </a:t>
            </a:r>
            <a:r>
              <a:rPr lang="ru-RU" altLang="en-US" sz="2800">
                <a:solidFill>
                  <a:schemeClr val="accent1"/>
                </a:solidFill>
                <a:latin typeface="Times" panose="020F07020304040A0204" pitchFamily="34" charset="0"/>
              </a:rPr>
              <a:t>ЛЕТ</a:t>
            </a:r>
            <a:endParaRPr lang="en-US" altLang="en-US" sz="2800">
              <a:solidFill>
                <a:schemeClr val="accent1"/>
              </a:solidFill>
              <a:latin typeface="Times" panose="020F07020304040A0204" pitchFamily="34" charset="0"/>
            </a:endParaRPr>
          </a:p>
        </p:txBody>
      </p:sp>
      <p:sp>
        <p:nvSpPr>
          <p:cNvPr id="547994" name="Rectangle 154">
            <a:extLst>
              <a:ext uri="{FF2B5EF4-FFF2-40B4-BE49-F238E27FC236}">
                <a16:creationId xmlns:a16="http://schemas.microsoft.com/office/drawing/2014/main" id="{AE23704D-6D90-87FD-E283-F5EE978AC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5825" y="2230438"/>
            <a:ext cx="2538413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accent1"/>
                </a:solidFill>
                <a:latin typeface="Times" panose="020F07020304040A0204" pitchFamily="34" charset="0"/>
              </a:rPr>
              <a:t>3  </a:t>
            </a:r>
            <a:r>
              <a:rPr lang="ru-RU" altLang="en-US" sz="2800">
                <a:solidFill>
                  <a:schemeClr val="accent1"/>
                </a:solidFill>
                <a:latin typeface="Times" panose="020F07020304040A0204" pitchFamily="34" charset="0"/>
              </a:rPr>
              <a:t>ПЕРЕХОДА</a:t>
            </a:r>
            <a:endParaRPr lang="en-US" altLang="en-US" sz="2800">
              <a:solidFill>
                <a:schemeClr val="accent1"/>
              </a:solidFill>
              <a:latin typeface="Times" panose="020F07020304040A0204" pitchFamily="34" charset="0"/>
            </a:endParaRPr>
          </a:p>
        </p:txBody>
      </p:sp>
      <p:sp>
        <p:nvSpPr>
          <p:cNvPr id="547995" name="Rectangle 155">
            <a:extLst>
              <a:ext uri="{FF2B5EF4-FFF2-40B4-BE49-F238E27FC236}">
                <a16:creationId xmlns:a16="http://schemas.microsoft.com/office/drawing/2014/main" id="{D86934AA-CD32-1376-CD42-C0F645ABC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1038" y="2736850"/>
            <a:ext cx="24225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400">
                <a:solidFill>
                  <a:schemeClr val="accent1"/>
                </a:solidFill>
                <a:latin typeface="Times" panose="020F07020304040A0204" pitchFamily="34" charset="0"/>
              </a:rPr>
              <a:t>100 </a:t>
            </a:r>
            <a:r>
              <a:rPr lang="ru-RU" altLang="en-US" sz="2400">
                <a:solidFill>
                  <a:schemeClr val="accent1"/>
                </a:solidFill>
                <a:latin typeface="Times" panose="020F07020304040A0204" pitchFamily="34" charset="0"/>
              </a:rPr>
              <a:t>ЛЕТ</a:t>
            </a:r>
            <a:r>
              <a:rPr lang="en-US" altLang="en-US" sz="2400">
                <a:solidFill>
                  <a:schemeClr val="accent1"/>
                </a:solidFill>
                <a:latin typeface="Times" panose="020F07020304040A0204" pitchFamily="34" charset="0"/>
              </a:rPr>
              <a:t> / 50,000</a:t>
            </a:r>
          </a:p>
        </p:txBody>
      </p:sp>
      <p:sp>
        <p:nvSpPr>
          <p:cNvPr id="547996" name="Rectangle 156">
            <a:extLst>
              <a:ext uri="{FF2B5EF4-FFF2-40B4-BE49-F238E27FC236}">
                <a16:creationId xmlns:a16="http://schemas.microsoft.com/office/drawing/2014/main" id="{EB9120B0-38E0-2CFE-0285-6D0951CBD1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3013" y="3216275"/>
            <a:ext cx="14747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FFFF00"/>
                </a:solidFill>
                <a:latin typeface="Times" panose="020F07020304040A0204" pitchFamily="34" charset="0"/>
              </a:rPr>
              <a:t>З</a:t>
            </a:r>
            <a:r>
              <a:rPr lang="en-US" altLang="en-US" sz="2800">
                <a:solidFill>
                  <a:srgbClr val="FFFF00"/>
                </a:solidFill>
                <a:latin typeface="Times" panose="020F07020304040A0204" pitchFamily="34" charset="0"/>
              </a:rPr>
              <a:t> - E - </a:t>
            </a:r>
            <a:r>
              <a:rPr lang="ru-RU" altLang="en-US" sz="2800">
                <a:solidFill>
                  <a:srgbClr val="FFFF00"/>
                </a:solidFill>
                <a:latin typeface="Times" panose="020F07020304040A0204" pitchFamily="34" charset="0"/>
              </a:rPr>
              <a:t>Н</a:t>
            </a:r>
            <a:endParaRPr lang="en-US" altLang="en-US" sz="2800">
              <a:solidFill>
                <a:srgbClr val="FFFF00"/>
              </a:solidFill>
              <a:latin typeface="Times" panose="020F07020304040A0204" pitchFamily="34" charset="0"/>
            </a:endParaRPr>
          </a:p>
        </p:txBody>
      </p:sp>
      <p:sp>
        <p:nvSpPr>
          <p:cNvPr id="547997" name="Rectangle 157">
            <a:extLst>
              <a:ext uri="{FF2B5EF4-FFF2-40B4-BE49-F238E27FC236}">
                <a16:creationId xmlns:a16="http://schemas.microsoft.com/office/drawing/2014/main" id="{C9713506-1EAC-4EDA-4A46-79944C29D9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050" y="3209925"/>
            <a:ext cx="15081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998" name="Line 158">
            <a:extLst>
              <a:ext uri="{FF2B5EF4-FFF2-40B4-BE49-F238E27FC236}">
                <a16:creationId xmlns:a16="http://schemas.microsoft.com/office/drawing/2014/main" id="{96941E18-EED6-479F-471C-9529D3DAC56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36464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999" name="Line 159">
            <a:extLst>
              <a:ext uri="{FF2B5EF4-FFF2-40B4-BE49-F238E27FC236}">
                <a16:creationId xmlns:a16="http://schemas.microsoft.com/office/drawing/2014/main" id="{61A82722-7846-B197-1BF4-DA432CE5E39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31765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8000" name="Line 160">
            <a:extLst>
              <a:ext uri="{FF2B5EF4-FFF2-40B4-BE49-F238E27FC236}">
                <a16:creationId xmlns:a16="http://schemas.microsoft.com/office/drawing/2014/main" id="{4C8B2B1E-B863-503B-D4D9-3CDCE0367BD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2730500"/>
            <a:ext cx="25400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8001" name="Line 161">
            <a:extLst>
              <a:ext uri="{FF2B5EF4-FFF2-40B4-BE49-F238E27FC236}">
                <a16:creationId xmlns:a16="http://schemas.microsoft.com/office/drawing/2014/main" id="{76ECA6F2-916B-40A7-AE6F-964D970087B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226853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876" name="Rectangle 36">
            <a:extLst>
              <a:ext uri="{FF2B5EF4-FFF2-40B4-BE49-F238E27FC236}">
                <a16:creationId xmlns:a16="http://schemas.microsoft.com/office/drawing/2014/main" id="{8E156D6A-2979-37F4-5ABF-669E87278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713" y="2463800"/>
            <a:ext cx="6424612" cy="10636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3200">
                <a:solidFill>
                  <a:srgbClr val="33CCCC"/>
                </a:solidFill>
              </a:rPr>
              <a:t>ЕЗДРА</a:t>
            </a:r>
            <a:r>
              <a:rPr lang="en-US" altLang="en-US" sz="3200">
                <a:solidFill>
                  <a:srgbClr val="FFFF00"/>
                </a:solidFill>
              </a:rPr>
              <a:t>…</a:t>
            </a:r>
            <a:r>
              <a:rPr lang="ru-RU" altLang="en-US" sz="3200">
                <a:solidFill>
                  <a:srgbClr val="FFFF00"/>
                </a:solidFill>
              </a:rPr>
              <a:t> возвращается, чтобы учить Закону Господа</a:t>
            </a:r>
            <a:r>
              <a:rPr lang="en-US" altLang="en-US" sz="320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547877" name="Rectangle 37">
            <a:extLst>
              <a:ext uri="{FF2B5EF4-FFF2-40B4-BE49-F238E27FC236}">
                <a16:creationId xmlns:a16="http://schemas.microsoft.com/office/drawing/2014/main" id="{CA4F5FAD-A1C4-D777-0A6C-859B4063C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3" y="3787775"/>
            <a:ext cx="5989637" cy="2038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3200">
                <a:solidFill>
                  <a:srgbClr val="33CCCC"/>
                </a:solidFill>
              </a:rPr>
              <a:t>НЕЕМИЯ</a:t>
            </a:r>
            <a:r>
              <a:rPr lang="en-US" altLang="en-US" sz="3200">
                <a:solidFill>
                  <a:srgbClr val="FFFF00"/>
                </a:solidFill>
              </a:rPr>
              <a:t>…</a:t>
            </a:r>
            <a:r>
              <a:rPr lang="ru-RU" altLang="en-US" sz="3200">
                <a:solidFill>
                  <a:srgbClr val="FFFF00"/>
                </a:solidFill>
              </a:rPr>
              <a:t> возвращается как великий ветхозаветный лидер и восстановитель городских ворот и стен</a:t>
            </a:r>
            <a:r>
              <a:rPr lang="en-US" altLang="en-US" sz="320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548002" name="Text Box 162">
            <a:extLst>
              <a:ext uri="{FF2B5EF4-FFF2-40B4-BE49-F238E27FC236}">
                <a16:creationId xmlns:a16="http://schemas.microsoft.com/office/drawing/2014/main" id="{6DD87469-6A4C-7A44-CAEA-9390D5E57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2863" y="501650"/>
            <a:ext cx="3748087" cy="579438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3200">
                <a:solidFill>
                  <a:srgbClr val="00FF00"/>
                </a:solidFill>
              </a:rPr>
              <a:t>ЗОРОВАВЕЛЬ</a:t>
            </a:r>
            <a:endParaRPr lang="en-US" altLang="en-US" sz="3200">
              <a:solidFill>
                <a:srgbClr val="00FF00"/>
              </a:solidFill>
            </a:endParaRPr>
          </a:p>
        </p:txBody>
      </p:sp>
      <p:sp>
        <p:nvSpPr>
          <p:cNvPr id="547875" name="Rectangle 35">
            <a:extLst>
              <a:ext uri="{FF2B5EF4-FFF2-40B4-BE49-F238E27FC236}">
                <a16:creationId xmlns:a16="http://schemas.microsoft.com/office/drawing/2014/main" id="{058CAD4A-DB52-EAB1-8884-B5B3F6D60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1275" y="498475"/>
            <a:ext cx="6562725" cy="155098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3200">
                <a:solidFill>
                  <a:srgbClr val="33CCCC"/>
                </a:solidFill>
              </a:rPr>
              <a:t>ЗОРОВАВЕЛЬ</a:t>
            </a:r>
            <a:r>
              <a:rPr lang="en-US" altLang="en-US" sz="3200">
                <a:solidFill>
                  <a:srgbClr val="FFFF00"/>
                </a:solidFill>
              </a:rPr>
              <a:t>…</a:t>
            </a:r>
            <a:r>
              <a:rPr lang="ru-RU" altLang="en-US" sz="3200">
                <a:solidFill>
                  <a:srgbClr val="FFFF00"/>
                </a:solidFill>
              </a:rPr>
              <a:t> возвращается,</a:t>
            </a:r>
            <a:r>
              <a:rPr lang="en-US" altLang="en-US" sz="3200">
                <a:solidFill>
                  <a:srgbClr val="FFFF00"/>
                </a:solidFill>
              </a:rPr>
              <a:t> </a:t>
            </a:r>
            <a:r>
              <a:rPr lang="ru-RU" altLang="en-US" sz="3200">
                <a:solidFill>
                  <a:srgbClr val="FFFF00"/>
                </a:solidFill>
              </a:rPr>
              <a:t>чтобы начать восстановление храма</a:t>
            </a:r>
            <a:r>
              <a:rPr lang="en-US" altLang="en-US" sz="320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548009" name="Text Box 169">
            <a:extLst>
              <a:ext uri="{FF2B5EF4-FFF2-40B4-BE49-F238E27FC236}">
                <a16:creationId xmlns:a16="http://schemas.microsoft.com/office/drawing/2014/main" id="{D75C3C9C-DB60-F616-5ACE-8CFF1625F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48010" name="Text Box 170">
            <a:extLst>
              <a:ext uri="{FF2B5EF4-FFF2-40B4-BE49-F238E27FC236}">
                <a16:creationId xmlns:a16="http://schemas.microsoft.com/office/drawing/2014/main" id="{4B15B519-5DCE-6014-43EC-EB6363679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4088" y="64436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</a:rPr>
              <a:t>3</a:t>
            </a:r>
            <a:endParaRPr lang="en-US" altLang="en-US" b="0">
              <a:solidFill>
                <a:srgbClr val="FFA27C"/>
              </a:solidFill>
              <a:latin typeface="B VAG Rounded Bold" charset="0"/>
            </a:endParaRPr>
          </a:p>
        </p:txBody>
      </p:sp>
      <p:grpSp>
        <p:nvGrpSpPr>
          <p:cNvPr id="548016" name="Group 176">
            <a:extLst>
              <a:ext uri="{FF2B5EF4-FFF2-40B4-BE49-F238E27FC236}">
                <a16:creationId xmlns:a16="http://schemas.microsoft.com/office/drawing/2014/main" id="{0FD7E3D3-E9D0-CA77-EAF7-8D28B116BC29}"/>
              </a:ext>
            </a:extLst>
          </p:cNvPr>
          <p:cNvGrpSpPr>
            <a:grpSpLocks/>
          </p:cNvGrpSpPr>
          <p:nvPr/>
        </p:nvGrpSpPr>
        <p:grpSpPr bwMode="auto">
          <a:xfrm>
            <a:off x="2659063" y="1798638"/>
            <a:ext cx="5265737" cy="4075112"/>
            <a:chOff x="1247" y="633"/>
            <a:chExt cx="3317" cy="2567"/>
          </a:xfrm>
        </p:grpSpPr>
        <p:sp>
          <p:nvSpPr>
            <p:cNvPr id="548017" name="AutoShape 177">
              <a:extLst>
                <a:ext uri="{FF2B5EF4-FFF2-40B4-BE49-F238E27FC236}">
                  <a16:creationId xmlns:a16="http://schemas.microsoft.com/office/drawing/2014/main" id="{48BA0D74-C68F-EF8D-C7B8-2A196BED8F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7" y="633"/>
              <a:ext cx="2848" cy="2567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018" name="Text Box 178">
              <a:extLst>
                <a:ext uri="{FF2B5EF4-FFF2-40B4-BE49-F238E27FC236}">
                  <a16:creationId xmlns:a16="http://schemas.microsoft.com/office/drawing/2014/main" id="{2BEB276B-49CE-9160-2E72-1777F3A2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2" y="992"/>
              <a:ext cx="3312" cy="692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 sz="6600">
                  <a:solidFill>
                    <a:schemeClr val="tx2"/>
                  </a:solidFill>
                </a:rPr>
                <a:t>З</a:t>
              </a:r>
              <a:r>
                <a:rPr lang="en-US" altLang="en-US" sz="6600">
                  <a:solidFill>
                    <a:schemeClr val="tx2"/>
                  </a:solidFill>
                </a:rPr>
                <a:t>-E-</a:t>
              </a:r>
              <a:r>
                <a:rPr lang="ru-RU" altLang="en-US" sz="6600">
                  <a:solidFill>
                    <a:schemeClr val="tx2"/>
                  </a:solidFill>
                </a:rPr>
                <a:t>Н</a:t>
              </a:r>
              <a:endParaRPr lang="en-US" altLang="en-US" sz="4800">
                <a:solidFill>
                  <a:schemeClr val="tx2"/>
                </a:solidFill>
              </a:endParaRPr>
            </a:p>
          </p:txBody>
        </p:sp>
        <p:sp>
          <p:nvSpPr>
            <p:cNvPr id="548019" name="Text Box 179">
              <a:extLst>
                <a:ext uri="{FF2B5EF4-FFF2-40B4-BE49-F238E27FC236}">
                  <a16:creationId xmlns:a16="http://schemas.microsoft.com/office/drawing/2014/main" id="{4F5A0C9B-BA54-BCBE-3B03-A72531D1F0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7" y="1890"/>
              <a:ext cx="3312" cy="672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 sz="3200">
                  <a:solidFill>
                    <a:schemeClr val="tx2"/>
                  </a:solidFill>
                </a:rPr>
                <a:t>ТРИ СВЯЩЕННИКА ДИПЛОМАТА</a:t>
              </a:r>
              <a:endParaRPr lang="en-US" altLang="en-US" sz="3200">
                <a:solidFill>
                  <a:schemeClr val="tx2"/>
                </a:solidFill>
              </a:endParaRPr>
            </a:p>
          </p:txBody>
        </p:sp>
      </p:grpSp>
      <p:sp>
        <p:nvSpPr>
          <p:cNvPr id="548020" name="Rectangle 180">
            <a:extLst>
              <a:ext uri="{FF2B5EF4-FFF2-40B4-BE49-F238E27FC236}">
                <a16:creationId xmlns:a16="http://schemas.microsoft.com/office/drawing/2014/main" id="{4E7432FA-4691-822E-FF93-F976157C4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4188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66</a:t>
            </a:r>
          </a:p>
        </p:txBody>
      </p:sp>
      <p:sp>
        <p:nvSpPr>
          <p:cNvPr id="548023" name="Text Box 183">
            <a:extLst>
              <a:ext uri="{FF2B5EF4-FFF2-40B4-BE49-F238E27FC236}">
                <a16:creationId xmlns:a16="http://schemas.microsoft.com/office/drawing/2014/main" id="{5D15BD75-802E-F883-708E-ACF252C70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7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8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548024" name="Group 184">
            <a:extLst>
              <a:ext uri="{FF2B5EF4-FFF2-40B4-BE49-F238E27FC236}">
                <a16:creationId xmlns:a16="http://schemas.microsoft.com/office/drawing/2014/main" id="{AD8707FE-C67A-590A-4E98-8102200474CF}"/>
              </a:ext>
            </a:extLst>
          </p:cNvPr>
          <p:cNvGrpSpPr>
            <a:grpSpLocks/>
          </p:cNvGrpSpPr>
          <p:nvPr/>
        </p:nvGrpSpPr>
        <p:grpSpPr bwMode="auto">
          <a:xfrm>
            <a:off x="7948613" y="3435350"/>
            <a:ext cx="1196975" cy="1098550"/>
            <a:chOff x="5007" y="2164"/>
            <a:chExt cx="754" cy="692"/>
          </a:xfrm>
        </p:grpSpPr>
        <p:grpSp>
          <p:nvGrpSpPr>
            <p:cNvPr id="548025" name="Group 185">
              <a:extLst>
                <a:ext uri="{FF2B5EF4-FFF2-40B4-BE49-F238E27FC236}">
                  <a16:creationId xmlns:a16="http://schemas.microsoft.com/office/drawing/2014/main" id="{5E637108-0E29-0817-8C7D-AC0FCD2622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07" y="2164"/>
              <a:ext cx="754" cy="692"/>
              <a:chOff x="5007" y="2164"/>
              <a:chExt cx="754" cy="692"/>
            </a:xfrm>
          </p:grpSpPr>
          <p:grpSp>
            <p:nvGrpSpPr>
              <p:cNvPr id="548026" name="Group 186">
                <a:extLst>
                  <a:ext uri="{FF2B5EF4-FFF2-40B4-BE49-F238E27FC236}">
                    <a16:creationId xmlns:a16="http://schemas.microsoft.com/office/drawing/2014/main" id="{8E0BB09E-C26A-FABC-7AF4-0869BCF9346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07" y="2164"/>
                <a:ext cx="753" cy="692"/>
                <a:chOff x="5007" y="2164"/>
                <a:chExt cx="753" cy="692"/>
              </a:xfrm>
            </p:grpSpPr>
            <p:sp>
              <p:nvSpPr>
                <p:cNvPr id="548027" name="Freeform 187">
                  <a:extLst>
                    <a:ext uri="{FF2B5EF4-FFF2-40B4-BE49-F238E27FC236}">
                      <a16:creationId xmlns:a16="http://schemas.microsoft.com/office/drawing/2014/main" id="{41DD1E04-B8DE-87A1-D1BE-0C7BB686A0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17" y="2294"/>
                  <a:ext cx="129" cy="41"/>
                </a:xfrm>
                <a:custGeom>
                  <a:avLst/>
                  <a:gdLst>
                    <a:gd name="T0" fmla="*/ 128 w 129"/>
                    <a:gd name="T1" fmla="*/ 40 h 41"/>
                    <a:gd name="T2" fmla="*/ 0 w 129"/>
                    <a:gd name="T3" fmla="*/ 40 h 41"/>
                    <a:gd name="T4" fmla="*/ 0 w 129"/>
                    <a:gd name="T5" fmla="*/ 0 h 41"/>
                    <a:gd name="T6" fmla="*/ 128 w 129"/>
                    <a:gd name="T7" fmla="*/ 4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9" h="41">
                      <a:moveTo>
                        <a:pt x="128" y="40"/>
                      </a:moveTo>
                      <a:lnTo>
                        <a:pt x="0" y="40"/>
                      </a:lnTo>
                      <a:lnTo>
                        <a:pt x="0" y="0"/>
                      </a:lnTo>
                      <a:lnTo>
                        <a:pt x="128" y="4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028" name="Freeform 188">
                  <a:extLst>
                    <a:ext uri="{FF2B5EF4-FFF2-40B4-BE49-F238E27FC236}">
                      <a16:creationId xmlns:a16="http://schemas.microsoft.com/office/drawing/2014/main" id="{F9330425-F5FA-C066-BBC2-983751C488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17" y="2286"/>
                  <a:ext cx="129" cy="49"/>
                </a:xfrm>
                <a:custGeom>
                  <a:avLst/>
                  <a:gdLst>
                    <a:gd name="T0" fmla="*/ 128 w 129"/>
                    <a:gd name="T1" fmla="*/ 48 h 49"/>
                    <a:gd name="T2" fmla="*/ 0 w 129"/>
                    <a:gd name="T3" fmla="*/ 48 h 49"/>
                    <a:gd name="T4" fmla="*/ 0 w 129"/>
                    <a:gd name="T5" fmla="*/ 0 h 49"/>
                    <a:gd name="T6" fmla="*/ 128 w 129"/>
                    <a:gd name="T7" fmla="*/ 48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9" h="49">
                      <a:moveTo>
                        <a:pt x="128" y="48"/>
                      </a:moveTo>
                      <a:lnTo>
                        <a:pt x="0" y="48"/>
                      </a:lnTo>
                      <a:lnTo>
                        <a:pt x="0" y="0"/>
                      </a:lnTo>
                      <a:lnTo>
                        <a:pt x="128" y="48"/>
                      </a:lnTo>
                    </a:path>
                  </a:pathLst>
                </a:custGeom>
                <a:solidFill>
                  <a:srgbClr val="5F5F5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029" name="AutoShape 189">
                  <a:extLst>
                    <a:ext uri="{FF2B5EF4-FFF2-40B4-BE49-F238E27FC236}">
                      <a16:creationId xmlns:a16="http://schemas.microsoft.com/office/drawing/2014/main" id="{78D51252-D025-1D8C-437E-C3ED5AD591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58" y="2172"/>
                  <a:ext cx="460" cy="26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 w="381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8030" name="Rectangle 190">
                  <a:extLst>
                    <a:ext uri="{FF2B5EF4-FFF2-40B4-BE49-F238E27FC236}">
                      <a16:creationId xmlns:a16="http://schemas.microsoft.com/office/drawing/2014/main" id="{E64655DE-1D8F-6C24-43C6-08833E4859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57" y="2285"/>
                  <a:ext cx="611" cy="571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8031" name="Line 191">
                  <a:extLst>
                    <a:ext uri="{FF2B5EF4-FFF2-40B4-BE49-F238E27FC236}">
                      <a16:creationId xmlns:a16="http://schemas.microsoft.com/office/drawing/2014/main" id="{34B8C891-6C4D-069C-2B91-5230B9F27A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89" y="2442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8032" name="Line 192">
                  <a:extLst>
                    <a:ext uri="{FF2B5EF4-FFF2-40B4-BE49-F238E27FC236}">
                      <a16:creationId xmlns:a16="http://schemas.microsoft.com/office/drawing/2014/main" id="{75875AE4-9EEC-7BF9-A047-4742BD54A3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89" y="2554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8033" name="Rectangle 193">
                  <a:extLst>
                    <a:ext uri="{FF2B5EF4-FFF2-40B4-BE49-F238E27FC236}">
                      <a16:creationId xmlns:a16="http://schemas.microsoft.com/office/drawing/2014/main" id="{97DF1D8A-136E-8F4B-EB6E-FEAA10BCD3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07" y="2164"/>
                  <a:ext cx="537" cy="1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E7EC26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ru-RU" altLang="en-US" sz="900">
                      <a:solidFill>
                        <a:srgbClr val="000000"/>
                      </a:solidFill>
                      <a:latin typeface="Chicago" charset="0"/>
                    </a:rPr>
                    <a:t> ПЛЕНЕНИЕ</a:t>
                  </a:r>
                  <a:endParaRPr lang="en-US" altLang="en-US" sz="900">
                    <a:solidFill>
                      <a:srgbClr val="000000"/>
                    </a:solidFill>
                    <a:latin typeface="Chicago" charset="0"/>
                  </a:endParaRPr>
                </a:p>
              </p:txBody>
            </p:sp>
            <p:sp>
              <p:nvSpPr>
                <p:cNvPr id="548034" name="Line 194">
                  <a:extLst>
                    <a:ext uri="{FF2B5EF4-FFF2-40B4-BE49-F238E27FC236}">
                      <a16:creationId xmlns:a16="http://schemas.microsoft.com/office/drawing/2014/main" id="{6F4CD3D0-93AA-E477-DDE9-EC9DCD92BF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89" y="2802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8035" name="Line 195">
                  <a:extLst>
                    <a:ext uri="{FF2B5EF4-FFF2-40B4-BE49-F238E27FC236}">
                      <a16:creationId xmlns:a16="http://schemas.microsoft.com/office/drawing/2014/main" id="{2436E2EA-D11D-5F98-14AD-3CB01D29A4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89" y="2678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8036" name="Rectangle 196">
                  <a:extLst>
                    <a:ext uri="{FF2B5EF4-FFF2-40B4-BE49-F238E27FC236}">
                      <a16:creationId xmlns:a16="http://schemas.microsoft.com/office/drawing/2014/main" id="{1FF5DF53-1171-B4F7-AEAF-58B0A08261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28" y="2327"/>
                  <a:ext cx="114" cy="1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endParaRPr lang="ru-RU" altLang="en-US" sz="1000">
                    <a:solidFill>
                      <a:srgbClr val="000000"/>
                    </a:solidFill>
                    <a:latin typeface="Helvetica" pitchFamily="2" charset="0"/>
                  </a:endParaRPr>
                </a:p>
              </p:txBody>
            </p:sp>
            <p:sp>
              <p:nvSpPr>
                <p:cNvPr id="548037" name="Rectangle 197">
                  <a:extLst>
                    <a:ext uri="{FF2B5EF4-FFF2-40B4-BE49-F238E27FC236}">
                      <a16:creationId xmlns:a16="http://schemas.microsoft.com/office/drawing/2014/main" id="{7B86A97A-6A8E-2C88-1018-14312777D3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58" y="2439"/>
                  <a:ext cx="114" cy="1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endParaRPr lang="ru-RU" altLang="en-US" sz="1000">
                    <a:solidFill>
                      <a:srgbClr val="000000"/>
                    </a:solidFill>
                    <a:latin typeface="Helvetica" pitchFamily="2" charset="0"/>
                  </a:endParaRPr>
                </a:p>
              </p:txBody>
            </p:sp>
            <p:sp>
              <p:nvSpPr>
                <p:cNvPr id="548038" name="Rectangle 198">
                  <a:extLst>
                    <a:ext uri="{FF2B5EF4-FFF2-40B4-BE49-F238E27FC236}">
                      <a16:creationId xmlns:a16="http://schemas.microsoft.com/office/drawing/2014/main" id="{E47B9079-5BDC-AFC8-3B5E-6785F91175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39" y="2690"/>
                  <a:ext cx="524" cy="1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487" tIns="44450" rIns="90487" bIns="44450">
                  <a:spAutoFit/>
                </a:bodyPr>
                <a:lstStyle/>
                <a:p>
                  <a:endParaRPr lang="ru-RU" altLang="en-US" sz="1000">
                    <a:solidFill>
                      <a:srgbClr val="000000"/>
                    </a:solidFill>
                    <a:latin typeface="Helvetica" pitchFamily="2" charset="0"/>
                  </a:endParaRPr>
                </a:p>
              </p:txBody>
            </p:sp>
            <p:sp>
              <p:nvSpPr>
                <p:cNvPr id="548039" name="Rectangle 199">
                  <a:extLst>
                    <a:ext uri="{FF2B5EF4-FFF2-40B4-BE49-F238E27FC236}">
                      <a16:creationId xmlns:a16="http://schemas.microsoft.com/office/drawing/2014/main" id="{72922755-F007-C5D3-03FD-D09FC8DA24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35" y="2271"/>
                  <a:ext cx="373" cy="7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8040" name="Rectangle 200">
                  <a:extLst>
                    <a:ext uri="{FF2B5EF4-FFF2-40B4-BE49-F238E27FC236}">
                      <a16:creationId xmlns:a16="http://schemas.microsoft.com/office/drawing/2014/main" id="{5335FC78-4607-6FE7-F3AF-64C36B53D3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72" y="2270"/>
                  <a:ext cx="373" cy="7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8041" name="Rectangle 201">
                  <a:extLst>
                    <a:ext uri="{FF2B5EF4-FFF2-40B4-BE49-F238E27FC236}">
                      <a16:creationId xmlns:a16="http://schemas.microsoft.com/office/drawing/2014/main" id="{DB07FE82-3DEB-B9D4-E835-16627C5113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29" y="2582"/>
                  <a:ext cx="731" cy="1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487" tIns="44450" rIns="90487" bIns="44450">
                  <a:spAutoFit/>
                </a:bodyPr>
                <a:lstStyle/>
                <a:p>
                  <a:endParaRPr lang="ru-RU" altLang="en-US" sz="800">
                    <a:solidFill>
                      <a:srgbClr val="000000"/>
                    </a:solidFill>
                    <a:latin typeface="Helvetica" pitchFamily="2" charset="0"/>
                  </a:endParaRPr>
                </a:p>
              </p:txBody>
            </p:sp>
            <p:sp>
              <p:nvSpPr>
                <p:cNvPr id="548042" name="Rectangle 202">
                  <a:extLst>
                    <a:ext uri="{FF2B5EF4-FFF2-40B4-BE49-F238E27FC236}">
                      <a16:creationId xmlns:a16="http://schemas.microsoft.com/office/drawing/2014/main" id="{E3FD8231-337E-4C3F-A953-EC71215484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85" y="2323"/>
                  <a:ext cx="358" cy="1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altLang="en-US" sz="1000">
                      <a:solidFill>
                        <a:srgbClr val="000000"/>
                      </a:solidFill>
                      <a:latin typeface="Helvetica" pitchFamily="2" charset="0"/>
                    </a:rPr>
                    <a:t>70 </a:t>
                  </a:r>
                  <a:r>
                    <a:rPr lang="ru-RU" altLang="en-US" sz="1000">
                      <a:solidFill>
                        <a:srgbClr val="000000"/>
                      </a:solidFill>
                      <a:latin typeface="Helvetica" pitchFamily="2" charset="0"/>
                    </a:rPr>
                    <a:t>лет</a:t>
                  </a:r>
                  <a:endParaRPr lang="en-US" altLang="en-US" sz="1000">
                    <a:solidFill>
                      <a:srgbClr val="000000"/>
                    </a:solidFill>
                    <a:latin typeface="Helvetica" pitchFamily="2" charset="0"/>
                  </a:endParaRPr>
                </a:p>
              </p:txBody>
            </p:sp>
            <p:sp>
              <p:nvSpPr>
                <p:cNvPr id="548043" name="Rectangle 203">
                  <a:extLst>
                    <a:ext uri="{FF2B5EF4-FFF2-40B4-BE49-F238E27FC236}">
                      <a16:creationId xmlns:a16="http://schemas.microsoft.com/office/drawing/2014/main" id="{F26EBA9E-2CF0-BAB6-BC14-0ADDD3875D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80" y="2433"/>
                  <a:ext cx="553" cy="1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altLang="en-US" sz="1000">
                      <a:solidFill>
                        <a:srgbClr val="000000"/>
                      </a:solidFill>
                      <a:latin typeface="Helvetica" pitchFamily="2" charset="0"/>
                    </a:rPr>
                    <a:t>3 </a:t>
                  </a:r>
                  <a:r>
                    <a:rPr lang="ru-RU" altLang="en-US" sz="1000">
                      <a:solidFill>
                        <a:srgbClr val="000000"/>
                      </a:solidFill>
                      <a:latin typeface="Helvetica" pitchFamily="2" charset="0"/>
                    </a:rPr>
                    <a:t>перехода</a:t>
                  </a:r>
                  <a:endParaRPr lang="en-US" altLang="en-US" sz="1000">
                    <a:solidFill>
                      <a:srgbClr val="000000"/>
                    </a:solidFill>
                    <a:latin typeface="Helvetica" pitchFamily="2" charset="0"/>
                  </a:endParaRPr>
                </a:p>
              </p:txBody>
            </p:sp>
          </p:grpSp>
          <p:sp>
            <p:nvSpPr>
              <p:cNvPr id="548044" name="Rectangle 204">
                <a:extLst>
                  <a:ext uri="{FF2B5EF4-FFF2-40B4-BE49-F238E27FC236}">
                    <a16:creationId xmlns:a16="http://schemas.microsoft.com/office/drawing/2014/main" id="{74C904E1-680F-ABC0-564E-894C9EF6AD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0" y="2566"/>
                <a:ext cx="731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ru-RU" altLang="en-US" sz="800">
                    <a:solidFill>
                      <a:srgbClr val="000000"/>
                    </a:solidFill>
                    <a:latin typeface="Helvetica" pitchFamily="2" charset="0"/>
                  </a:rPr>
                  <a:t>  </a:t>
                </a:r>
                <a:r>
                  <a:rPr lang="en-US" altLang="en-US" sz="800">
                    <a:solidFill>
                      <a:srgbClr val="000000"/>
                    </a:solidFill>
                    <a:latin typeface="Helvetica" pitchFamily="2" charset="0"/>
                  </a:rPr>
                  <a:t>100 </a:t>
                </a:r>
                <a:r>
                  <a:rPr lang="ru-RU" altLang="en-US" sz="800">
                    <a:solidFill>
                      <a:srgbClr val="000000"/>
                    </a:solidFill>
                    <a:latin typeface="Helvetica" pitchFamily="2" charset="0"/>
                  </a:rPr>
                  <a:t>лет</a:t>
                </a:r>
                <a:r>
                  <a:rPr lang="en-US" altLang="en-US" sz="800">
                    <a:solidFill>
                      <a:srgbClr val="000000"/>
                    </a:solidFill>
                    <a:latin typeface="Helvetica" pitchFamily="2" charset="0"/>
                  </a:rPr>
                  <a:t> / 50,000</a:t>
                </a:r>
              </a:p>
            </p:txBody>
          </p:sp>
        </p:grpSp>
        <p:sp>
          <p:nvSpPr>
            <p:cNvPr id="548045" name="Rectangle 205">
              <a:extLst>
                <a:ext uri="{FF2B5EF4-FFF2-40B4-BE49-F238E27FC236}">
                  <a16:creationId xmlns:a16="http://schemas.microsoft.com/office/drawing/2014/main" id="{36B47CAE-5F5F-2574-C84F-28BEEC7AE4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8" y="2682"/>
              <a:ext cx="52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ru-RU" altLang="en-US" sz="1000">
                  <a:solidFill>
                    <a:srgbClr val="000000"/>
                  </a:solidFill>
                  <a:latin typeface="Helvetica" pitchFamily="2" charset="0"/>
                </a:rPr>
                <a:t>З</a:t>
              </a:r>
              <a:r>
                <a:rPr lang="en-US" altLang="en-US" sz="1000">
                  <a:solidFill>
                    <a:srgbClr val="000000"/>
                  </a:solidFill>
                  <a:latin typeface="Helvetica" pitchFamily="2" charset="0"/>
                </a:rPr>
                <a:t> - E - </a:t>
              </a:r>
              <a:r>
                <a:rPr lang="ru-RU" altLang="en-US" sz="1000">
                  <a:solidFill>
                    <a:srgbClr val="000000"/>
                  </a:solidFill>
                  <a:latin typeface="Helvetica" pitchFamily="2" charset="0"/>
                </a:rPr>
                <a:t>Н</a:t>
              </a:r>
              <a:endParaRPr lang="en-US" altLang="en-US" sz="1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548046" name="Text Box 206">
            <a:extLst>
              <a:ext uri="{FF2B5EF4-FFF2-40B4-BE49-F238E27FC236}">
                <a16:creationId xmlns:a16="http://schemas.microsoft.com/office/drawing/2014/main" id="{E5A39A47-1DA0-75D4-A105-298BA3DF6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888" y="19050"/>
            <a:ext cx="5957887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tx1"/>
                </a:solidFill>
              </a:rPr>
              <a:t>Иер</a:t>
            </a:r>
            <a:r>
              <a:rPr lang="en-US" altLang="en-US" sz="1600">
                <a:solidFill>
                  <a:schemeClr val="tx1"/>
                </a:solidFill>
              </a:rPr>
              <a:t>. 29:10; </a:t>
            </a:r>
            <a:r>
              <a:rPr lang="ru-RU" altLang="en-US" sz="1600">
                <a:solidFill>
                  <a:schemeClr val="tx1"/>
                </a:solidFill>
              </a:rPr>
              <a:t>Ездра</a:t>
            </a:r>
            <a:r>
              <a:rPr lang="en-US" altLang="en-US" sz="1600">
                <a:solidFill>
                  <a:schemeClr val="tx1"/>
                </a:solidFill>
              </a:rPr>
              <a:t> 3:8; </a:t>
            </a:r>
            <a:r>
              <a:rPr lang="ru-RU" altLang="en-US" sz="1600">
                <a:solidFill>
                  <a:schemeClr val="tx1"/>
                </a:solidFill>
              </a:rPr>
              <a:t>Неем</a:t>
            </a:r>
            <a:r>
              <a:rPr lang="en-US" altLang="en-US" sz="1600">
                <a:solidFill>
                  <a:schemeClr val="tx1"/>
                </a:solidFill>
              </a:rPr>
              <a:t>. 2:5-6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7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7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47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47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7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7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7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7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7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7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7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7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8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7876" grpId="0" autoUpdateAnimBg="0"/>
      <p:bldP spid="547877" grpId="0" autoUpdateAnimBg="0"/>
      <p:bldP spid="547875" grpId="0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8342" name="Group 134">
            <a:extLst>
              <a:ext uri="{FF2B5EF4-FFF2-40B4-BE49-F238E27FC236}">
                <a16:creationId xmlns:a16="http://schemas.microsoft.com/office/drawing/2014/main" id="{183154B4-EDFF-F4CB-D1FB-0C3D4DF8F7F8}"/>
              </a:ext>
            </a:extLst>
          </p:cNvPr>
          <p:cNvGrpSpPr>
            <a:grpSpLocks/>
          </p:cNvGrpSpPr>
          <p:nvPr/>
        </p:nvGrpSpPr>
        <p:grpSpPr bwMode="auto">
          <a:xfrm>
            <a:off x="-6350" y="-6350"/>
            <a:ext cx="1978025" cy="1955800"/>
            <a:chOff x="0" y="0"/>
            <a:chExt cx="1246" cy="1232"/>
          </a:xfrm>
        </p:grpSpPr>
        <p:sp>
          <p:nvSpPr>
            <p:cNvPr id="478343" name="Rectangle 135">
              <a:extLst>
                <a:ext uri="{FF2B5EF4-FFF2-40B4-BE49-F238E27FC236}">
                  <a16:creationId xmlns:a16="http://schemas.microsoft.com/office/drawing/2014/main" id="{65E5570C-04C4-9387-CD49-1DE89EECB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8344" name="Rectangle 136">
              <a:extLst>
                <a:ext uri="{FF2B5EF4-FFF2-40B4-BE49-F238E27FC236}">
                  <a16:creationId xmlns:a16="http://schemas.microsoft.com/office/drawing/2014/main" id="{C3CD347C-8452-6EE2-5761-F2A1829F51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8345" name="Rectangle 137">
              <a:extLst>
                <a:ext uri="{FF2B5EF4-FFF2-40B4-BE49-F238E27FC236}">
                  <a16:creationId xmlns:a16="http://schemas.microsoft.com/office/drawing/2014/main" id="{464B3951-D449-9B3D-6E14-10F6829E38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78347" name="Group 139">
            <a:extLst>
              <a:ext uri="{FF2B5EF4-FFF2-40B4-BE49-F238E27FC236}">
                <a16:creationId xmlns:a16="http://schemas.microsoft.com/office/drawing/2014/main" id="{A29D2FA6-C643-1407-C632-632B002CF080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478348" name="Rectangle 140">
              <a:extLst>
                <a:ext uri="{FF2B5EF4-FFF2-40B4-BE49-F238E27FC236}">
                  <a16:creationId xmlns:a16="http://schemas.microsoft.com/office/drawing/2014/main" id="{EE793D9B-D280-C778-5FB0-9BCCF3721E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8349" name="Rectangle 141">
              <a:extLst>
                <a:ext uri="{FF2B5EF4-FFF2-40B4-BE49-F238E27FC236}">
                  <a16:creationId xmlns:a16="http://schemas.microsoft.com/office/drawing/2014/main" id="{BBFA9349-4127-31F8-3D20-3379B47C21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8350" name="Rectangle 142">
              <a:extLst>
                <a:ext uri="{FF2B5EF4-FFF2-40B4-BE49-F238E27FC236}">
                  <a16:creationId xmlns:a16="http://schemas.microsoft.com/office/drawing/2014/main" id="{B53D9685-D22C-765B-7F17-589C3997D9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78230" name="Rectangle 22">
            <a:extLst>
              <a:ext uri="{FF2B5EF4-FFF2-40B4-BE49-F238E27FC236}">
                <a16:creationId xmlns:a16="http://schemas.microsoft.com/office/drawing/2014/main" id="{B83C8EC0-5230-CC1E-D1AF-AB67F8BBE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6226175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en-US" sz="160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78232" name="Text Box 24">
            <a:extLst>
              <a:ext uri="{FF2B5EF4-FFF2-40B4-BE49-F238E27FC236}">
                <a16:creationId xmlns:a16="http://schemas.microsoft.com/office/drawing/2014/main" id="{FA0A4F46-3A7B-956E-9F9F-4F8310E46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0575" y="15875"/>
            <a:ext cx="5957888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chemeClr val="tx1"/>
                </a:solidFill>
              </a:rPr>
              <a:t> </a:t>
            </a:r>
            <a:r>
              <a:rPr lang="ru-RU" altLang="en-US" sz="1600">
                <a:solidFill>
                  <a:schemeClr val="tx1"/>
                </a:solidFill>
              </a:rPr>
              <a:t>Неем</a:t>
            </a:r>
            <a:r>
              <a:rPr lang="en-US" altLang="en-US" sz="1600">
                <a:solidFill>
                  <a:schemeClr val="tx1"/>
                </a:solidFill>
              </a:rPr>
              <a:t>. 3:8</a:t>
            </a:r>
          </a:p>
        </p:txBody>
      </p:sp>
      <p:sp>
        <p:nvSpPr>
          <p:cNvPr id="478314" name="Text Box 106">
            <a:extLst>
              <a:ext uri="{FF2B5EF4-FFF2-40B4-BE49-F238E27FC236}">
                <a16:creationId xmlns:a16="http://schemas.microsoft.com/office/drawing/2014/main" id="{23F0DACA-7386-54B9-503F-5C9DBC577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78315" name="Text Box 107">
            <a:extLst>
              <a:ext uri="{FF2B5EF4-FFF2-40B4-BE49-F238E27FC236}">
                <a16:creationId xmlns:a16="http://schemas.microsoft.com/office/drawing/2014/main" id="{9DCFFB28-133C-E41B-105C-B1AC1C695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4575" y="64135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en-US" b="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478316" name="Picture 108">
            <a:extLst>
              <a:ext uri="{FF2B5EF4-FFF2-40B4-BE49-F238E27FC236}">
                <a16:creationId xmlns:a16="http://schemas.microsoft.com/office/drawing/2014/main" id="{2D3FDAA2-EE0E-4BEC-4350-647857D6B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"/>
          <a:stretch>
            <a:fillRect/>
          </a:stretch>
        </p:blipFill>
        <p:spPr bwMode="auto">
          <a:xfrm>
            <a:off x="238125" y="1108075"/>
            <a:ext cx="8645525" cy="48101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25724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8215" name="Rectangle 7">
            <a:extLst>
              <a:ext uri="{FF2B5EF4-FFF2-40B4-BE49-F238E27FC236}">
                <a16:creationId xmlns:a16="http://schemas.microsoft.com/office/drawing/2014/main" id="{73C9B318-8421-BCC6-CC1E-23014DD80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9600" y="501650"/>
            <a:ext cx="6664325" cy="4540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400">
                <a:solidFill>
                  <a:srgbClr val="EEFF4B"/>
                </a:solidFill>
              </a:rPr>
              <a:t>Иерусалим</a:t>
            </a:r>
            <a:r>
              <a:rPr lang="en-US" altLang="en-US" sz="2400">
                <a:solidFill>
                  <a:srgbClr val="EEFF4B"/>
                </a:solidFill>
              </a:rPr>
              <a:t>: </a:t>
            </a:r>
            <a:r>
              <a:rPr lang="ru-RU" altLang="en-US" sz="2400">
                <a:solidFill>
                  <a:srgbClr val="EEFF4B"/>
                </a:solidFill>
              </a:rPr>
              <a:t>Раскопки стен Неемии</a:t>
            </a:r>
            <a:endParaRPr lang="en-US" altLang="en-US" sz="2800">
              <a:solidFill>
                <a:srgbClr val="EEFF4B"/>
              </a:solidFill>
            </a:endParaRPr>
          </a:p>
        </p:txBody>
      </p:sp>
      <p:sp>
        <p:nvSpPr>
          <p:cNvPr id="478317" name="Rectangle 109">
            <a:extLst>
              <a:ext uri="{FF2B5EF4-FFF2-40B4-BE49-F238E27FC236}">
                <a16:creationId xmlns:a16="http://schemas.microsoft.com/office/drawing/2014/main" id="{B014807F-9396-69A2-6CBA-28A129E83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4188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67</a:t>
            </a:r>
          </a:p>
        </p:txBody>
      </p:sp>
      <p:sp>
        <p:nvSpPr>
          <p:cNvPr id="478319" name="Text Box 111">
            <a:extLst>
              <a:ext uri="{FF2B5EF4-FFF2-40B4-BE49-F238E27FC236}">
                <a16:creationId xmlns:a16="http://schemas.microsoft.com/office/drawing/2014/main" id="{F7CB2635-197F-4672-43A8-569C304D6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7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8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478320" name="Group 112">
            <a:extLst>
              <a:ext uri="{FF2B5EF4-FFF2-40B4-BE49-F238E27FC236}">
                <a16:creationId xmlns:a16="http://schemas.microsoft.com/office/drawing/2014/main" id="{BD62C536-F83C-1699-B159-CF7693044059}"/>
              </a:ext>
            </a:extLst>
          </p:cNvPr>
          <p:cNvGrpSpPr>
            <a:grpSpLocks/>
          </p:cNvGrpSpPr>
          <p:nvPr/>
        </p:nvGrpSpPr>
        <p:grpSpPr bwMode="auto">
          <a:xfrm>
            <a:off x="7948613" y="3435350"/>
            <a:ext cx="1196975" cy="1098550"/>
            <a:chOff x="5007" y="2164"/>
            <a:chExt cx="754" cy="692"/>
          </a:xfrm>
        </p:grpSpPr>
        <p:grpSp>
          <p:nvGrpSpPr>
            <p:cNvPr id="478321" name="Group 113">
              <a:extLst>
                <a:ext uri="{FF2B5EF4-FFF2-40B4-BE49-F238E27FC236}">
                  <a16:creationId xmlns:a16="http://schemas.microsoft.com/office/drawing/2014/main" id="{B72FEDF4-A0C7-B298-76CD-020F42832E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07" y="2164"/>
              <a:ext cx="754" cy="692"/>
              <a:chOff x="5007" y="2164"/>
              <a:chExt cx="754" cy="692"/>
            </a:xfrm>
          </p:grpSpPr>
          <p:grpSp>
            <p:nvGrpSpPr>
              <p:cNvPr id="478322" name="Group 114">
                <a:extLst>
                  <a:ext uri="{FF2B5EF4-FFF2-40B4-BE49-F238E27FC236}">
                    <a16:creationId xmlns:a16="http://schemas.microsoft.com/office/drawing/2014/main" id="{252F38A7-81AE-C978-B9B1-1DC36C97F4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07" y="2164"/>
                <a:ext cx="753" cy="692"/>
                <a:chOff x="5007" y="2164"/>
                <a:chExt cx="753" cy="692"/>
              </a:xfrm>
            </p:grpSpPr>
            <p:sp>
              <p:nvSpPr>
                <p:cNvPr id="478323" name="Freeform 115">
                  <a:extLst>
                    <a:ext uri="{FF2B5EF4-FFF2-40B4-BE49-F238E27FC236}">
                      <a16:creationId xmlns:a16="http://schemas.microsoft.com/office/drawing/2014/main" id="{F3FDA338-62F6-48AE-A11F-B09FA0AAD4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17" y="2294"/>
                  <a:ext cx="129" cy="41"/>
                </a:xfrm>
                <a:custGeom>
                  <a:avLst/>
                  <a:gdLst>
                    <a:gd name="T0" fmla="*/ 128 w 129"/>
                    <a:gd name="T1" fmla="*/ 40 h 41"/>
                    <a:gd name="T2" fmla="*/ 0 w 129"/>
                    <a:gd name="T3" fmla="*/ 40 h 41"/>
                    <a:gd name="T4" fmla="*/ 0 w 129"/>
                    <a:gd name="T5" fmla="*/ 0 h 41"/>
                    <a:gd name="T6" fmla="*/ 128 w 129"/>
                    <a:gd name="T7" fmla="*/ 4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9" h="41">
                      <a:moveTo>
                        <a:pt x="128" y="40"/>
                      </a:moveTo>
                      <a:lnTo>
                        <a:pt x="0" y="40"/>
                      </a:lnTo>
                      <a:lnTo>
                        <a:pt x="0" y="0"/>
                      </a:lnTo>
                      <a:lnTo>
                        <a:pt x="128" y="4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8324" name="Freeform 116">
                  <a:extLst>
                    <a:ext uri="{FF2B5EF4-FFF2-40B4-BE49-F238E27FC236}">
                      <a16:creationId xmlns:a16="http://schemas.microsoft.com/office/drawing/2014/main" id="{EC09FB7D-001B-43DE-0888-1F79057B8C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17" y="2286"/>
                  <a:ext cx="129" cy="49"/>
                </a:xfrm>
                <a:custGeom>
                  <a:avLst/>
                  <a:gdLst>
                    <a:gd name="T0" fmla="*/ 128 w 129"/>
                    <a:gd name="T1" fmla="*/ 48 h 49"/>
                    <a:gd name="T2" fmla="*/ 0 w 129"/>
                    <a:gd name="T3" fmla="*/ 48 h 49"/>
                    <a:gd name="T4" fmla="*/ 0 w 129"/>
                    <a:gd name="T5" fmla="*/ 0 h 49"/>
                    <a:gd name="T6" fmla="*/ 128 w 129"/>
                    <a:gd name="T7" fmla="*/ 48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9" h="49">
                      <a:moveTo>
                        <a:pt x="128" y="48"/>
                      </a:moveTo>
                      <a:lnTo>
                        <a:pt x="0" y="48"/>
                      </a:lnTo>
                      <a:lnTo>
                        <a:pt x="0" y="0"/>
                      </a:lnTo>
                      <a:lnTo>
                        <a:pt x="128" y="48"/>
                      </a:lnTo>
                    </a:path>
                  </a:pathLst>
                </a:custGeom>
                <a:solidFill>
                  <a:srgbClr val="5F5F5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8325" name="AutoShape 117">
                  <a:extLst>
                    <a:ext uri="{FF2B5EF4-FFF2-40B4-BE49-F238E27FC236}">
                      <a16:creationId xmlns:a16="http://schemas.microsoft.com/office/drawing/2014/main" id="{346F6BA5-F22F-8263-2DCD-1EECDC2AE8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58" y="2172"/>
                  <a:ext cx="460" cy="26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 w="381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8326" name="Rectangle 118">
                  <a:extLst>
                    <a:ext uri="{FF2B5EF4-FFF2-40B4-BE49-F238E27FC236}">
                      <a16:creationId xmlns:a16="http://schemas.microsoft.com/office/drawing/2014/main" id="{0D253452-8CFC-A535-7DA9-FD1EC53C3D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57" y="2285"/>
                  <a:ext cx="611" cy="571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8327" name="Line 119">
                  <a:extLst>
                    <a:ext uri="{FF2B5EF4-FFF2-40B4-BE49-F238E27FC236}">
                      <a16:creationId xmlns:a16="http://schemas.microsoft.com/office/drawing/2014/main" id="{7F3D5D2F-7779-62B1-FF8B-012CE75655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89" y="2442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8328" name="Line 120">
                  <a:extLst>
                    <a:ext uri="{FF2B5EF4-FFF2-40B4-BE49-F238E27FC236}">
                      <a16:creationId xmlns:a16="http://schemas.microsoft.com/office/drawing/2014/main" id="{C07027E5-E1EB-22B2-0D68-61A44C2E63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89" y="2554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8329" name="Rectangle 121">
                  <a:extLst>
                    <a:ext uri="{FF2B5EF4-FFF2-40B4-BE49-F238E27FC236}">
                      <a16:creationId xmlns:a16="http://schemas.microsoft.com/office/drawing/2014/main" id="{5AFFC9E8-019B-5E16-1221-B80E47D10C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07" y="2164"/>
                  <a:ext cx="537" cy="1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E7EC26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ru-RU" altLang="en-US" sz="900">
                      <a:solidFill>
                        <a:srgbClr val="000000"/>
                      </a:solidFill>
                      <a:latin typeface="Chicago" charset="0"/>
                    </a:rPr>
                    <a:t> ПЛЕНЕНИЕ</a:t>
                  </a:r>
                  <a:endParaRPr lang="en-US" altLang="en-US" sz="900">
                    <a:solidFill>
                      <a:srgbClr val="000000"/>
                    </a:solidFill>
                    <a:latin typeface="Chicago" charset="0"/>
                  </a:endParaRPr>
                </a:p>
              </p:txBody>
            </p:sp>
            <p:sp>
              <p:nvSpPr>
                <p:cNvPr id="478330" name="Line 122">
                  <a:extLst>
                    <a:ext uri="{FF2B5EF4-FFF2-40B4-BE49-F238E27FC236}">
                      <a16:creationId xmlns:a16="http://schemas.microsoft.com/office/drawing/2014/main" id="{0E5308EE-C52E-FAFF-7485-8F97895527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89" y="2802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8331" name="Line 123">
                  <a:extLst>
                    <a:ext uri="{FF2B5EF4-FFF2-40B4-BE49-F238E27FC236}">
                      <a16:creationId xmlns:a16="http://schemas.microsoft.com/office/drawing/2014/main" id="{937DDEE5-1873-DAC0-32D4-3695F42A8B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89" y="2678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8332" name="Rectangle 124">
                  <a:extLst>
                    <a:ext uri="{FF2B5EF4-FFF2-40B4-BE49-F238E27FC236}">
                      <a16:creationId xmlns:a16="http://schemas.microsoft.com/office/drawing/2014/main" id="{392108F0-CCFF-AB0A-2C05-BD75266A07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28" y="2327"/>
                  <a:ext cx="114" cy="1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endParaRPr lang="ru-RU" altLang="en-US" sz="1000">
                    <a:solidFill>
                      <a:srgbClr val="000000"/>
                    </a:solidFill>
                    <a:latin typeface="Helvetica" pitchFamily="2" charset="0"/>
                  </a:endParaRPr>
                </a:p>
              </p:txBody>
            </p:sp>
            <p:sp>
              <p:nvSpPr>
                <p:cNvPr id="478333" name="Rectangle 125">
                  <a:extLst>
                    <a:ext uri="{FF2B5EF4-FFF2-40B4-BE49-F238E27FC236}">
                      <a16:creationId xmlns:a16="http://schemas.microsoft.com/office/drawing/2014/main" id="{07841460-2271-7182-ED3A-9D999C8B8F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58" y="2439"/>
                  <a:ext cx="114" cy="1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endParaRPr lang="ru-RU" altLang="en-US" sz="1000">
                    <a:solidFill>
                      <a:srgbClr val="000000"/>
                    </a:solidFill>
                    <a:latin typeface="Helvetica" pitchFamily="2" charset="0"/>
                  </a:endParaRPr>
                </a:p>
              </p:txBody>
            </p:sp>
            <p:sp>
              <p:nvSpPr>
                <p:cNvPr id="478334" name="Rectangle 126">
                  <a:extLst>
                    <a:ext uri="{FF2B5EF4-FFF2-40B4-BE49-F238E27FC236}">
                      <a16:creationId xmlns:a16="http://schemas.microsoft.com/office/drawing/2014/main" id="{2E71E6F2-E7D8-42E8-DE2A-9E97B7FCB5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39" y="2690"/>
                  <a:ext cx="524" cy="1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487" tIns="44450" rIns="90487" bIns="44450">
                  <a:spAutoFit/>
                </a:bodyPr>
                <a:lstStyle/>
                <a:p>
                  <a:endParaRPr lang="ru-RU" altLang="en-US" sz="1000">
                    <a:solidFill>
                      <a:srgbClr val="000000"/>
                    </a:solidFill>
                    <a:latin typeface="Helvetica" pitchFamily="2" charset="0"/>
                  </a:endParaRPr>
                </a:p>
              </p:txBody>
            </p:sp>
            <p:sp>
              <p:nvSpPr>
                <p:cNvPr id="478335" name="Rectangle 127">
                  <a:extLst>
                    <a:ext uri="{FF2B5EF4-FFF2-40B4-BE49-F238E27FC236}">
                      <a16:creationId xmlns:a16="http://schemas.microsoft.com/office/drawing/2014/main" id="{BDE5B9F9-9393-2D94-6E8D-167A987032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35" y="2271"/>
                  <a:ext cx="373" cy="7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8336" name="Rectangle 128">
                  <a:extLst>
                    <a:ext uri="{FF2B5EF4-FFF2-40B4-BE49-F238E27FC236}">
                      <a16:creationId xmlns:a16="http://schemas.microsoft.com/office/drawing/2014/main" id="{236E9A27-A130-4E63-3AC3-A10DB2E153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72" y="2270"/>
                  <a:ext cx="373" cy="7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8337" name="Rectangle 129">
                  <a:extLst>
                    <a:ext uri="{FF2B5EF4-FFF2-40B4-BE49-F238E27FC236}">
                      <a16:creationId xmlns:a16="http://schemas.microsoft.com/office/drawing/2014/main" id="{DAA9F594-C120-9557-8285-B38C4919C8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29" y="2582"/>
                  <a:ext cx="731" cy="1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487" tIns="44450" rIns="90487" bIns="44450">
                  <a:spAutoFit/>
                </a:bodyPr>
                <a:lstStyle/>
                <a:p>
                  <a:endParaRPr lang="ru-RU" altLang="en-US" sz="800">
                    <a:solidFill>
                      <a:srgbClr val="000000"/>
                    </a:solidFill>
                    <a:latin typeface="Helvetica" pitchFamily="2" charset="0"/>
                  </a:endParaRPr>
                </a:p>
              </p:txBody>
            </p:sp>
            <p:sp>
              <p:nvSpPr>
                <p:cNvPr id="478338" name="Rectangle 130">
                  <a:extLst>
                    <a:ext uri="{FF2B5EF4-FFF2-40B4-BE49-F238E27FC236}">
                      <a16:creationId xmlns:a16="http://schemas.microsoft.com/office/drawing/2014/main" id="{AED66AB2-03CD-9357-69F8-59C2117833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85" y="2323"/>
                  <a:ext cx="358" cy="1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altLang="en-US" sz="1000">
                      <a:solidFill>
                        <a:srgbClr val="000000"/>
                      </a:solidFill>
                      <a:latin typeface="Helvetica" pitchFamily="2" charset="0"/>
                    </a:rPr>
                    <a:t>70 </a:t>
                  </a:r>
                  <a:r>
                    <a:rPr lang="ru-RU" altLang="en-US" sz="1000">
                      <a:solidFill>
                        <a:srgbClr val="000000"/>
                      </a:solidFill>
                      <a:latin typeface="Helvetica" pitchFamily="2" charset="0"/>
                    </a:rPr>
                    <a:t>лет</a:t>
                  </a:r>
                  <a:endParaRPr lang="en-US" altLang="en-US" sz="1000">
                    <a:solidFill>
                      <a:srgbClr val="000000"/>
                    </a:solidFill>
                    <a:latin typeface="Helvetica" pitchFamily="2" charset="0"/>
                  </a:endParaRPr>
                </a:p>
              </p:txBody>
            </p:sp>
            <p:sp>
              <p:nvSpPr>
                <p:cNvPr id="478339" name="Rectangle 131">
                  <a:extLst>
                    <a:ext uri="{FF2B5EF4-FFF2-40B4-BE49-F238E27FC236}">
                      <a16:creationId xmlns:a16="http://schemas.microsoft.com/office/drawing/2014/main" id="{35C80135-F1CC-A0CA-7DA8-E375CD6329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80" y="2433"/>
                  <a:ext cx="553" cy="1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altLang="en-US" sz="1000">
                      <a:solidFill>
                        <a:srgbClr val="000000"/>
                      </a:solidFill>
                      <a:latin typeface="Helvetica" pitchFamily="2" charset="0"/>
                    </a:rPr>
                    <a:t>3 </a:t>
                  </a:r>
                  <a:r>
                    <a:rPr lang="ru-RU" altLang="en-US" sz="1000">
                      <a:solidFill>
                        <a:srgbClr val="000000"/>
                      </a:solidFill>
                      <a:latin typeface="Helvetica" pitchFamily="2" charset="0"/>
                    </a:rPr>
                    <a:t>перехода</a:t>
                  </a:r>
                  <a:endParaRPr lang="en-US" altLang="en-US" sz="1000">
                    <a:solidFill>
                      <a:srgbClr val="000000"/>
                    </a:solidFill>
                    <a:latin typeface="Helvetica" pitchFamily="2" charset="0"/>
                  </a:endParaRPr>
                </a:p>
              </p:txBody>
            </p:sp>
          </p:grpSp>
          <p:sp>
            <p:nvSpPr>
              <p:cNvPr id="478340" name="Rectangle 132">
                <a:extLst>
                  <a:ext uri="{FF2B5EF4-FFF2-40B4-BE49-F238E27FC236}">
                    <a16:creationId xmlns:a16="http://schemas.microsoft.com/office/drawing/2014/main" id="{42A1C860-B72B-9FB2-6F33-3E6C983A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0" y="2566"/>
                <a:ext cx="731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ru-RU" altLang="en-US" sz="800">
                    <a:solidFill>
                      <a:srgbClr val="000000"/>
                    </a:solidFill>
                    <a:latin typeface="Helvetica" pitchFamily="2" charset="0"/>
                  </a:rPr>
                  <a:t>  </a:t>
                </a:r>
                <a:r>
                  <a:rPr lang="en-US" altLang="en-US" sz="800">
                    <a:solidFill>
                      <a:srgbClr val="000000"/>
                    </a:solidFill>
                    <a:latin typeface="Helvetica" pitchFamily="2" charset="0"/>
                  </a:rPr>
                  <a:t>100 </a:t>
                </a:r>
                <a:r>
                  <a:rPr lang="ru-RU" altLang="en-US" sz="800">
                    <a:solidFill>
                      <a:srgbClr val="000000"/>
                    </a:solidFill>
                    <a:latin typeface="Helvetica" pitchFamily="2" charset="0"/>
                  </a:rPr>
                  <a:t>лет</a:t>
                </a:r>
                <a:r>
                  <a:rPr lang="en-US" altLang="en-US" sz="800">
                    <a:solidFill>
                      <a:srgbClr val="000000"/>
                    </a:solidFill>
                    <a:latin typeface="Helvetica" pitchFamily="2" charset="0"/>
                  </a:rPr>
                  <a:t> / 50,000</a:t>
                </a:r>
              </a:p>
            </p:txBody>
          </p:sp>
        </p:grpSp>
        <p:sp>
          <p:nvSpPr>
            <p:cNvPr id="478341" name="Rectangle 133">
              <a:extLst>
                <a:ext uri="{FF2B5EF4-FFF2-40B4-BE49-F238E27FC236}">
                  <a16:creationId xmlns:a16="http://schemas.microsoft.com/office/drawing/2014/main" id="{22330962-E3C0-D033-79A1-D4424DDC82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8" y="2682"/>
              <a:ext cx="52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ru-RU" altLang="en-US" sz="1000">
                  <a:solidFill>
                    <a:srgbClr val="000000"/>
                  </a:solidFill>
                  <a:latin typeface="Helvetica" pitchFamily="2" charset="0"/>
                </a:rPr>
                <a:t>З</a:t>
              </a:r>
              <a:r>
                <a:rPr lang="en-US" altLang="en-US" sz="1000">
                  <a:solidFill>
                    <a:srgbClr val="000000"/>
                  </a:solidFill>
                  <a:latin typeface="Helvetica" pitchFamily="2" charset="0"/>
                </a:rPr>
                <a:t> - E - </a:t>
              </a:r>
              <a:r>
                <a:rPr lang="ru-RU" altLang="en-US" sz="1000">
                  <a:solidFill>
                    <a:srgbClr val="000000"/>
                  </a:solidFill>
                  <a:latin typeface="Helvetica" pitchFamily="2" charset="0"/>
                </a:rPr>
                <a:t>Н</a:t>
              </a:r>
              <a:endParaRPr lang="en-US" altLang="en-US" sz="1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8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8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8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8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78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8215" grpId="0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1213" name="Group 125">
            <a:extLst>
              <a:ext uri="{FF2B5EF4-FFF2-40B4-BE49-F238E27FC236}">
                <a16:creationId xmlns:a16="http://schemas.microsoft.com/office/drawing/2014/main" id="{6E8F791C-C365-E656-EC46-05D6662054A2}"/>
              </a:ext>
            </a:extLst>
          </p:cNvPr>
          <p:cNvGrpSpPr>
            <a:grpSpLocks/>
          </p:cNvGrpSpPr>
          <p:nvPr/>
        </p:nvGrpSpPr>
        <p:grpSpPr bwMode="auto">
          <a:xfrm>
            <a:off x="9525" y="-22225"/>
            <a:ext cx="1978025" cy="1955800"/>
            <a:chOff x="0" y="0"/>
            <a:chExt cx="1246" cy="1232"/>
          </a:xfrm>
        </p:grpSpPr>
        <p:sp>
          <p:nvSpPr>
            <p:cNvPr id="601214" name="Rectangle 126">
              <a:extLst>
                <a:ext uri="{FF2B5EF4-FFF2-40B4-BE49-F238E27FC236}">
                  <a16:creationId xmlns:a16="http://schemas.microsoft.com/office/drawing/2014/main" id="{0D2A8C1D-6DA2-D114-0DA5-16A1608303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215" name="Rectangle 127">
              <a:extLst>
                <a:ext uri="{FF2B5EF4-FFF2-40B4-BE49-F238E27FC236}">
                  <a16:creationId xmlns:a16="http://schemas.microsoft.com/office/drawing/2014/main" id="{86A4545B-3242-0855-CA32-1649A4AB35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216" name="Rectangle 128">
              <a:extLst>
                <a:ext uri="{FF2B5EF4-FFF2-40B4-BE49-F238E27FC236}">
                  <a16:creationId xmlns:a16="http://schemas.microsoft.com/office/drawing/2014/main" id="{F64EFCB1-73D6-DD36-569B-88D6D6DC1C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01217" name="Rectangle 129">
            <a:extLst>
              <a:ext uri="{FF2B5EF4-FFF2-40B4-BE49-F238E27FC236}">
                <a16:creationId xmlns:a16="http://schemas.microsoft.com/office/drawing/2014/main" id="{6D89CC8A-B350-B501-DCC7-2BBC17988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" y="414338"/>
            <a:ext cx="2047875" cy="6381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1800">
                <a:solidFill>
                  <a:schemeClr val="tx2"/>
                </a:solidFill>
                <a:latin typeface="Times" panose="020F07020304040A0204" pitchFamily="34" charset="0"/>
              </a:rPr>
              <a:t>ПОДГОТОВКА СЦЕНЫ</a:t>
            </a:r>
            <a:endParaRPr lang="en-US" altLang="en-US" sz="1800">
              <a:solidFill>
                <a:schemeClr val="tx2"/>
              </a:solidFill>
              <a:latin typeface="Times" panose="020F07020304040A0204" pitchFamily="34" charset="0"/>
            </a:endParaRPr>
          </a:p>
        </p:txBody>
      </p:sp>
      <p:grpSp>
        <p:nvGrpSpPr>
          <p:cNvPr id="601221" name="Group 133">
            <a:extLst>
              <a:ext uri="{FF2B5EF4-FFF2-40B4-BE49-F238E27FC236}">
                <a16:creationId xmlns:a16="http://schemas.microsoft.com/office/drawing/2014/main" id="{90CC7C0B-A3BE-2CEE-E65B-8CCAE019FB88}"/>
              </a:ext>
            </a:extLst>
          </p:cNvPr>
          <p:cNvGrpSpPr>
            <a:grpSpLocks/>
          </p:cNvGrpSpPr>
          <p:nvPr/>
        </p:nvGrpSpPr>
        <p:grpSpPr bwMode="auto">
          <a:xfrm>
            <a:off x="0" y="-49213"/>
            <a:ext cx="2252663" cy="1955801"/>
            <a:chOff x="0" y="0"/>
            <a:chExt cx="1246" cy="1232"/>
          </a:xfrm>
        </p:grpSpPr>
        <p:sp>
          <p:nvSpPr>
            <p:cNvPr id="601222" name="Rectangle 134">
              <a:extLst>
                <a:ext uri="{FF2B5EF4-FFF2-40B4-BE49-F238E27FC236}">
                  <a16:creationId xmlns:a16="http://schemas.microsoft.com/office/drawing/2014/main" id="{2CD8C7C2-747A-94E4-3430-18B5007154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223" name="Rectangle 135">
              <a:extLst>
                <a:ext uri="{FF2B5EF4-FFF2-40B4-BE49-F238E27FC236}">
                  <a16:creationId xmlns:a16="http://schemas.microsoft.com/office/drawing/2014/main" id="{0180C032-6543-89E7-F020-04F1C30265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224" name="Rectangle 136">
              <a:extLst>
                <a:ext uri="{FF2B5EF4-FFF2-40B4-BE49-F238E27FC236}">
                  <a16:creationId xmlns:a16="http://schemas.microsoft.com/office/drawing/2014/main" id="{EE09B55F-38BA-5E8B-4AC8-097AA0096F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01225" name="Rectangle 137">
            <a:extLst>
              <a:ext uri="{FF2B5EF4-FFF2-40B4-BE49-F238E27FC236}">
                <a16:creationId xmlns:a16="http://schemas.microsoft.com/office/drawing/2014/main" id="{29FAF170-91A3-F963-1683-FD39FBF46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13" y="0"/>
            <a:ext cx="1993900" cy="10033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ru-RU" altLang="en-US">
                <a:solidFill>
                  <a:srgbClr val="FFFF00"/>
                </a:solidFill>
                <a:latin typeface="Arial" panose="020B0604020202020204" pitchFamily="34" charset="0"/>
              </a:rPr>
              <a:t>ПОДГОТОВКА</a:t>
            </a:r>
          </a:p>
          <a:p>
            <a:r>
              <a:rPr lang="ru-RU" altLang="en-US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  </a:t>
            </a:r>
            <a:r>
              <a:rPr lang="ru-RU" altLang="en-US">
                <a:solidFill>
                  <a:srgbClr val="FFFF00"/>
                </a:solidFill>
                <a:latin typeface="Arial" panose="020B0604020202020204" pitchFamily="34" charset="0"/>
              </a:rPr>
              <a:t>СЦЕНЫ</a:t>
            </a:r>
            <a:endParaRPr lang="en-US" altLang="en-US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01090" name="Rectangle 2">
            <a:extLst>
              <a:ext uri="{FF2B5EF4-FFF2-40B4-BE49-F238E27FC236}">
                <a16:creationId xmlns:a16="http://schemas.microsoft.com/office/drawing/2014/main" id="{01D48A72-5F18-4489-EA0B-CD0A27AD3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091" name="Freeform 3">
            <a:extLst>
              <a:ext uri="{FF2B5EF4-FFF2-40B4-BE49-F238E27FC236}">
                <a16:creationId xmlns:a16="http://schemas.microsoft.com/office/drawing/2014/main" id="{A1174125-6825-83CD-7F89-12BA659B119A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092" name="Rectangle 4">
            <a:extLst>
              <a:ext uri="{FF2B5EF4-FFF2-40B4-BE49-F238E27FC236}">
                <a16:creationId xmlns:a16="http://schemas.microsoft.com/office/drawing/2014/main" id="{BFA6E10F-BAA7-0140-E84A-76A5743A9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093" name="Rectangle 5">
            <a:extLst>
              <a:ext uri="{FF2B5EF4-FFF2-40B4-BE49-F238E27FC236}">
                <a16:creationId xmlns:a16="http://schemas.microsoft.com/office/drawing/2014/main" id="{658C4CF7-D730-CFBF-B533-8D5ECE61F8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094" name="Freeform 6">
            <a:extLst>
              <a:ext uri="{FF2B5EF4-FFF2-40B4-BE49-F238E27FC236}">
                <a16:creationId xmlns:a16="http://schemas.microsoft.com/office/drawing/2014/main" id="{5A0292A1-0097-9946-F490-445BC84145D4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095" name="Freeform 7">
            <a:extLst>
              <a:ext uri="{FF2B5EF4-FFF2-40B4-BE49-F238E27FC236}">
                <a16:creationId xmlns:a16="http://schemas.microsoft.com/office/drawing/2014/main" id="{77FE9CC4-E9B5-52F7-E8ED-D199BDDD7887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096" name="Rectangle 8">
            <a:extLst>
              <a:ext uri="{FF2B5EF4-FFF2-40B4-BE49-F238E27FC236}">
                <a16:creationId xmlns:a16="http://schemas.microsoft.com/office/drawing/2014/main" id="{80511734-CAA2-C317-D357-6252FE63A7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РЕ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601097" name="Freeform 9">
            <a:extLst>
              <a:ext uri="{FF2B5EF4-FFF2-40B4-BE49-F238E27FC236}">
                <a16:creationId xmlns:a16="http://schemas.microsoft.com/office/drawing/2014/main" id="{BF4F7F8E-9666-0E3E-B3E7-3B8693EDD0B5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099" name="Freeform 11">
            <a:extLst>
              <a:ext uri="{FF2B5EF4-FFF2-40B4-BE49-F238E27FC236}">
                <a16:creationId xmlns:a16="http://schemas.microsoft.com/office/drawing/2014/main" id="{C653E2DD-4C58-C158-307F-1ED7870A9841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100" name="Freeform 12">
            <a:extLst>
              <a:ext uri="{FF2B5EF4-FFF2-40B4-BE49-F238E27FC236}">
                <a16:creationId xmlns:a16="http://schemas.microsoft.com/office/drawing/2014/main" id="{072AC15D-EBBF-8D86-02B9-55C25F236652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101" name="Freeform 13">
            <a:extLst>
              <a:ext uri="{FF2B5EF4-FFF2-40B4-BE49-F238E27FC236}">
                <a16:creationId xmlns:a16="http://schemas.microsoft.com/office/drawing/2014/main" id="{B59114A7-EE80-3B96-8048-13F221D5F747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102" name="Rectangle 14">
            <a:extLst>
              <a:ext uri="{FF2B5EF4-FFF2-40B4-BE49-F238E27FC236}">
                <a16:creationId xmlns:a16="http://schemas.microsoft.com/office/drawing/2014/main" id="{52AE10C8-C4DE-11B8-478F-2492DB286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ГМ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601104" name="Rectangle 16">
            <a:extLst>
              <a:ext uri="{FF2B5EF4-FFF2-40B4-BE49-F238E27FC236}">
                <a16:creationId xmlns:a16="http://schemas.microsoft.com/office/drawing/2014/main" id="{806B0DB4-4E6F-50D6-0DDC-56B8D1A0E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СМ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601105" name="Rectangle 17">
            <a:extLst>
              <a:ext uri="{FF2B5EF4-FFF2-40B4-BE49-F238E27FC236}">
                <a16:creationId xmlns:a16="http://schemas.microsoft.com/office/drawing/2014/main" id="{A7C84303-D8A1-8F58-41A4-15D5645A71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06" name="Line 18">
            <a:extLst>
              <a:ext uri="{FF2B5EF4-FFF2-40B4-BE49-F238E27FC236}">
                <a16:creationId xmlns:a16="http://schemas.microsoft.com/office/drawing/2014/main" id="{61704C87-9F6D-B67B-E340-B389BEB82C6D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07" name="Line 19">
            <a:extLst>
              <a:ext uri="{FF2B5EF4-FFF2-40B4-BE49-F238E27FC236}">
                <a16:creationId xmlns:a16="http://schemas.microsoft.com/office/drawing/2014/main" id="{42F614CC-B6B5-DD7A-A0F6-7D6565F94ABC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09" name="Rectangle 21">
            <a:extLst>
              <a:ext uri="{FF2B5EF4-FFF2-40B4-BE49-F238E27FC236}">
                <a16:creationId xmlns:a16="http://schemas.microsoft.com/office/drawing/2014/main" id="{2A0A6469-E69A-19BB-1F24-6B7BEF1E2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ММ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601110" name="Line 22">
            <a:extLst>
              <a:ext uri="{FF2B5EF4-FFF2-40B4-BE49-F238E27FC236}">
                <a16:creationId xmlns:a16="http://schemas.microsoft.com/office/drawing/2014/main" id="{A43E529A-EC42-A1FE-DBC8-06FCF18015CD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11" name="Oval 23">
            <a:extLst>
              <a:ext uri="{FF2B5EF4-FFF2-40B4-BE49-F238E27FC236}">
                <a16:creationId xmlns:a16="http://schemas.microsoft.com/office/drawing/2014/main" id="{0F7A2F25-959F-3BFF-31F9-314481C78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12" name="Rectangle 24">
            <a:extLst>
              <a:ext uri="{FF2B5EF4-FFF2-40B4-BE49-F238E27FC236}">
                <a16:creationId xmlns:a16="http://schemas.microsoft.com/office/drawing/2014/main" id="{610179DB-B469-498D-4472-C3CAF8273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13" name="Rectangle 25">
            <a:extLst>
              <a:ext uri="{FF2B5EF4-FFF2-40B4-BE49-F238E27FC236}">
                <a16:creationId xmlns:a16="http://schemas.microsoft.com/office/drawing/2014/main" id="{A57F079B-9581-B8FB-1CD2-31152B2D1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У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601114" name="Rectangle 26">
            <a:extLst>
              <a:ext uri="{FF2B5EF4-FFF2-40B4-BE49-F238E27FC236}">
                <a16:creationId xmlns:a16="http://schemas.microsoft.com/office/drawing/2014/main" id="{3DA3BD1F-634D-8FF5-5A4B-87D37E170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B</a:t>
            </a:r>
          </a:p>
        </p:txBody>
      </p:sp>
      <p:sp>
        <p:nvSpPr>
          <p:cNvPr id="601115" name="Oval 27">
            <a:extLst>
              <a:ext uri="{FF2B5EF4-FFF2-40B4-BE49-F238E27FC236}">
                <a16:creationId xmlns:a16="http://schemas.microsoft.com/office/drawing/2014/main" id="{2BE47623-7FB9-4A88-894C-14D78DC11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16" name="Rectangle 28">
            <a:extLst>
              <a:ext uri="{FF2B5EF4-FFF2-40B4-BE49-F238E27FC236}">
                <a16:creationId xmlns:a16="http://schemas.microsoft.com/office/drawing/2014/main" id="{1DB1957E-A1C1-BE00-6BB5-6C1480A3E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Х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601117" name="Oval 29">
            <a:extLst>
              <a:ext uri="{FF2B5EF4-FFF2-40B4-BE49-F238E27FC236}">
                <a16:creationId xmlns:a16="http://schemas.microsoft.com/office/drawing/2014/main" id="{8D06C67B-0571-CA1B-C281-1C74BAD81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18" name="Oval 30">
            <a:extLst>
              <a:ext uri="{FF2B5EF4-FFF2-40B4-BE49-F238E27FC236}">
                <a16:creationId xmlns:a16="http://schemas.microsoft.com/office/drawing/2014/main" id="{33D33ADD-3FB1-0DE0-BF28-A52EC761A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19" name="Oval 31">
            <a:extLst>
              <a:ext uri="{FF2B5EF4-FFF2-40B4-BE49-F238E27FC236}">
                <a16:creationId xmlns:a16="http://schemas.microsoft.com/office/drawing/2014/main" id="{5AF0B0B1-0CD6-5570-D24E-50D33C5E7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20" name="Rectangle 32">
            <a:extLst>
              <a:ext uri="{FF2B5EF4-FFF2-40B4-BE49-F238E27FC236}">
                <a16:creationId xmlns:a16="http://schemas.microsoft.com/office/drawing/2014/main" id="{7489DF82-5790-81ED-B3C9-403A7C0342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Х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601121" name="Oval 33">
            <a:extLst>
              <a:ext uri="{FF2B5EF4-FFF2-40B4-BE49-F238E27FC236}">
                <a16:creationId xmlns:a16="http://schemas.microsoft.com/office/drawing/2014/main" id="{A4AD27A2-B53F-0951-9F15-229906F48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22" name="Rectangle 34">
            <a:extLst>
              <a:ext uri="{FF2B5EF4-FFF2-40B4-BE49-F238E27FC236}">
                <a16:creationId xmlns:a16="http://schemas.microsoft.com/office/drawing/2014/main" id="{E862A8A7-C96A-1A1F-4F86-38A67B9E0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И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601123" name="Oval 35">
            <a:extLst>
              <a:ext uri="{FF2B5EF4-FFF2-40B4-BE49-F238E27FC236}">
                <a16:creationId xmlns:a16="http://schemas.microsoft.com/office/drawing/2014/main" id="{E7A6FAA2-C921-4BEE-F558-7604C7A54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24" name="Oval 36">
            <a:extLst>
              <a:ext uri="{FF2B5EF4-FFF2-40B4-BE49-F238E27FC236}">
                <a16:creationId xmlns:a16="http://schemas.microsoft.com/office/drawing/2014/main" id="{50E0DA5C-9FA6-DE69-4790-A58C3FD56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25" name="Rectangle 37">
            <a:extLst>
              <a:ext uri="{FF2B5EF4-FFF2-40B4-BE49-F238E27FC236}">
                <a16:creationId xmlns:a16="http://schemas.microsoft.com/office/drawing/2014/main" id="{E8B7FE04-BEB6-F579-6BE8-C0332AD97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KB</a:t>
            </a:r>
          </a:p>
        </p:txBody>
      </p:sp>
      <p:sp>
        <p:nvSpPr>
          <p:cNvPr id="601127" name="Rectangle 39">
            <a:extLst>
              <a:ext uri="{FF2B5EF4-FFF2-40B4-BE49-F238E27FC236}">
                <a16:creationId xmlns:a16="http://schemas.microsoft.com/office/drawing/2014/main" id="{6A577CDC-9E4B-A2DF-530C-DA28DC24A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125" y="5049838"/>
            <a:ext cx="595313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ГС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601128" name="Oval 40">
            <a:extLst>
              <a:ext uri="{FF2B5EF4-FFF2-40B4-BE49-F238E27FC236}">
                <a16:creationId xmlns:a16="http://schemas.microsoft.com/office/drawing/2014/main" id="{ECD3EDDC-92BB-BEE5-CAF5-8BF41B8B7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29" name="Rectangle 41">
            <a:extLst>
              <a:ext uri="{FF2B5EF4-FFF2-40B4-BE49-F238E27FC236}">
                <a16:creationId xmlns:a16="http://schemas.microsoft.com/office/drawing/2014/main" id="{234E59EA-6F6B-78C1-4EC1-B9358647C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E</a:t>
            </a:r>
          </a:p>
        </p:txBody>
      </p:sp>
      <p:sp>
        <p:nvSpPr>
          <p:cNvPr id="601130" name="Rectangle 42">
            <a:extLst>
              <a:ext uri="{FF2B5EF4-FFF2-40B4-BE49-F238E27FC236}">
                <a16:creationId xmlns:a16="http://schemas.microsoft.com/office/drawing/2014/main" id="{FD435C26-3E21-0022-F28F-D5E404643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0950" y="3078163"/>
            <a:ext cx="611188" cy="45402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ГН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601131" name="Rectangle 43">
            <a:extLst>
              <a:ext uri="{FF2B5EF4-FFF2-40B4-BE49-F238E27FC236}">
                <a16:creationId xmlns:a16="http://schemas.microsoft.com/office/drawing/2014/main" id="{BAD81495-4185-E269-02FC-99ABE64C7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6226175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en-US" sz="160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01154" name="Text Box 66">
            <a:extLst>
              <a:ext uri="{FF2B5EF4-FFF2-40B4-BE49-F238E27FC236}">
                <a16:creationId xmlns:a16="http://schemas.microsoft.com/office/drawing/2014/main" id="{AA3C1C67-1581-EF7A-60D6-BD9DD0DBA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01155" name="Text Box 67">
            <a:extLst>
              <a:ext uri="{FF2B5EF4-FFF2-40B4-BE49-F238E27FC236}">
                <a16:creationId xmlns:a16="http://schemas.microsoft.com/office/drawing/2014/main" id="{FF3FEF37-CF40-B9B9-96F0-85023E4F4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0913" y="6442075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</a:rPr>
              <a:t>3</a:t>
            </a:r>
            <a:endParaRPr lang="en-US" altLang="en-US" b="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601156" name="Rectangle 68">
            <a:extLst>
              <a:ext uri="{FF2B5EF4-FFF2-40B4-BE49-F238E27FC236}">
                <a16:creationId xmlns:a16="http://schemas.microsoft.com/office/drawing/2014/main" id="{78212E13-D0B8-3780-FCCB-9C85A80CC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70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Н</a:t>
            </a:r>
            <a:r>
              <a:rPr lang="en-US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(A)</a:t>
            </a:r>
          </a:p>
        </p:txBody>
      </p:sp>
      <p:grpSp>
        <p:nvGrpSpPr>
          <p:cNvPr id="601157" name="Group 69">
            <a:extLst>
              <a:ext uri="{FF2B5EF4-FFF2-40B4-BE49-F238E27FC236}">
                <a16:creationId xmlns:a16="http://schemas.microsoft.com/office/drawing/2014/main" id="{70E1245D-2912-197D-6DED-266B8C9C27DF}"/>
              </a:ext>
            </a:extLst>
          </p:cNvPr>
          <p:cNvGrpSpPr>
            <a:grpSpLocks/>
          </p:cNvGrpSpPr>
          <p:nvPr/>
        </p:nvGrpSpPr>
        <p:grpSpPr bwMode="auto">
          <a:xfrm>
            <a:off x="635000" y="1816100"/>
            <a:ext cx="5118100" cy="1460500"/>
            <a:chOff x="400" y="1144"/>
            <a:chExt cx="3224" cy="920"/>
          </a:xfrm>
        </p:grpSpPr>
        <p:sp>
          <p:nvSpPr>
            <p:cNvPr id="601158" name="Freeform 70">
              <a:extLst>
                <a:ext uri="{FF2B5EF4-FFF2-40B4-BE49-F238E27FC236}">
                  <a16:creationId xmlns:a16="http://schemas.microsoft.com/office/drawing/2014/main" id="{14F3D537-A725-16F7-C1EC-D95EAEB990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2" y="1144"/>
              <a:ext cx="1792" cy="920"/>
            </a:xfrm>
            <a:custGeom>
              <a:avLst/>
              <a:gdLst>
                <a:gd name="T0" fmla="*/ 1792 w 1792"/>
                <a:gd name="T1" fmla="*/ 848 h 920"/>
                <a:gd name="T2" fmla="*/ 1744 w 1792"/>
                <a:gd name="T3" fmla="*/ 680 h 920"/>
                <a:gd name="T4" fmla="*/ 1696 w 1792"/>
                <a:gd name="T5" fmla="*/ 608 h 920"/>
                <a:gd name="T6" fmla="*/ 1640 w 1792"/>
                <a:gd name="T7" fmla="*/ 552 h 920"/>
                <a:gd name="T8" fmla="*/ 1544 w 1792"/>
                <a:gd name="T9" fmla="*/ 432 h 920"/>
                <a:gd name="T10" fmla="*/ 1392 w 1792"/>
                <a:gd name="T11" fmla="*/ 216 h 920"/>
                <a:gd name="T12" fmla="*/ 1328 w 1792"/>
                <a:gd name="T13" fmla="*/ 160 h 920"/>
                <a:gd name="T14" fmla="*/ 1144 w 1792"/>
                <a:gd name="T15" fmla="*/ 80 h 920"/>
                <a:gd name="T16" fmla="*/ 992 w 1792"/>
                <a:gd name="T17" fmla="*/ 24 h 920"/>
                <a:gd name="T18" fmla="*/ 816 w 1792"/>
                <a:gd name="T19" fmla="*/ 0 h 920"/>
                <a:gd name="T20" fmla="*/ 576 w 1792"/>
                <a:gd name="T21" fmla="*/ 32 h 920"/>
                <a:gd name="T22" fmla="*/ 496 w 1792"/>
                <a:gd name="T23" fmla="*/ 64 h 920"/>
                <a:gd name="T24" fmla="*/ 296 w 1792"/>
                <a:gd name="T25" fmla="*/ 160 h 920"/>
                <a:gd name="T26" fmla="*/ 192 w 1792"/>
                <a:gd name="T27" fmla="*/ 296 h 920"/>
                <a:gd name="T28" fmla="*/ 136 w 1792"/>
                <a:gd name="T29" fmla="*/ 376 h 920"/>
                <a:gd name="T30" fmla="*/ 88 w 1792"/>
                <a:gd name="T31" fmla="*/ 528 h 920"/>
                <a:gd name="T32" fmla="*/ 72 w 1792"/>
                <a:gd name="T33" fmla="*/ 584 h 920"/>
                <a:gd name="T34" fmla="*/ 0 w 1792"/>
                <a:gd name="T35" fmla="*/ 744 h 920"/>
                <a:gd name="T36" fmla="*/ 8 w 1792"/>
                <a:gd name="T37" fmla="*/ 816 h 920"/>
                <a:gd name="T38" fmla="*/ 96 w 1792"/>
                <a:gd name="T39" fmla="*/ 920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92" h="920">
                  <a:moveTo>
                    <a:pt x="1792" y="848"/>
                  </a:moveTo>
                  <a:cubicBezTo>
                    <a:pt x="1758" y="798"/>
                    <a:pt x="1778" y="731"/>
                    <a:pt x="1744" y="680"/>
                  </a:cubicBezTo>
                  <a:cubicBezTo>
                    <a:pt x="1728" y="656"/>
                    <a:pt x="1716" y="628"/>
                    <a:pt x="1696" y="608"/>
                  </a:cubicBezTo>
                  <a:cubicBezTo>
                    <a:pt x="1677" y="589"/>
                    <a:pt x="1654" y="573"/>
                    <a:pt x="1640" y="552"/>
                  </a:cubicBezTo>
                  <a:cubicBezTo>
                    <a:pt x="1612" y="510"/>
                    <a:pt x="1579" y="467"/>
                    <a:pt x="1544" y="432"/>
                  </a:cubicBezTo>
                  <a:cubicBezTo>
                    <a:pt x="1515" y="345"/>
                    <a:pt x="1459" y="274"/>
                    <a:pt x="1392" y="216"/>
                  </a:cubicBezTo>
                  <a:cubicBezTo>
                    <a:pt x="1361" y="189"/>
                    <a:pt x="1362" y="179"/>
                    <a:pt x="1328" y="160"/>
                  </a:cubicBezTo>
                  <a:cubicBezTo>
                    <a:pt x="1270" y="127"/>
                    <a:pt x="1203" y="107"/>
                    <a:pt x="1144" y="80"/>
                  </a:cubicBezTo>
                  <a:cubicBezTo>
                    <a:pt x="1093" y="56"/>
                    <a:pt x="1048" y="33"/>
                    <a:pt x="992" y="24"/>
                  </a:cubicBezTo>
                  <a:cubicBezTo>
                    <a:pt x="933" y="14"/>
                    <a:pt x="874" y="8"/>
                    <a:pt x="816" y="0"/>
                  </a:cubicBezTo>
                  <a:cubicBezTo>
                    <a:pt x="733" y="6"/>
                    <a:pt x="657" y="18"/>
                    <a:pt x="576" y="32"/>
                  </a:cubicBezTo>
                  <a:cubicBezTo>
                    <a:pt x="548" y="50"/>
                    <a:pt x="527" y="56"/>
                    <a:pt x="496" y="64"/>
                  </a:cubicBezTo>
                  <a:cubicBezTo>
                    <a:pt x="433" y="105"/>
                    <a:pt x="354" y="109"/>
                    <a:pt x="296" y="160"/>
                  </a:cubicBezTo>
                  <a:cubicBezTo>
                    <a:pt x="253" y="196"/>
                    <a:pt x="224" y="250"/>
                    <a:pt x="192" y="296"/>
                  </a:cubicBezTo>
                  <a:cubicBezTo>
                    <a:pt x="180" y="311"/>
                    <a:pt x="140" y="362"/>
                    <a:pt x="136" y="376"/>
                  </a:cubicBezTo>
                  <a:cubicBezTo>
                    <a:pt x="119" y="425"/>
                    <a:pt x="100" y="477"/>
                    <a:pt x="88" y="528"/>
                  </a:cubicBezTo>
                  <a:cubicBezTo>
                    <a:pt x="85" y="538"/>
                    <a:pt x="77" y="572"/>
                    <a:pt x="72" y="584"/>
                  </a:cubicBezTo>
                  <a:cubicBezTo>
                    <a:pt x="45" y="637"/>
                    <a:pt x="14" y="684"/>
                    <a:pt x="0" y="744"/>
                  </a:cubicBezTo>
                  <a:cubicBezTo>
                    <a:pt x="2" y="768"/>
                    <a:pt x="4" y="792"/>
                    <a:pt x="8" y="816"/>
                  </a:cubicBezTo>
                  <a:cubicBezTo>
                    <a:pt x="16" y="866"/>
                    <a:pt x="63" y="887"/>
                    <a:pt x="96" y="920"/>
                  </a:cubicBezTo>
                </a:path>
              </a:pathLst>
            </a:custGeom>
            <a:noFill/>
            <a:ln w="76200" cap="flat" cmpd="sng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159" name="Text Box 71">
              <a:extLst>
                <a:ext uri="{FF2B5EF4-FFF2-40B4-BE49-F238E27FC236}">
                  <a16:creationId xmlns:a16="http://schemas.microsoft.com/office/drawing/2014/main" id="{D24AC550-053C-F2FD-6965-D7DB766F65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" y="1520"/>
              <a:ext cx="1744" cy="480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4400">
                  <a:solidFill>
                    <a:srgbClr val="FFFF00"/>
                  </a:solidFill>
                </a:rPr>
                <a:t>ИУДА</a:t>
              </a:r>
              <a:endParaRPr lang="en-US" altLang="en-US" sz="4400">
                <a:solidFill>
                  <a:srgbClr val="FFFF00"/>
                </a:solidFill>
              </a:endParaRPr>
            </a:p>
          </p:txBody>
        </p:sp>
      </p:grpSp>
      <p:grpSp>
        <p:nvGrpSpPr>
          <p:cNvPr id="601163" name="Group 75">
            <a:extLst>
              <a:ext uri="{FF2B5EF4-FFF2-40B4-BE49-F238E27FC236}">
                <a16:creationId xmlns:a16="http://schemas.microsoft.com/office/drawing/2014/main" id="{2D84B9DD-3AF0-2FB7-5171-EAC89F5A0C11}"/>
              </a:ext>
            </a:extLst>
          </p:cNvPr>
          <p:cNvGrpSpPr>
            <a:grpSpLocks/>
          </p:cNvGrpSpPr>
          <p:nvPr/>
        </p:nvGrpSpPr>
        <p:grpSpPr bwMode="auto">
          <a:xfrm>
            <a:off x="3098800" y="863600"/>
            <a:ext cx="5200650" cy="2211388"/>
            <a:chOff x="1952" y="544"/>
            <a:chExt cx="3276" cy="1393"/>
          </a:xfrm>
        </p:grpSpPr>
        <p:sp>
          <p:nvSpPr>
            <p:cNvPr id="601164" name="Freeform 76">
              <a:extLst>
                <a:ext uri="{FF2B5EF4-FFF2-40B4-BE49-F238E27FC236}">
                  <a16:creationId xmlns:a16="http://schemas.microsoft.com/office/drawing/2014/main" id="{50526BD6-7923-9FAE-4436-6A2C201E1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8" y="763"/>
              <a:ext cx="428" cy="278"/>
            </a:xfrm>
            <a:custGeom>
              <a:avLst/>
              <a:gdLst>
                <a:gd name="T0" fmla="*/ 0 w 428"/>
                <a:gd name="T1" fmla="*/ 0 h 278"/>
                <a:gd name="T2" fmla="*/ 21 w 428"/>
                <a:gd name="T3" fmla="*/ 0 h 278"/>
                <a:gd name="T4" fmla="*/ 43 w 428"/>
                <a:gd name="T5" fmla="*/ 0 h 278"/>
                <a:gd name="T6" fmla="*/ 64 w 428"/>
                <a:gd name="T7" fmla="*/ 10 h 278"/>
                <a:gd name="T8" fmla="*/ 96 w 428"/>
                <a:gd name="T9" fmla="*/ 21 h 278"/>
                <a:gd name="T10" fmla="*/ 117 w 428"/>
                <a:gd name="T11" fmla="*/ 21 h 278"/>
                <a:gd name="T12" fmla="*/ 139 w 428"/>
                <a:gd name="T13" fmla="*/ 21 h 278"/>
                <a:gd name="T14" fmla="*/ 160 w 428"/>
                <a:gd name="T15" fmla="*/ 32 h 278"/>
                <a:gd name="T16" fmla="*/ 181 w 428"/>
                <a:gd name="T17" fmla="*/ 42 h 278"/>
                <a:gd name="T18" fmla="*/ 203 w 428"/>
                <a:gd name="T19" fmla="*/ 53 h 278"/>
                <a:gd name="T20" fmla="*/ 224 w 428"/>
                <a:gd name="T21" fmla="*/ 64 h 278"/>
                <a:gd name="T22" fmla="*/ 235 w 428"/>
                <a:gd name="T23" fmla="*/ 85 h 278"/>
                <a:gd name="T24" fmla="*/ 256 w 428"/>
                <a:gd name="T25" fmla="*/ 96 h 278"/>
                <a:gd name="T26" fmla="*/ 277 w 428"/>
                <a:gd name="T27" fmla="*/ 106 h 278"/>
                <a:gd name="T28" fmla="*/ 299 w 428"/>
                <a:gd name="T29" fmla="*/ 128 h 278"/>
                <a:gd name="T30" fmla="*/ 320 w 428"/>
                <a:gd name="T31" fmla="*/ 138 h 278"/>
                <a:gd name="T32" fmla="*/ 331 w 428"/>
                <a:gd name="T33" fmla="*/ 160 h 278"/>
                <a:gd name="T34" fmla="*/ 352 w 428"/>
                <a:gd name="T35" fmla="*/ 170 h 278"/>
                <a:gd name="T36" fmla="*/ 363 w 428"/>
                <a:gd name="T37" fmla="*/ 192 h 278"/>
                <a:gd name="T38" fmla="*/ 384 w 428"/>
                <a:gd name="T39" fmla="*/ 202 h 278"/>
                <a:gd name="T40" fmla="*/ 395 w 428"/>
                <a:gd name="T41" fmla="*/ 224 h 278"/>
                <a:gd name="T42" fmla="*/ 416 w 428"/>
                <a:gd name="T43" fmla="*/ 234 h 278"/>
                <a:gd name="T44" fmla="*/ 416 w 428"/>
                <a:gd name="T45" fmla="*/ 256 h 278"/>
                <a:gd name="T46" fmla="*/ 427 w 428"/>
                <a:gd name="T47" fmla="*/ 277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8" h="278">
                  <a:moveTo>
                    <a:pt x="0" y="0"/>
                  </a:moveTo>
                  <a:lnTo>
                    <a:pt x="21" y="0"/>
                  </a:lnTo>
                  <a:lnTo>
                    <a:pt x="43" y="0"/>
                  </a:lnTo>
                  <a:lnTo>
                    <a:pt x="64" y="10"/>
                  </a:lnTo>
                  <a:lnTo>
                    <a:pt x="96" y="21"/>
                  </a:lnTo>
                  <a:lnTo>
                    <a:pt x="117" y="21"/>
                  </a:lnTo>
                  <a:lnTo>
                    <a:pt x="139" y="21"/>
                  </a:lnTo>
                  <a:lnTo>
                    <a:pt x="160" y="32"/>
                  </a:lnTo>
                  <a:lnTo>
                    <a:pt x="181" y="42"/>
                  </a:lnTo>
                  <a:lnTo>
                    <a:pt x="203" y="53"/>
                  </a:lnTo>
                  <a:lnTo>
                    <a:pt x="224" y="64"/>
                  </a:lnTo>
                  <a:lnTo>
                    <a:pt x="235" y="85"/>
                  </a:lnTo>
                  <a:lnTo>
                    <a:pt x="256" y="96"/>
                  </a:lnTo>
                  <a:lnTo>
                    <a:pt x="277" y="106"/>
                  </a:lnTo>
                  <a:lnTo>
                    <a:pt x="299" y="128"/>
                  </a:lnTo>
                  <a:lnTo>
                    <a:pt x="320" y="138"/>
                  </a:lnTo>
                  <a:lnTo>
                    <a:pt x="331" y="160"/>
                  </a:lnTo>
                  <a:lnTo>
                    <a:pt x="352" y="170"/>
                  </a:lnTo>
                  <a:lnTo>
                    <a:pt x="363" y="192"/>
                  </a:lnTo>
                  <a:lnTo>
                    <a:pt x="384" y="202"/>
                  </a:lnTo>
                  <a:lnTo>
                    <a:pt x="395" y="224"/>
                  </a:lnTo>
                  <a:lnTo>
                    <a:pt x="416" y="234"/>
                  </a:lnTo>
                  <a:lnTo>
                    <a:pt x="416" y="256"/>
                  </a:lnTo>
                  <a:lnTo>
                    <a:pt x="427" y="277"/>
                  </a:lnTo>
                </a:path>
              </a:pathLst>
            </a:custGeom>
            <a:noFill/>
            <a:ln w="50800" cap="rnd" cmpd="sng">
              <a:solidFill>
                <a:srgbClr val="FF3300"/>
              </a:solidFill>
              <a:prstDash val="solid"/>
              <a:round/>
              <a:headEnd type="triangle" w="med" len="med"/>
              <a:tailEnd type="non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1165" name="Freeform 77">
              <a:extLst>
                <a:ext uri="{FF2B5EF4-FFF2-40B4-BE49-F238E27FC236}">
                  <a16:creationId xmlns:a16="http://schemas.microsoft.com/office/drawing/2014/main" id="{CAF83F5B-F022-4E84-BEFC-375458BB8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1" y="677"/>
              <a:ext cx="427" cy="321"/>
            </a:xfrm>
            <a:custGeom>
              <a:avLst/>
              <a:gdLst>
                <a:gd name="T0" fmla="*/ 0 w 427"/>
                <a:gd name="T1" fmla="*/ 320 h 321"/>
                <a:gd name="T2" fmla="*/ 21 w 427"/>
                <a:gd name="T3" fmla="*/ 299 h 321"/>
                <a:gd name="T4" fmla="*/ 32 w 427"/>
                <a:gd name="T5" fmla="*/ 278 h 321"/>
                <a:gd name="T6" fmla="*/ 42 w 427"/>
                <a:gd name="T7" fmla="*/ 256 h 321"/>
                <a:gd name="T8" fmla="*/ 53 w 427"/>
                <a:gd name="T9" fmla="*/ 235 h 321"/>
                <a:gd name="T10" fmla="*/ 64 w 427"/>
                <a:gd name="T11" fmla="*/ 214 h 321"/>
                <a:gd name="T12" fmla="*/ 85 w 427"/>
                <a:gd name="T13" fmla="*/ 203 h 321"/>
                <a:gd name="T14" fmla="*/ 96 w 427"/>
                <a:gd name="T15" fmla="*/ 182 h 321"/>
                <a:gd name="T16" fmla="*/ 106 w 427"/>
                <a:gd name="T17" fmla="*/ 160 h 321"/>
                <a:gd name="T18" fmla="*/ 128 w 427"/>
                <a:gd name="T19" fmla="*/ 150 h 321"/>
                <a:gd name="T20" fmla="*/ 138 w 427"/>
                <a:gd name="T21" fmla="*/ 128 h 321"/>
                <a:gd name="T22" fmla="*/ 160 w 427"/>
                <a:gd name="T23" fmla="*/ 107 h 321"/>
                <a:gd name="T24" fmla="*/ 181 w 427"/>
                <a:gd name="T25" fmla="*/ 96 h 321"/>
                <a:gd name="T26" fmla="*/ 192 w 427"/>
                <a:gd name="T27" fmla="*/ 75 h 321"/>
                <a:gd name="T28" fmla="*/ 213 w 427"/>
                <a:gd name="T29" fmla="*/ 75 h 321"/>
                <a:gd name="T30" fmla="*/ 234 w 427"/>
                <a:gd name="T31" fmla="*/ 64 h 321"/>
                <a:gd name="T32" fmla="*/ 256 w 427"/>
                <a:gd name="T33" fmla="*/ 43 h 321"/>
                <a:gd name="T34" fmla="*/ 277 w 427"/>
                <a:gd name="T35" fmla="*/ 32 h 321"/>
                <a:gd name="T36" fmla="*/ 298 w 427"/>
                <a:gd name="T37" fmla="*/ 32 h 321"/>
                <a:gd name="T38" fmla="*/ 320 w 427"/>
                <a:gd name="T39" fmla="*/ 22 h 321"/>
                <a:gd name="T40" fmla="*/ 341 w 427"/>
                <a:gd name="T41" fmla="*/ 11 h 321"/>
                <a:gd name="T42" fmla="*/ 362 w 427"/>
                <a:gd name="T43" fmla="*/ 0 h 321"/>
                <a:gd name="T44" fmla="*/ 384 w 427"/>
                <a:gd name="T45" fmla="*/ 0 h 321"/>
                <a:gd name="T46" fmla="*/ 405 w 427"/>
                <a:gd name="T47" fmla="*/ 0 h 321"/>
                <a:gd name="T48" fmla="*/ 426 w 427"/>
                <a:gd name="T49" fmla="*/ 0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7" h="321">
                  <a:moveTo>
                    <a:pt x="0" y="320"/>
                  </a:moveTo>
                  <a:lnTo>
                    <a:pt x="21" y="299"/>
                  </a:lnTo>
                  <a:lnTo>
                    <a:pt x="32" y="278"/>
                  </a:lnTo>
                  <a:lnTo>
                    <a:pt x="42" y="256"/>
                  </a:lnTo>
                  <a:lnTo>
                    <a:pt x="53" y="235"/>
                  </a:lnTo>
                  <a:lnTo>
                    <a:pt x="64" y="214"/>
                  </a:lnTo>
                  <a:lnTo>
                    <a:pt x="85" y="203"/>
                  </a:lnTo>
                  <a:lnTo>
                    <a:pt x="96" y="182"/>
                  </a:lnTo>
                  <a:lnTo>
                    <a:pt x="106" y="160"/>
                  </a:lnTo>
                  <a:lnTo>
                    <a:pt x="128" y="150"/>
                  </a:lnTo>
                  <a:lnTo>
                    <a:pt x="138" y="128"/>
                  </a:lnTo>
                  <a:lnTo>
                    <a:pt x="160" y="107"/>
                  </a:lnTo>
                  <a:lnTo>
                    <a:pt x="181" y="96"/>
                  </a:lnTo>
                  <a:lnTo>
                    <a:pt x="192" y="75"/>
                  </a:lnTo>
                  <a:lnTo>
                    <a:pt x="213" y="75"/>
                  </a:lnTo>
                  <a:lnTo>
                    <a:pt x="234" y="64"/>
                  </a:lnTo>
                  <a:lnTo>
                    <a:pt x="256" y="43"/>
                  </a:lnTo>
                  <a:lnTo>
                    <a:pt x="277" y="32"/>
                  </a:lnTo>
                  <a:lnTo>
                    <a:pt x="298" y="32"/>
                  </a:lnTo>
                  <a:lnTo>
                    <a:pt x="320" y="22"/>
                  </a:lnTo>
                  <a:lnTo>
                    <a:pt x="341" y="11"/>
                  </a:lnTo>
                  <a:lnTo>
                    <a:pt x="362" y="0"/>
                  </a:lnTo>
                  <a:lnTo>
                    <a:pt x="384" y="0"/>
                  </a:lnTo>
                  <a:lnTo>
                    <a:pt x="405" y="0"/>
                  </a:lnTo>
                  <a:lnTo>
                    <a:pt x="426" y="0"/>
                  </a:lnTo>
                </a:path>
              </a:pathLst>
            </a:custGeom>
            <a:noFill/>
            <a:ln w="50800" cap="rnd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1166" name="Freeform 78">
              <a:extLst>
                <a:ext uri="{FF2B5EF4-FFF2-40B4-BE49-F238E27FC236}">
                  <a16:creationId xmlns:a16="http://schemas.microsoft.com/office/drawing/2014/main" id="{E16A822A-1B69-062A-6BF7-778FF4EF9C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" y="1179"/>
              <a:ext cx="545" cy="278"/>
            </a:xfrm>
            <a:custGeom>
              <a:avLst/>
              <a:gdLst>
                <a:gd name="T0" fmla="*/ 0 w 545"/>
                <a:gd name="T1" fmla="*/ 0 h 278"/>
                <a:gd name="T2" fmla="*/ 11 w 545"/>
                <a:gd name="T3" fmla="*/ 21 h 278"/>
                <a:gd name="T4" fmla="*/ 32 w 545"/>
                <a:gd name="T5" fmla="*/ 32 h 278"/>
                <a:gd name="T6" fmla="*/ 43 w 545"/>
                <a:gd name="T7" fmla="*/ 53 h 278"/>
                <a:gd name="T8" fmla="*/ 53 w 545"/>
                <a:gd name="T9" fmla="*/ 74 h 278"/>
                <a:gd name="T10" fmla="*/ 75 w 545"/>
                <a:gd name="T11" fmla="*/ 96 h 278"/>
                <a:gd name="T12" fmla="*/ 96 w 545"/>
                <a:gd name="T13" fmla="*/ 106 h 278"/>
                <a:gd name="T14" fmla="*/ 107 w 545"/>
                <a:gd name="T15" fmla="*/ 128 h 278"/>
                <a:gd name="T16" fmla="*/ 128 w 545"/>
                <a:gd name="T17" fmla="*/ 138 h 278"/>
                <a:gd name="T18" fmla="*/ 149 w 545"/>
                <a:gd name="T19" fmla="*/ 160 h 278"/>
                <a:gd name="T20" fmla="*/ 171 w 545"/>
                <a:gd name="T21" fmla="*/ 170 h 278"/>
                <a:gd name="T22" fmla="*/ 192 w 545"/>
                <a:gd name="T23" fmla="*/ 181 h 278"/>
                <a:gd name="T24" fmla="*/ 213 w 545"/>
                <a:gd name="T25" fmla="*/ 192 h 278"/>
                <a:gd name="T26" fmla="*/ 235 w 545"/>
                <a:gd name="T27" fmla="*/ 202 h 278"/>
                <a:gd name="T28" fmla="*/ 256 w 545"/>
                <a:gd name="T29" fmla="*/ 224 h 278"/>
                <a:gd name="T30" fmla="*/ 277 w 545"/>
                <a:gd name="T31" fmla="*/ 224 h 278"/>
                <a:gd name="T32" fmla="*/ 299 w 545"/>
                <a:gd name="T33" fmla="*/ 234 h 278"/>
                <a:gd name="T34" fmla="*/ 320 w 545"/>
                <a:gd name="T35" fmla="*/ 234 h 278"/>
                <a:gd name="T36" fmla="*/ 352 w 545"/>
                <a:gd name="T37" fmla="*/ 256 h 278"/>
                <a:gd name="T38" fmla="*/ 384 w 545"/>
                <a:gd name="T39" fmla="*/ 256 h 278"/>
                <a:gd name="T40" fmla="*/ 405 w 545"/>
                <a:gd name="T41" fmla="*/ 266 h 278"/>
                <a:gd name="T42" fmla="*/ 427 w 545"/>
                <a:gd name="T43" fmla="*/ 266 h 278"/>
                <a:gd name="T44" fmla="*/ 448 w 545"/>
                <a:gd name="T45" fmla="*/ 266 h 278"/>
                <a:gd name="T46" fmla="*/ 469 w 545"/>
                <a:gd name="T47" fmla="*/ 277 h 278"/>
                <a:gd name="T48" fmla="*/ 501 w 545"/>
                <a:gd name="T49" fmla="*/ 277 h 278"/>
                <a:gd name="T50" fmla="*/ 523 w 545"/>
                <a:gd name="T51" fmla="*/ 277 h 278"/>
                <a:gd name="T52" fmla="*/ 544 w 545"/>
                <a:gd name="T53" fmla="*/ 277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5" h="278">
                  <a:moveTo>
                    <a:pt x="0" y="0"/>
                  </a:moveTo>
                  <a:lnTo>
                    <a:pt x="11" y="21"/>
                  </a:lnTo>
                  <a:lnTo>
                    <a:pt x="32" y="32"/>
                  </a:lnTo>
                  <a:lnTo>
                    <a:pt x="43" y="53"/>
                  </a:lnTo>
                  <a:lnTo>
                    <a:pt x="53" y="74"/>
                  </a:lnTo>
                  <a:lnTo>
                    <a:pt x="75" y="96"/>
                  </a:lnTo>
                  <a:lnTo>
                    <a:pt x="96" y="106"/>
                  </a:lnTo>
                  <a:lnTo>
                    <a:pt x="107" y="128"/>
                  </a:lnTo>
                  <a:lnTo>
                    <a:pt x="128" y="138"/>
                  </a:lnTo>
                  <a:lnTo>
                    <a:pt x="149" y="160"/>
                  </a:lnTo>
                  <a:lnTo>
                    <a:pt x="171" y="170"/>
                  </a:lnTo>
                  <a:lnTo>
                    <a:pt x="192" y="181"/>
                  </a:lnTo>
                  <a:lnTo>
                    <a:pt x="213" y="192"/>
                  </a:lnTo>
                  <a:lnTo>
                    <a:pt x="235" y="202"/>
                  </a:lnTo>
                  <a:lnTo>
                    <a:pt x="256" y="224"/>
                  </a:lnTo>
                  <a:lnTo>
                    <a:pt x="277" y="224"/>
                  </a:lnTo>
                  <a:lnTo>
                    <a:pt x="299" y="234"/>
                  </a:lnTo>
                  <a:lnTo>
                    <a:pt x="320" y="234"/>
                  </a:lnTo>
                  <a:lnTo>
                    <a:pt x="352" y="256"/>
                  </a:lnTo>
                  <a:lnTo>
                    <a:pt x="384" y="256"/>
                  </a:lnTo>
                  <a:lnTo>
                    <a:pt x="405" y="266"/>
                  </a:lnTo>
                  <a:lnTo>
                    <a:pt x="427" y="266"/>
                  </a:lnTo>
                  <a:lnTo>
                    <a:pt x="448" y="266"/>
                  </a:lnTo>
                  <a:lnTo>
                    <a:pt x="469" y="277"/>
                  </a:lnTo>
                  <a:lnTo>
                    <a:pt x="501" y="277"/>
                  </a:lnTo>
                  <a:lnTo>
                    <a:pt x="523" y="277"/>
                  </a:lnTo>
                  <a:lnTo>
                    <a:pt x="544" y="277"/>
                  </a:lnTo>
                </a:path>
              </a:pathLst>
            </a:custGeom>
            <a:noFill/>
            <a:ln w="50800" cap="rnd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1167" name="Freeform 79">
              <a:extLst>
                <a:ext uri="{FF2B5EF4-FFF2-40B4-BE49-F238E27FC236}">
                  <a16:creationId xmlns:a16="http://schemas.microsoft.com/office/drawing/2014/main" id="{08CDCDD4-0CA7-A36E-1A79-0C065C5AC7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" y="1179"/>
              <a:ext cx="417" cy="267"/>
            </a:xfrm>
            <a:custGeom>
              <a:avLst/>
              <a:gdLst>
                <a:gd name="T0" fmla="*/ 416 w 417"/>
                <a:gd name="T1" fmla="*/ 0 h 267"/>
                <a:gd name="T2" fmla="*/ 405 w 417"/>
                <a:gd name="T3" fmla="*/ 21 h 267"/>
                <a:gd name="T4" fmla="*/ 394 w 417"/>
                <a:gd name="T5" fmla="*/ 42 h 267"/>
                <a:gd name="T6" fmla="*/ 373 w 417"/>
                <a:gd name="T7" fmla="*/ 64 h 267"/>
                <a:gd name="T8" fmla="*/ 362 w 417"/>
                <a:gd name="T9" fmla="*/ 85 h 267"/>
                <a:gd name="T10" fmla="*/ 341 w 417"/>
                <a:gd name="T11" fmla="*/ 106 h 267"/>
                <a:gd name="T12" fmla="*/ 320 w 417"/>
                <a:gd name="T13" fmla="*/ 117 h 267"/>
                <a:gd name="T14" fmla="*/ 309 w 417"/>
                <a:gd name="T15" fmla="*/ 138 h 267"/>
                <a:gd name="T16" fmla="*/ 288 w 417"/>
                <a:gd name="T17" fmla="*/ 138 h 267"/>
                <a:gd name="T18" fmla="*/ 266 w 417"/>
                <a:gd name="T19" fmla="*/ 160 h 267"/>
                <a:gd name="T20" fmla="*/ 245 w 417"/>
                <a:gd name="T21" fmla="*/ 170 h 267"/>
                <a:gd name="T22" fmla="*/ 224 w 417"/>
                <a:gd name="T23" fmla="*/ 181 h 267"/>
                <a:gd name="T24" fmla="*/ 202 w 417"/>
                <a:gd name="T25" fmla="*/ 202 h 267"/>
                <a:gd name="T26" fmla="*/ 181 w 417"/>
                <a:gd name="T27" fmla="*/ 202 h 267"/>
                <a:gd name="T28" fmla="*/ 160 w 417"/>
                <a:gd name="T29" fmla="*/ 213 h 267"/>
                <a:gd name="T30" fmla="*/ 138 w 417"/>
                <a:gd name="T31" fmla="*/ 224 h 267"/>
                <a:gd name="T32" fmla="*/ 117 w 417"/>
                <a:gd name="T33" fmla="*/ 234 h 267"/>
                <a:gd name="T34" fmla="*/ 96 w 417"/>
                <a:gd name="T35" fmla="*/ 234 h 267"/>
                <a:gd name="T36" fmla="*/ 64 w 417"/>
                <a:gd name="T37" fmla="*/ 256 h 267"/>
                <a:gd name="T38" fmla="*/ 42 w 417"/>
                <a:gd name="T39" fmla="*/ 256 h 267"/>
                <a:gd name="T40" fmla="*/ 21 w 417"/>
                <a:gd name="T41" fmla="*/ 266 h 267"/>
                <a:gd name="T42" fmla="*/ 0 w 417"/>
                <a:gd name="T43" fmla="*/ 26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7" h="267">
                  <a:moveTo>
                    <a:pt x="416" y="0"/>
                  </a:moveTo>
                  <a:lnTo>
                    <a:pt x="405" y="21"/>
                  </a:lnTo>
                  <a:lnTo>
                    <a:pt x="394" y="42"/>
                  </a:lnTo>
                  <a:lnTo>
                    <a:pt x="373" y="64"/>
                  </a:lnTo>
                  <a:lnTo>
                    <a:pt x="362" y="85"/>
                  </a:lnTo>
                  <a:lnTo>
                    <a:pt x="341" y="106"/>
                  </a:lnTo>
                  <a:lnTo>
                    <a:pt x="320" y="117"/>
                  </a:lnTo>
                  <a:lnTo>
                    <a:pt x="309" y="138"/>
                  </a:lnTo>
                  <a:lnTo>
                    <a:pt x="288" y="138"/>
                  </a:lnTo>
                  <a:lnTo>
                    <a:pt x="266" y="160"/>
                  </a:lnTo>
                  <a:lnTo>
                    <a:pt x="245" y="170"/>
                  </a:lnTo>
                  <a:lnTo>
                    <a:pt x="224" y="181"/>
                  </a:lnTo>
                  <a:lnTo>
                    <a:pt x="202" y="202"/>
                  </a:lnTo>
                  <a:lnTo>
                    <a:pt x="181" y="202"/>
                  </a:lnTo>
                  <a:lnTo>
                    <a:pt x="160" y="213"/>
                  </a:lnTo>
                  <a:lnTo>
                    <a:pt x="138" y="224"/>
                  </a:lnTo>
                  <a:lnTo>
                    <a:pt x="117" y="234"/>
                  </a:lnTo>
                  <a:lnTo>
                    <a:pt x="96" y="234"/>
                  </a:lnTo>
                  <a:lnTo>
                    <a:pt x="64" y="256"/>
                  </a:lnTo>
                  <a:lnTo>
                    <a:pt x="42" y="256"/>
                  </a:lnTo>
                  <a:lnTo>
                    <a:pt x="21" y="266"/>
                  </a:lnTo>
                  <a:lnTo>
                    <a:pt x="0" y="266"/>
                  </a:lnTo>
                </a:path>
              </a:pathLst>
            </a:custGeom>
            <a:noFill/>
            <a:ln w="50800" cap="rnd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1168" name="Freeform 80">
              <a:extLst>
                <a:ext uri="{FF2B5EF4-FFF2-40B4-BE49-F238E27FC236}">
                  <a16:creationId xmlns:a16="http://schemas.microsoft.com/office/drawing/2014/main" id="{6978BA8A-652B-4694-3A37-67700BDFAF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" y="621"/>
              <a:ext cx="44" cy="214"/>
            </a:xfrm>
            <a:custGeom>
              <a:avLst/>
              <a:gdLst>
                <a:gd name="T0" fmla="*/ 43 w 44"/>
                <a:gd name="T1" fmla="*/ 213 h 214"/>
                <a:gd name="T2" fmla="*/ 43 w 44"/>
                <a:gd name="T3" fmla="*/ 192 h 214"/>
                <a:gd name="T4" fmla="*/ 43 w 44"/>
                <a:gd name="T5" fmla="*/ 171 h 214"/>
                <a:gd name="T6" fmla="*/ 43 w 44"/>
                <a:gd name="T7" fmla="*/ 149 h 214"/>
                <a:gd name="T8" fmla="*/ 43 w 44"/>
                <a:gd name="T9" fmla="*/ 128 h 214"/>
                <a:gd name="T10" fmla="*/ 32 w 44"/>
                <a:gd name="T11" fmla="*/ 107 h 214"/>
                <a:gd name="T12" fmla="*/ 32 w 44"/>
                <a:gd name="T13" fmla="*/ 85 h 214"/>
                <a:gd name="T14" fmla="*/ 22 w 44"/>
                <a:gd name="T15" fmla="*/ 64 h 214"/>
                <a:gd name="T16" fmla="*/ 22 w 44"/>
                <a:gd name="T17" fmla="*/ 43 h 214"/>
                <a:gd name="T18" fmla="*/ 11 w 44"/>
                <a:gd name="T19" fmla="*/ 21 h 214"/>
                <a:gd name="T20" fmla="*/ 0 w 44"/>
                <a:gd name="T21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214">
                  <a:moveTo>
                    <a:pt x="43" y="213"/>
                  </a:moveTo>
                  <a:lnTo>
                    <a:pt x="43" y="192"/>
                  </a:lnTo>
                  <a:lnTo>
                    <a:pt x="43" y="171"/>
                  </a:lnTo>
                  <a:lnTo>
                    <a:pt x="43" y="149"/>
                  </a:lnTo>
                  <a:lnTo>
                    <a:pt x="43" y="128"/>
                  </a:lnTo>
                  <a:lnTo>
                    <a:pt x="32" y="107"/>
                  </a:lnTo>
                  <a:lnTo>
                    <a:pt x="32" y="85"/>
                  </a:lnTo>
                  <a:lnTo>
                    <a:pt x="22" y="64"/>
                  </a:lnTo>
                  <a:lnTo>
                    <a:pt x="22" y="43"/>
                  </a:lnTo>
                  <a:lnTo>
                    <a:pt x="11" y="21"/>
                  </a:lnTo>
                  <a:lnTo>
                    <a:pt x="0" y="0"/>
                  </a:lnTo>
                </a:path>
              </a:pathLst>
            </a:custGeom>
            <a:noFill/>
            <a:ln w="50800" cap="rnd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1169" name="Freeform 81">
              <a:extLst>
                <a:ext uri="{FF2B5EF4-FFF2-40B4-BE49-F238E27FC236}">
                  <a16:creationId xmlns:a16="http://schemas.microsoft.com/office/drawing/2014/main" id="{F14AFF23-3D16-20B2-260C-2419D669B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6" y="1029"/>
              <a:ext cx="172" cy="44"/>
            </a:xfrm>
            <a:custGeom>
              <a:avLst/>
              <a:gdLst>
                <a:gd name="T0" fmla="*/ 0 w 172"/>
                <a:gd name="T1" fmla="*/ 43 h 44"/>
                <a:gd name="T2" fmla="*/ 21 w 172"/>
                <a:gd name="T3" fmla="*/ 43 h 44"/>
                <a:gd name="T4" fmla="*/ 43 w 172"/>
                <a:gd name="T5" fmla="*/ 32 h 44"/>
                <a:gd name="T6" fmla="*/ 64 w 172"/>
                <a:gd name="T7" fmla="*/ 32 h 44"/>
                <a:gd name="T8" fmla="*/ 85 w 172"/>
                <a:gd name="T9" fmla="*/ 22 h 44"/>
                <a:gd name="T10" fmla="*/ 107 w 172"/>
                <a:gd name="T11" fmla="*/ 11 h 44"/>
                <a:gd name="T12" fmla="*/ 128 w 172"/>
                <a:gd name="T13" fmla="*/ 11 h 44"/>
                <a:gd name="T14" fmla="*/ 149 w 172"/>
                <a:gd name="T15" fmla="*/ 0 h 44"/>
                <a:gd name="T16" fmla="*/ 171 w 172"/>
                <a:gd name="T1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44">
                  <a:moveTo>
                    <a:pt x="0" y="43"/>
                  </a:moveTo>
                  <a:lnTo>
                    <a:pt x="21" y="43"/>
                  </a:lnTo>
                  <a:lnTo>
                    <a:pt x="43" y="32"/>
                  </a:lnTo>
                  <a:lnTo>
                    <a:pt x="64" y="32"/>
                  </a:lnTo>
                  <a:lnTo>
                    <a:pt x="85" y="22"/>
                  </a:lnTo>
                  <a:lnTo>
                    <a:pt x="107" y="11"/>
                  </a:lnTo>
                  <a:lnTo>
                    <a:pt x="128" y="11"/>
                  </a:lnTo>
                  <a:lnTo>
                    <a:pt x="149" y="0"/>
                  </a:lnTo>
                  <a:lnTo>
                    <a:pt x="171" y="0"/>
                  </a:lnTo>
                </a:path>
              </a:pathLst>
            </a:custGeom>
            <a:noFill/>
            <a:ln w="50800" cap="rnd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1170" name="Freeform 82">
              <a:extLst>
                <a:ext uri="{FF2B5EF4-FFF2-40B4-BE49-F238E27FC236}">
                  <a16:creationId xmlns:a16="http://schemas.microsoft.com/office/drawing/2014/main" id="{1C12177B-44A9-7BDA-04B4-E72B1B9CFC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2" y="1093"/>
              <a:ext cx="2433" cy="844"/>
            </a:xfrm>
            <a:custGeom>
              <a:avLst/>
              <a:gdLst>
                <a:gd name="T0" fmla="*/ 11 w 2433"/>
                <a:gd name="T1" fmla="*/ 822 h 844"/>
                <a:gd name="T2" fmla="*/ 53 w 2433"/>
                <a:gd name="T3" fmla="*/ 779 h 844"/>
                <a:gd name="T4" fmla="*/ 85 w 2433"/>
                <a:gd name="T5" fmla="*/ 736 h 844"/>
                <a:gd name="T6" fmla="*/ 139 w 2433"/>
                <a:gd name="T7" fmla="*/ 694 h 844"/>
                <a:gd name="T8" fmla="*/ 181 w 2433"/>
                <a:gd name="T9" fmla="*/ 651 h 844"/>
                <a:gd name="T10" fmla="*/ 224 w 2433"/>
                <a:gd name="T11" fmla="*/ 619 h 844"/>
                <a:gd name="T12" fmla="*/ 267 w 2433"/>
                <a:gd name="T13" fmla="*/ 576 h 844"/>
                <a:gd name="T14" fmla="*/ 309 w 2433"/>
                <a:gd name="T15" fmla="*/ 544 h 844"/>
                <a:gd name="T16" fmla="*/ 352 w 2433"/>
                <a:gd name="T17" fmla="*/ 512 h 844"/>
                <a:gd name="T18" fmla="*/ 405 w 2433"/>
                <a:gd name="T19" fmla="*/ 470 h 844"/>
                <a:gd name="T20" fmla="*/ 448 w 2433"/>
                <a:gd name="T21" fmla="*/ 448 h 844"/>
                <a:gd name="T22" fmla="*/ 491 w 2433"/>
                <a:gd name="T23" fmla="*/ 416 h 844"/>
                <a:gd name="T24" fmla="*/ 533 w 2433"/>
                <a:gd name="T25" fmla="*/ 395 h 844"/>
                <a:gd name="T26" fmla="*/ 576 w 2433"/>
                <a:gd name="T27" fmla="*/ 374 h 844"/>
                <a:gd name="T28" fmla="*/ 629 w 2433"/>
                <a:gd name="T29" fmla="*/ 342 h 844"/>
                <a:gd name="T30" fmla="*/ 704 w 2433"/>
                <a:gd name="T31" fmla="*/ 310 h 844"/>
                <a:gd name="T32" fmla="*/ 757 w 2433"/>
                <a:gd name="T33" fmla="*/ 278 h 844"/>
                <a:gd name="T34" fmla="*/ 821 w 2433"/>
                <a:gd name="T35" fmla="*/ 256 h 844"/>
                <a:gd name="T36" fmla="*/ 875 w 2433"/>
                <a:gd name="T37" fmla="*/ 235 h 844"/>
                <a:gd name="T38" fmla="*/ 917 w 2433"/>
                <a:gd name="T39" fmla="*/ 214 h 844"/>
                <a:gd name="T40" fmla="*/ 971 w 2433"/>
                <a:gd name="T41" fmla="*/ 192 h 844"/>
                <a:gd name="T42" fmla="*/ 1024 w 2433"/>
                <a:gd name="T43" fmla="*/ 171 h 844"/>
                <a:gd name="T44" fmla="*/ 1067 w 2433"/>
                <a:gd name="T45" fmla="*/ 160 h 844"/>
                <a:gd name="T46" fmla="*/ 1120 w 2433"/>
                <a:gd name="T47" fmla="*/ 139 h 844"/>
                <a:gd name="T48" fmla="*/ 1173 w 2433"/>
                <a:gd name="T49" fmla="*/ 128 h 844"/>
                <a:gd name="T50" fmla="*/ 1216 w 2433"/>
                <a:gd name="T51" fmla="*/ 107 h 844"/>
                <a:gd name="T52" fmla="*/ 1269 w 2433"/>
                <a:gd name="T53" fmla="*/ 96 h 844"/>
                <a:gd name="T54" fmla="*/ 1312 w 2433"/>
                <a:gd name="T55" fmla="*/ 86 h 844"/>
                <a:gd name="T56" fmla="*/ 1365 w 2433"/>
                <a:gd name="T57" fmla="*/ 75 h 844"/>
                <a:gd name="T58" fmla="*/ 1419 w 2433"/>
                <a:gd name="T59" fmla="*/ 64 h 844"/>
                <a:gd name="T60" fmla="*/ 1461 w 2433"/>
                <a:gd name="T61" fmla="*/ 54 h 844"/>
                <a:gd name="T62" fmla="*/ 1525 w 2433"/>
                <a:gd name="T63" fmla="*/ 54 h 844"/>
                <a:gd name="T64" fmla="*/ 1568 w 2433"/>
                <a:gd name="T65" fmla="*/ 43 h 844"/>
                <a:gd name="T66" fmla="*/ 1632 w 2433"/>
                <a:gd name="T67" fmla="*/ 32 h 844"/>
                <a:gd name="T68" fmla="*/ 1685 w 2433"/>
                <a:gd name="T69" fmla="*/ 32 h 844"/>
                <a:gd name="T70" fmla="*/ 1739 w 2433"/>
                <a:gd name="T71" fmla="*/ 22 h 844"/>
                <a:gd name="T72" fmla="*/ 1781 w 2433"/>
                <a:gd name="T73" fmla="*/ 11 h 844"/>
                <a:gd name="T74" fmla="*/ 1824 w 2433"/>
                <a:gd name="T75" fmla="*/ 11 h 844"/>
                <a:gd name="T76" fmla="*/ 1888 w 2433"/>
                <a:gd name="T77" fmla="*/ 11 h 844"/>
                <a:gd name="T78" fmla="*/ 1941 w 2433"/>
                <a:gd name="T79" fmla="*/ 0 h 844"/>
                <a:gd name="T80" fmla="*/ 1995 w 2433"/>
                <a:gd name="T81" fmla="*/ 0 h 844"/>
                <a:gd name="T82" fmla="*/ 2037 w 2433"/>
                <a:gd name="T83" fmla="*/ 0 h 844"/>
                <a:gd name="T84" fmla="*/ 2101 w 2433"/>
                <a:gd name="T85" fmla="*/ 11 h 844"/>
                <a:gd name="T86" fmla="*/ 2165 w 2433"/>
                <a:gd name="T87" fmla="*/ 11 h 844"/>
                <a:gd name="T88" fmla="*/ 2208 w 2433"/>
                <a:gd name="T89" fmla="*/ 22 h 844"/>
                <a:gd name="T90" fmla="*/ 2251 w 2433"/>
                <a:gd name="T91" fmla="*/ 22 h 844"/>
                <a:gd name="T92" fmla="*/ 2315 w 2433"/>
                <a:gd name="T93" fmla="*/ 32 h 844"/>
                <a:gd name="T94" fmla="*/ 2357 w 2433"/>
                <a:gd name="T95" fmla="*/ 32 h 844"/>
                <a:gd name="T96" fmla="*/ 2411 w 2433"/>
                <a:gd name="T97" fmla="*/ 43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33" h="844">
                  <a:moveTo>
                    <a:pt x="0" y="843"/>
                  </a:moveTo>
                  <a:lnTo>
                    <a:pt x="11" y="822"/>
                  </a:lnTo>
                  <a:lnTo>
                    <a:pt x="32" y="800"/>
                  </a:lnTo>
                  <a:lnTo>
                    <a:pt x="53" y="779"/>
                  </a:lnTo>
                  <a:lnTo>
                    <a:pt x="64" y="758"/>
                  </a:lnTo>
                  <a:lnTo>
                    <a:pt x="85" y="736"/>
                  </a:lnTo>
                  <a:lnTo>
                    <a:pt x="107" y="715"/>
                  </a:lnTo>
                  <a:lnTo>
                    <a:pt x="139" y="694"/>
                  </a:lnTo>
                  <a:lnTo>
                    <a:pt x="160" y="662"/>
                  </a:lnTo>
                  <a:lnTo>
                    <a:pt x="181" y="651"/>
                  </a:lnTo>
                  <a:lnTo>
                    <a:pt x="203" y="640"/>
                  </a:lnTo>
                  <a:lnTo>
                    <a:pt x="224" y="619"/>
                  </a:lnTo>
                  <a:lnTo>
                    <a:pt x="245" y="598"/>
                  </a:lnTo>
                  <a:lnTo>
                    <a:pt x="267" y="576"/>
                  </a:lnTo>
                  <a:lnTo>
                    <a:pt x="288" y="566"/>
                  </a:lnTo>
                  <a:lnTo>
                    <a:pt x="309" y="544"/>
                  </a:lnTo>
                  <a:lnTo>
                    <a:pt x="331" y="523"/>
                  </a:lnTo>
                  <a:lnTo>
                    <a:pt x="352" y="512"/>
                  </a:lnTo>
                  <a:lnTo>
                    <a:pt x="384" y="491"/>
                  </a:lnTo>
                  <a:lnTo>
                    <a:pt x="405" y="470"/>
                  </a:lnTo>
                  <a:lnTo>
                    <a:pt x="427" y="459"/>
                  </a:lnTo>
                  <a:lnTo>
                    <a:pt x="448" y="448"/>
                  </a:lnTo>
                  <a:lnTo>
                    <a:pt x="469" y="438"/>
                  </a:lnTo>
                  <a:lnTo>
                    <a:pt x="491" y="416"/>
                  </a:lnTo>
                  <a:lnTo>
                    <a:pt x="512" y="406"/>
                  </a:lnTo>
                  <a:lnTo>
                    <a:pt x="533" y="395"/>
                  </a:lnTo>
                  <a:lnTo>
                    <a:pt x="555" y="384"/>
                  </a:lnTo>
                  <a:lnTo>
                    <a:pt x="576" y="374"/>
                  </a:lnTo>
                  <a:lnTo>
                    <a:pt x="608" y="352"/>
                  </a:lnTo>
                  <a:lnTo>
                    <a:pt x="629" y="342"/>
                  </a:lnTo>
                  <a:lnTo>
                    <a:pt x="661" y="320"/>
                  </a:lnTo>
                  <a:lnTo>
                    <a:pt x="704" y="310"/>
                  </a:lnTo>
                  <a:lnTo>
                    <a:pt x="725" y="299"/>
                  </a:lnTo>
                  <a:lnTo>
                    <a:pt x="757" y="278"/>
                  </a:lnTo>
                  <a:lnTo>
                    <a:pt x="789" y="267"/>
                  </a:lnTo>
                  <a:lnTo>
                    <a:pt x="821" y="256"/>
                  </a:lnTo>
                  <a:lnTo>
                    <a:pt x="843" y="235"/>
                  </a:lnTo>
                  <a:lnTo>
                    <a:pt x="875" y="235"/>
                  </a:lnTo>
                  <a:lnTo>
                    <a:pt x="896" y="224"/>
                  </a:lnTo>
                  <a:lnTo>
                    <a:pt x="917" y="214"/>
                  </a:lnTo>
                  <a:lnTo>
                    <a:pt x="949" y="203"/>
                  </a:lnTo>
                  <a:lnTo>
                    <a:pt x="971" y="192"/>
                  </a:lnTo>
                  <a:lnTo>
                    <a:pt x="1003" y="182"/>
                  </a:lnTo>
                  <a:lnTo>
                    <a:pt x="1024" y="171"/>
                  </a:lnTo>
                  <a:lnTo>
                    <a:pt x="1045" y="160"/>
                  </a:lnTo>
                  <a:lnTo>
                    <a:pt x="1067" y="160"/>
                  </a:lnTo>
                  <a:lnTo>
                    <a:pt x="1088" y="160"/>
                  </a:lnTo>
                  <a:lnTo>
                    <a:pt x="1120" y="139"/>
                  </a:lnTo>
                  <a:lnTo>
                    <a:pt x="1152" y="128"/>
                  </a:lnTo>
                  <a:lnTo>
                    <a:pt x="1173" y="128"/>
                  </a:lnTo>
                  <a:lnTo>
                    <a:pt x="1195" y="118"/>
                  </a:lnTo>
                  <a:lnTo>
                    <a:pt x="1216" y="107"/>
                  </a:lnTo>
                  <a:lnTo>
                    <a:pt x="1237" y="107"/>
                  </a:lnTo>
                  <a:lnTo>
                    <a:pt x="1269" y="96"/>
                  </a:lnTo>
                  <a:lnTo>
                    <a:pt x="1291" y="86"/>
                  </a:lnTo>
                  <a:lnTo>
                    <a:pt x="1312" y="86"/>
                  </a:lnTo>
                  <a:lnTo>
                    <a:pt x="1344" y="86"/>
                  </a:lnTo>
                  <a:lnTo>
                    <a:pt x="1365" y="75"/>
                  </a:lnTo>
                  <a:lnTo>
                    <a:pt x="1397" y="64"/>
                  </a:lnTo>
                  <a:lnTo>
                    <a:pt x="1419" y="64"/>
                  </a:lnTo>
                  <a:lnTo>
                    <a:pt x="1440" y="64"/>
                  </a:lnTo>
                  <a:lnTo>
                    <a:pt x="1461" y="54"/>
                  </a:lnTo>
                  <a:lnTo>
                    <a:pt x="1493" y="54"/>
                  </a:lnTo>
                  <a:lnTo>
                    <a:pt x="1525" y="54"/>
                  </a:lnTo>
                  <a:lnTo>
                    <a:pt x="1547" y="43"/>
                  </a:lnTo>
                  <a:lnTo>
                    <a:pt x="1568" y="43"/>
                  </a:lnTo>
                  <a:lnTo>
                    <a:pt x="1589" y="43"/>
                  </a:lnTo>
                  <a:lnTo>
                    <a:pt x="1632" y="32"/>
                  </a:lnTo>
                  <a:lnTo>
                    <a:pt x="1653" y="32"/>
                  </a:lnTo>
                  <a:lnTo>
                    <a:pt x="1685" y="32"/>
                  </a:lnTo>
                  <a:lnTo>
                    <a:pt x="1707" y="22"/>
                  </a:lnTo>
                  <a:lnTo>
                    <a:pt x="1739" y="22"/>
                  </a:lnTo>
                  <a:lnTo>
                    <a:pt x="1760" y="22"/>
                  </a:lnTo>
                  <a:lnTo>
                    <a:pt x="1781" y="11"/>
                  </a:lnTo>
                  <a:lnTo>
                    <a:pt x="1803" y="11"/>
                  </a:lnTo>
                  <a:lnTo>
                    <a:pt x="1824" y="11"/>
                  </a:lnTo>
                  <a:lnTo>
                    <a:pt x="1856" y="11"/>
                  </a:lnTo>
                  <a:lnTo>
                    <a:pt x="1888" y="11"/>
                  </a:lnTo>
                  <a:lnTo>
                    <a:pt x="1920" y="0"/>
                  </a:lnTo>
                  <a:lnTo>
                    <a:pt x="1941" y="0"/>
                  </a:lnTo>
                  <a:lnTo>
                    <a:pt x="1973" y="0"/>
                  </a:lnTo>
                  <a:lnTo>
                    <a:pt x="1995" y="0"/>
                  </a:lnTo>
                  <a:lnTo>
                    <a:pt x="2016" y="0"/>
                  </a:lnTo>
                  <a:lnTo>
                    <a:pt x="2037" y="0"/>
                  </a:lnTo>
                  <a:lnTo>
                    <a:pt x="2069" y="0"/>
                  </a:lnTo>
                  <a:lnTo>
                    <a:pt x="2101" y="11"/>
                  </a:lnTo>
                  <a:lnTo>
                    <a:pt x="2133" y="11"/>
                  </a:lnTo>
                  <a:lnTo>
                    <a:pt x="2165" y="11"/>
                  </a:lnTo>
                  <a:lnTo>
                    <a:pt x="2187" y="11"/>
                  </a:lnTo>
                  <a:lnTo>
                    <a:pt x="2208" y="22"/>
                  </a:lnTo>
                  <a:lnTo>
                    <a:pt x="2229" y="22"/>
                  </a:lnTo>
                  <a:lnTo>
                    <a:pt x="2251" y="22"/>
                  </a:lnTo>
                  <a:lnTo>
                    <a:pt x="2283" y="32"/>
                  </a:lnTo>
                  <a:lnTo>
                    <a:pt x="2315" y="32"/>
                  </a:lnTo>
                  <a:lnTo>
                    <a:pt x="2336" y="32"/>
                  </a:lnTo>
                  <a:lnTo>
                    <a:pt x="2357" y="32"/>
                  </a:lnTo>
                  <a:lnTo>
                    <a:pt x="2379" y="43"/>
                  </a:lnTo>
                  <a:lnTo>
                    <a:pt x="2411" y="43"/>
                  </a:lnTo>
                  <a:lnTo>
                    <a:pt x="2432" y="43"/>
                  </a:lnTo>
                </a:path>
              </a:pathLst>
            </a:custGeom>
            <a:noFill/>
            <a:ln w="76200" cap="rnd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1171" name="Text Box 83">
              <a:extLst>
                <a:ext uri="{FF2B5EF4-FFF2-40B4-BE49-F238E27FC236}">
                  <a16:creationId xmlns:a16="http://schemas.microsoft.com/office/drawing/2014/main" id="{E5A0ACA9-B72E-4E37-8EA5-A10560A4A3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6" y="544"/>
              <a:ext cx="1744" cy="442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4000">
                  <a:solidFill>
                    <a:srgbClr val="FFFF00"/>
                  </a:solidFill>
                </a:rPr>
                <a:t>ИЗРАИЛЬ</a:t>
              </a:r>
              <a:endParaRPr lang="en-US" altLang="en-US" sz="4000">
                <a:solidFill>
                  <a:srgbClr val="FFFF00"/>
                </a:solidFill>
              </a:endParaRPr>
            </a:p>
          </p:txBody>
        </p:sp>
      </p:grpSp>
      <p:sp>
        <p:nvSpPr>
          <p:cNvPr id="601172" name="Rectangle 84">
            <a:extLst>
              <a:ext uri="{FF2B5EF4-FFF2-40B4-BE49-F238E27FC236}">
                <a16:creationId xmlns:a16="http://schemas.microsoft.com/office/drawing/2014/main" id="{149C120F-7BB2-84CA-D3D7-CFA22581A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4188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68</a:t>
            </a:r>
          </a:p>
        </p:txBody>
      </p:sp>
      <p:sp>
        <p:nvSpPr>
          <p:cNvPr id="601176" name="Rectangle 88">
            <a:extLst>
              <a:ext uri="{FF2B5EF4-FFF2-40B4-BE49-F238E27FC236}">
                <a16:creationId xmlns:a16="http://schemas.microsoft.com/office/drawing/2014/main" id="{A081915A-9BEF-9C22-B8C6-25239D895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6338" y="4208463"/>
            <a:ext cx="6615112" cy="206375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01177" name="Group 89">
            <a:extLst>
              <a:ext uri="{FF2B5EF4-FFF2-40B4-BE49-F238E27FC236}">
                <a16:creationId xmlns:a16="http://schemas.microsoft.com/office/drawing/2014/main" id="{9E07BA67-546A-6047-2BF2-1B82F4CFA909}"/>
              </a:ext>
            </a:extLst>
          </p:cNvPr>
          <p:cNvGrpSpPr>
            <a:grpSpLocks/>
          </p:cNvGrpSpPr>
          <p:nvPr/>
        </p:nvGrpSpPr>
        <p:grpSpPr bwMode="auto">
          <a:xfrm>
            <a:off x="1017588" y="4144963"/>
            <a:ext cx="6637337" cy="2152650"/>
            <a:chOff x="578" y="2558"/>
            <a:chExt cx="4181" cy="1356"/>
          </a:xfrm>
        </p:grpSpPr>
        <p:sp>
          <p:nvSpPr>
            <p:cNvPr id="601178" name="Rectangle 90">
              <a:extLst>
                <a:ext uri="{FF2B5EF4-FFF2-40B4-BE49-F238E27FC236}">
                  <a16:creationId xmlns:a16="http://schemas.microsoft.com/office/drawing/2014/main" id="{0DCB28A8-0096-615D-2B41-EA87133426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" y="2558"/>
              <a:ext cx="4167" cy="13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accent1">
                          <a:gamma/>
                          <a:shade val="0"/>
                          <a:invGamma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gamma/>
                          <a:shade val="0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01179" name="Group 91">
              <a:extLst>
                <a:ext uri="{FF2B5EF4-FFF2-40B4-BE49-F238E27FC236}">
                  <a16:creationId xmlns:a16="http://schemas.microsoft.com/office/drawing/2014/main" id="{D67C3C7D-F32A-E511-5CB8-3BF5C16D38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8" y="2572"/>
              <a:ext cx="4081" cy="621"/>
              <a:chOff x="490" y="494"/>
              <a:chExt cx="4081" cy="621"/>
            </a:xfrm>
          </p:grpSpPr>
          <p:sp>
            <p:nvSpPr>
              <p:cNvPr id="601180" name="Text Box 92">
                <a:extLst>
                  <a:ext uri="{FF2B5EF4-FFF2-40B4-BE49-F238E27FC236}">
                    <a16:creationId xmlns:a16="http://schemas.microsoft.com/office/drawing/2014/main" id="{F25C7B16-6EA5-94CF-1995-02413ABA8C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5" y="519"/>
                <a:ext cx="4056" cy="5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831AD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89803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altLang="en-US" sz="2800">
                    <a:solidFill>
                      <a:schemeClr val="bg2"/>
                    </a:solidFill>
                  </a:rPr>
                  <a:t>В Конце Ветхого Завета </a:t>
                </a:r>
                <a:r>
                  <a:rPr lang="ru-RU" altLang="en-US" sz="2800" i="1" u="sng">
                    <a:solidFill>
                      <a:schemeClr val="bg2"/>
                    </a:solidFill>
                  </a:rPr>
                  <a:t>Израиль</a:t>
                </a:r>
                <a:r>
                  <a:rPr lang="ru-RU" altLang="en-US" sz="2800">
                    <a:solidFill>
                      <a:schemeClr val="bg2"/>
                    </a:solidFill>
                  </a:rPr>
                  <a:t> рассеян, а </a:t>
                </a:r>
                <a:r>
                  <a:rPr lang="ru-RU" altLang="en-US" sz="2800" i="1" u="sng">
                    <a:solidFill>
                      <a:schemeClr val="bg2"/>
                    </a:solidFill>
                  </a:rPr>
                  <a:t>Иуда</a:t>
                </a:r>
                <a:r>
                  <a:rPr lang="ru-RU" altLang="en-US" sz="2800">
                    <a:solidFill>
                      <a:schemeClr val="bg2"/>
                    </a:solidFill>
                  </a:rPr>
                  <a:t> вернулся.</a:t>
                </a:r>
                <a:r>
                  <a:rPr lang="en-US" altLang="en-US" sz="2800">
                    <a:solidFill>
                      <a:schemeClr val="bg2"/>
                    </a:solidFill>
                  </a:rPr>
                  <a:t>  </a:t>
                </a:r>
              </a:p>
            </p:txBody>
          </p:sp>
          <p:sp>
            <p:nvSpPr>
              <p:cNvPr id="601181" name="Text Box 93">
                <a:extLst>
                  <a:ext uri="{FF2B5EF4-FFF2-40B4-BE49-F238E27FC236}">
                    <a16:creationId xmlns:a16="http://schemas.microsoft.com/office/drawing/2014/main" id="{AE628A26-0C30-FA95-12FC-CABBA12917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0" y="494"/>
                <a:ext cx="4056" cy="5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831AD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89803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altLang="en-US" sz="2800">
                    <a:solidFill>
                      <a:srgbClr val="FFEA18"/>
                    </a:solidFill>
                  </a:rPr>
                  <a:t>В конце Ветхого Завета</a:t>
                </a:r>
                <a:r>
                  <a:rPr lang="en-US" altLang="en-US" sz="2800">
                    <a:solidFill>
                      <a:srgbClr val="FFEA18"/>
                    </a:solidFill>
                  </a:rPr>
                  <a:t>, </a:t>
                </a:r>
                <a:r>
                  <a:rPr lang="ru-RU" altLang="en-US" sz="2800" i="1" u="sng">
                    <a:solidFill>
                      <a:srgbClr val="FFEA18"/>
                    </a:solidFill>
                  </a:rPr>
                  <a:t>Израиль</a:t>
                </a:r>
                <a:r>
                  <a:rPr lang="en-US" altLang="en-US" sz="2800">
                    <a:solidFill>
                      <a:srgbClr val="FFEA18"/>
                    </a:solidFill>
                  </a:rPr>
                  <a:t> </a:t>
                </a:r>
                <a:r>
                  <a:rPr lang="ru-RU" altLang="en-US" sz="2800">
                    <a:solidFill>
                      <a:srgbClr val="FFEA18"/>
                    </a:solidFill>
                  </a:rPr>
                  <a:t>рассеян</a:t>
                </a:r>
                <a:r>
                  <a:rPr lang="en-US" altLang="en-US" sz="2800">
                    <a:solidFill>
                      <a:srgbClr val="FFEA18"/>
                    </a:solidFill>
                  </a:rPr>
                  <a:t>; </a:t>
                </a:r>
                <a:r>
                  <a:rPr lang="ru-RU" altLang="en-US" sz="2800">
                    <a:solidFill>
                      <a:srgbClr val="FFEA18"/>
                    </a:solidFill>
                  </a:rPr>
                  <a:t>а </a:t>
                </a:r>
                <a:r>
                  <a:rPr lang="ru-RU" altLang="en-US" sz="2800" i="1" u="sng">
                    <a:solidFill>
                      <a:srgbClr val="FFEA18"/>
                    </a:solidFill>
                  </a:rPr>
                  <a:t>Иуда</a:t>
                </a:r>
                <a:r>
                  <a:rPr lang="en-US" altLang="en-US" sz="2800">
                    <a:solidFill>
                      <a:srgbClr val="FFEA18"/>
                    </a:solidFill>
                  </a:rPr>
                  <a:t> </a:t>
                </a:r>
                <a:r>
                  <a:rPr lang="ru-RU" altLang="en-US" sz="2800">
                    <a:solidFill>
                      <a:srgbClr val="FFEA18"/>
                    </a:solidFill>
                  </a:rPr>
                  <a:t>вернулся</a:t>
                </a:r>
                <a:r>
                  <a:rPr lang="en-US" altLang="en-US" sz="2800">
                    <a:solidFill>
                      <a:srgbClr val="FFEA18"/>
                    </a:solidFill>
                  </a:rPr>
                  <a:t>.  </a:t>
                </a:r>
              </a:p>
            </p:txBody>
          </p:sp>
        </p:grpSp>
      </p:grpSp>
      <p:sp>
        <p:nvSpPr>
          <p:cNvPr id="601182" name="Text Box 94">
            <a:extLst>
              <a:ext uri="{FF2B5EF4-FFF2-40B4-BE49-F238E27FC236}">
                <a16:creationId xmlns:a16="http://schemas.microsoft.com/office/drawing/2014/main" id="{C0D34626-6AF7-922F-774D-D473039C3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625" y="5145088"/>
            <a:ext cx="6138863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800">
                <a:solidFill>
                  <a:srgbClr val="FFEA18"/>
                </a:solidFill>
              </a:rPr>
              <a:t>Мессия обещан, когда придёт </a:t>
            </a:r>
            <a:r>
              <a:rPr lang="en-US" altLang="en-US" sz="2800">
                <a:solidFill>
                  <a:srgbClr val="FFEA18"/>
                </a:solidFill>
              </a:rPr>
              <a:t>“</a:t>
            </a:r>
            <a:r>
              <a:rPr lang="ru-RU" altLang="en-US" sz="2800">
                <a:solidFill>
                  <a:srgbClr val="FFEA18"/>
                </a:solidFill>
              </a:rPr>
              <a:t>полнота времени</a:t>
            </a:r>
            <a:r>
              <a:rPr lang="en-US" altLang="en-US" sz="2800">
                <a:solidFill>
                  <a:srgbClr val="FFEA18"/>
                </a:solidFill>
              </a:rPr>
              <a:t>.”</a:t>
            </a:r>
          </a:p>
        </p:txBody>
      </p:sp>
      <p:sp>
        <p:nvSpPr>
          <p:cNvPr id="601183" name="Text Box 95">
            <a:extLst>
              <a:ext uri="{FF2B5EF4-FFF2-40B4-BE49-F238E27FC236}">
                <a16:creationId xmlns:a16="http://schemas.microsoft.com/office/drawing/2014/main" id="{E32E61AC-BFEC-A380-91BD-6E2E36DB2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625" y="5153025"/>
            <a:ext cx="6138863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800">
                <a:solidFill>
                  <a:srgbClr val="FFEA18"/>
                </a:solidFill>
              </a:rPr>
              <a:t>Мессия обещан, когда придёт </a:t>
            </a:r>
            <a:r>
              <a:rPr lang="en-US" altLang="en-US" sz="2800">
                <a:solidFill>
                  <a:srgbClr val="FFEA18"/>
                </a:solidFill>
              </a:rPr>
              <a:t>“</a:t>
            </a:r>
            <a:r>
              <a:rPr lang="ru-RU" altLang="en-US" sz="2800">
                <a:solidFill>
                  <a:srgbClr val="FFEA18"/>
                </a:solidFill>
              </a:rPr>
              <a:t>полнота времени</a:t>
            </a:r>
            <a:r>
              <a:rPr lang="en-US" altLang="en-US" sz="2800">
                <a:solidFill>
                  <a:srgbClr val="FFEA18"/>
                </a:solidFill>
              </a:rPr>
              <a:t>.”</a:t>
            </a:r>
          </a:p>
        </p:txBody>
      </p:sp>
      <p:sp>
        <p:nvSpPr>
          <p:cNvPr id="601184" name="Text Box 96">
            <a:extLst>
              <a:ext uri="{FF2B5EF4-FFF2-40B4-BE49-F238E27FC236}">
                <a16:creationId xmlns:a16="http://schemas.microsoft.com/office/drawing/2014/main" id="{7BA0729E-CD3E-7B2B-66C1-8570B422D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450" y="5146675"/>
            <a:ext cx="6138863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800">
                <a:solidFill>
                  <a:srgbClr val="FFEA18"/>
                </a:solidFill>
              </a:rPr>
              <a:t>Мессия обещан, когда придёт </a:t>
            </a:r>
            <a:r>
              <a:rPr lang="en-US" altLang="en-US" sz="2800">
                <a:solidFill>
                  <a:srgbClr val="FFEA18"/>
                </a:solidFill>
              </a:rPr>
              <a:t>“</a:t>
            </a:r>
            <a:r>
              <a:rPr lang="ru-RU" altLang="en-US" sz="2800">
                <a:solidFill>
                  <a:srgbClr val="FFEA18"/>
                </a:solidFill>
              </a:rPr>
              <a:t>полнота времени</a:t>
            </a:r>
            <a:r>
              <a:rPr lang="en-US" altLang="en-US" sz="2800">
                <a:solidFill>
                  <a:srgbClr val="FFEA18"/>
                </a:solidFill>
              </a:rPr>
              <a:t>.”</a:t>
            </a:r>
          </a:p>
        </p:txBody>
      </p:sp>
      <p:sp>
        <p:nvSpPr>
          <p:cNvPr id="601185" name="Text Box 97">
            <a:extLst>
              <a:ext uri="{FF2B5EF4-FFF2-40B4-BE49-F238E27FC236}">
                <a16:creationId xmlns:a16="http://schemas.microsoft.com/office/drawing/2014/main" id="{66AF04B4-3728-049C-A187-C98C72AD3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5159375"/>
            <a:ext cx="6138862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800">
                <a:solidFill>
                  <a:schemeClr val="tx1"/>
                </a:solidFill>
              </a:rPr>
              <a:t>Мессия обещан, когда придёт </a:t>
            </a:r>
            <a:r>
              <a:rPr lang="en-US" altLang="en-US" sz="2800">
                <a:solidFill>
                  <a:schemeClr val="tx1"/>
                </a:solidFill>
              </a:rPr>
              <a:t>“</a:t>
            </a:r>
            <a:r>
              <a:rPr lang="ru-RU" altLang="en-US" sz="2800">
                <a:solidFill>
                  <a:schemeClr val="tx1"/>
                </a:solidFill>
              </a:rPr>
              <a:t>полнота времени</a:t>
            </a:r>
            <a:r>
              <a:rPr lang="en-US" altLang="en-US" sz="2800">
                <a:solidFill>
                  <a:schemeClr val="tx1"/>
                </a:solidFill>
              </a:rPr>
              <a:t>.”</a:t>
            </a:r>
          </a:p>
        </p:txBody>
      </p:sp>
      <p:sp>
        <p:nvSpPr>
          <p:cNvPr id="601186" name="Oval 98">
            <a:extLst>
              <a:ext uri="{FF2B5EF4-FFF2-40B4-BE49-F238E27FC236}">
                <a16:creationId xmlns:a16="http://schemas.microsoft.com/office/drawing/2014/main" id="{124CE374-07E4-3120-4343-3444F39BA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5" y="4116388"/>
            <a:ext cx="1781175" cy="647700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87" name="Oval 99">
            <a:extLst>
              <a:ext uri="{FF2B5EF4-FFF2-40B4-BE49-F238E27FC236}">
                <a16:creationId xmlns:a16="http://schemas.microsoft.com/office/drawing/2014/main" id="{1A0CEA03-7D8D-D530-1415-36025C649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5450" y="4597400"/>
            <a:ext cx="1516063" cy="530225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88" name="Text Box 100">
            <a:extLst>
              <a:ext uri="{FF2B5EF4-FFF2-40B4-BE49-F238E27FC236}">
                <a16:creationId xmlns:a16="http://schemas.microsoft.com/office/drawing/2014/main" id="{7C561BCF-6513-6289-DA2B-AEE6757BD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7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8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601191" name="Group 103">
            <a:extLst>
              <a:ext uri="{FF2B5EF4-FFF2-40B4-BE49-F238E27FC236}">
                <a16:creationId xmlns:a16="http://schemas.microsoft.com/office/drawing/2014/main" id="{38299FE2-03E0-CA55-0880-DF696921A74C}"/>
              </a:ext>
            </a:extLst>
          </p:cNvPr>
          <p:cNvGrpSpPr>
            <a:grpSpLocks/>
          </p:cNvGrpSpPr>
          <p:nvPr/>
        </p:nvGrpSpPr>
        <p:grpSpPr bwMode="auto">
          <a:xfrm>
            <a:off x="7948613" y="3435350"/>
            <a:ext cx="1196975" cy="1098550"/>
            <a:chOff x="5007" y="2164"/>
            <a:chExt cx="754" cy="692"/>
          </a:xfrm>
        </p:grpSpPr>
        <p:grpSp>
          <p:nvGrpSpPr>
            <p:cNvPr id="601192" name="Group 104">
              <a:extLst>
                <a:ext uri="{FF2B5EF4-FFF2-40B4-BE49-F238E27FC236}">
                  <a16:creationId xmlns:a16="http://schemas.microsoft.com/office/drawing/2014/main" id="{F90AFA1B-B359-1823-588B-C9686AF861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07" y="2164"/>
              <a:ext cx="754" cy="692"/>
              <a:chOff x="5007" y="2164"/>
              <a:chExt cx="754" cy="692"/>
            </a:xfrm>
          </p:grpSpPr>
          <p:grpSp>
            <p:nvGrpSpPr>
              <p:cNvPr id="601193" name="Group 105">
                <a:extLst>
                  <a:ext uri="{FF2B5EF4-FFF2-40B4-BE49-F238E27FC236}">
                    <a16:creationId xmlns:a16="http://schemas.microsoft.com/office/drawing/2014/main" id="{FBEFF5EF-C9AF-3ADC-6D7C-B7DC05C978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07" y="2164"/>
                <a:ext cx="753" cy="692"/>
                <a:chOff x="5007" y="2164"/>
                <a:chExt cx="753" cy="692"/>
              </a:xfrm>
            </p:grpSpPr>
            <p:sp>
              <p:nvSpPr>
                <p:cNvPr id="601194" name="Freeform 106">
                  <a:extLst>
                    <a:ext uri="{FF2B5EF4-FFF2-40B4-BE49-F238E27FC236}">
                      <a16:creationId xmlns:a16="http://schemas.microsoft.com/office/drawing/2014/main" id="{A8FEE548-FF78-3247-8C35-29EA8EFC1A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17" y="2294"/>
                  <a:ext cx="129" cy="41"/>
                </a:xfrm>
                <a:custGeom>
                  <a:avLst/>
                  <a:gdLst>
                    <a:gd name="T0" fmla="*/ 128 w 129"/>
                    <a:gd name="T1" fmla="*/ 40 h 41"/>
                    <a:gd name="T2" fmla="*/ 0 w 129"/>
                    <a:gd name="T3" fmla="*/ 40 h 41"/>
                    <a:gd name="T4" fmla="*/ 0 w 129"/>
                    <a:gd name="T5" fmla="*/ 0 h 41"/>
                    <a:gd name="T6" fmla="*/ 128 w 129"/>
                    <a:gd name="T7" fmla="*/ 4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9" h="41">
                      <a:moveTo>
                        <a:pt x="128" y="40"/>
                      </a:moveTo>
                      <a:lnTo>
                        <a:pt x="0" y="40"/>
                      </a:lnTo>
                      <a:lnTo>
                        <a:pt x="0" y="0"/>
                      </a:lnTo>
                      <a:lnTo>
                        <a:pt x="128" y="4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1195" name="Freeform 107">
                  <a:extLst>
                    <a:ext uri="{FF2B5EF4-FFF2-40B4-BE49-F238E27FC236}">
                      <a16:creationId xmlns:a16="http://schemas.microsoft.com/office/drawing/2014/main" id="{5E273803-3987-B421-603D-903FC51BDD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17" y="2286"/>
                  <a:ext cx="129" cy="49"/>
                </a:xfrm>
                <a:custGeom>
                  <a:avLst/>
                  <a:gdLst>
                    <a:gd name="T0" fmla="*/ 128 w 129"/>
                    <a:gd name="T1" fmla="*/ 48 h 49"/>
                    <a:gd name="T2" fmla="*/ 0 w 129"/>
                    <a:gd name="T3" fmla="*/ 48 h 49"/>
                    <a:gd name="T4" fmla="*/ 0 w 129"/>
                    <a:gd name="T5" fmla="*/ 0 h 49"/>
                    <a:gd name="T6" fmla="*/ 128 w 129"/>
                    <a:gd name="T7" fmla="*/ 48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9" h="49">
                      <a:moveTo>
                        <a:pt x="128" y="48"/>
                      </a:moveTo>
                      <a:lnTo>
                        <a:pt x="0" y="48"/>
                      </a:lnTo>
                      <a:lnTo>
                        <a:pt x="0" y="0"/>
                      </a:lnTo>
                      <a:lnTo>
                        <a:pt x="128" y="48"/>
                      </a:lnTo>
                    </a:path>
                  </a:pathLst>
                </a:custGeom>
                <a:solidFill>
                  <a:srgbClr val="5F5F5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1196" name="AutoShape 108">
                  <a:extLst>
                    <a:ext uri="{FF2B5EF4-FFF2-40B4-BE49-F238E27FC236}">
                      <a16:creationId xmlns:a16="http://schemas.microsoft.com/office/drawing/2014/main" id="{E67F37A0-94E6-F3CE-B49C-C730774F0A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58" y="2172"/>
                  <a:ext cx="460" cy="26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 w="381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1197" name="Rectangle 109">
                  <a:extLst>
                    <a:ext uri="{FF2B5EF4-FFF2-40B4-BE49-F238E27FC236}">
                      <a16:creationId xmlns:a16="http://schemas.microsoft.com/office/drawing/2014/main" id="{A1135734-E168-82D9-58FA-93D1C81AAE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57" y="2285"/>
                  <a:ext cx="611" cy="571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1198" name="Line 110">
                  <a:extLst>
                    <a:ext uri="{FF2B5EF4-FFF2-40B4-BE49-F238E27FC236}">
                      <a16:creationId xmlns:a16="http://schemas.microsoft.com/office/drawing/2014/main" id="{9DE368C3-E132-9AE4-EF83-1675A4B0F9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89" y="2442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1199" name="Line 111">
                  <a:extLst>
                    <a:ext uri="{FF2B5EF4-FFF2-40B4-BE49-F238E27FC236}">
                      <a16:creationId xmlns:a16="http://schemas.microsoft.com/office/drawing/2014/main" id="{5D5F2482-CD26-C844-A9DF-F020AABED0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89" y="2554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1200" name="Rectangle 112">
                  <a:extLst>
                    <a:ext uri="{FF2B5EF4-FFF2-40B4-BE49-F238E27FC236}">
                      <a16:creationId xmlns:a16="http://schemas.microsoft.com/office/drawing/2014/main" id="{1030C15D-CC35-765C-E6D0-D1545303BE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07" y="2164"/>
                  <a:ext cx="537" cy="1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E7EC26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ru-RU" altLang="en-US" sz="900">
                      <a:solidFill>
                        <a:srgbClr val="000000"/>
                      </a:solidFill>
                      <a:latin typeface="Chicago" charset="0"/>
                    </a:rPr>
                    <a:t> ПЛЕНЕНИЕ</a:t>
                  </a:r>
                  <a:endParaRPr lang="en-US" altLang="en-US" sz="900">
                    <a:solidFill>
                      <a:srgbClr val="000000"/>
                    </a:solidFill>
                    <a:latin typeface="Chicago" charset="0"/>
                  </a:endParaRPr>
                </a:p>
              </p:txBody>
            </p:sp>
            <p:sp>
              <p:nvSpPr>
                <p:cNvPr id="601201" name="Line 113">
                  <a:extLst>
                    <a:ext uri="{FF2B5EF4-FFF2-40B4-BE49-F238E27FC236}">
                      <a16:creationId xmlns:a16="http://schemas.microsoft.com/office/drawing/2014/main" id="{FF35C4A3-D7E8-D10D-DF8A-8C701CAFA2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89" y="2802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1202" name="Line 114">
                  <a:extLst>
                    <a:ext uri="{FF2B5EF4-FFF2-40B4-BE49-F238E27FC236}">
                      <a16:creationId xmlns:a16="http://schemas.microsoft.com/office/drawing/2014/main" id="{51EE3C6C-7460-43BC-5AB1-AE4BC28CE7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89" y="2678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1203" name="Rectangle 115">
                  <a:extLst>
                    <a:ext uri="{FF2B5EF4-FFF2-40B4-BE49-F238E27FC236}">
                      <a16:creationId xmlns:a16="http://schemas.microsoft.com/office/drawing/2014/main" id="{251F4510-AEA9-D0A6-BB81-8833242F09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28" y="2327"/>
                  <a:ext cx="114" cy="1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endParaRPr lang="ru-RU" altLang="en-US" sz="1000">
                    <a:solidFill>
                      <a:srgbClr val="000000"/>
                    </a:solidFill>
                    <a:latin typeface="Helvetica" pitchFamily="2" charset="0"/>
                  </a:endParaRPr>
                </a:p>
              </p:txBody>
            </p:sp>
            <p:sp>
              <p:nvSpPr>
                <p:cNvPr id="601204" name="Rectangle 116">
                  <a:extLst>
                    <a:ext uri="{FF2B5EF4-FFF2-40B4-BE49-F238E27FC236}">
                      <a16:creationId xmlns:a16="http://schemas.microsoft.com/office/drawing/2014/main" id="{9BD8D839-F5FD-4098-E6B0-0B3EF08C8D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58" y="2439"/>
                  <a:ext cx="114" cy="1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endParaRPr lang="ru-RU" altLang="en-US" sz="1000">
                    <a:solidFill>
                      <a:srgbClr val="000000"/>
                    </a:solidFill>
                    <a:latin typeface="Helvetica" pitchFamily="2" charset="0"/>
                  </a:endParaRPr>
                </a:p>
              </p:txBody>
            </p:sp>
            <p:sp>
              <p:nvSpPr>
                <p:cNvPr id="601205" name="Rectangle 117">
                  <a:extLst>
                    <a:ext uri="{FF2B5EF4-FFF2-40B4-BE49-F238E27FC236}">
                      <a16:creationId xmlns:a16="http://schemas.microsoft.com/office/drawing/2014/main" id="{66C3951B-55C6-3A07-8DA3-4D2FCCF31A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39" y="2690"/>
                  <a:ext cx="524" cy="1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487" tIns="44450" rIns="90487" bIns="44450">
                  <a:spAutoFit/>
                </a:bodyPr>
                <a:lstStyle/>
                <a:p>
                  <a:endParaRPr lang="ru-RU" altLang="en-US" sz="1000">
                    <a:solidFill>
                      <a:srgbClr val="000000"/>
                    </a:solidFill>
                    <a:latin typeface="Helvetica" pitchFamily="2" charset="0"/>
                  </a:endParaRPr>
                </a:p>
              </p:txBody>
            </p:sp>
            <p:sp>
              <p:nvSpPr>
                <p:cNvPr id="601206" name="Rectangle 118">
                  <a:extLst>
                    <a:ext uri="{FF2B5EF4-FFF2-40B4-BE49-F238E27FC236}">
                      <a16:creationId xmlns:a16="http://schemas.microsoft.com/office/drawing/2014/main" id="{34A41228-C498-4EE9-3967-5D1CC1555A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35" y="2271"/>
                  <a:ext cx="373" cy="7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1207" name="Rectangle 119">
                  <a:extLst>
                    <a:ext uri="{FF2B5EF4-FFF2-40B4-BE49-F238E27FC236}">
                      <a16:creationId xmlns:a16="http://schemas.microsoft.com/office/drawing/2014/main" id="{B3B46FB7-FA51-D0B8-7CD6-6E7A612D3E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72" y="2270"/>
                  <a:ext cx="373" cy="7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1208" name="Rectangle 120">
                  <a:extLst>
                    <a:ext uri="{FF2B5EF4-FFF2-40B4-BE49-F238E27FC236}">
                      <a16:creationId xmlns:a16="http://schemas.microsoft.com/office/drawing/2014/main" id="{A7E1DE57-4204-28F7-197D-83E6065772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29" y="2582"/>
                  <a:ext cx="731" cy="1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487" tIns="44450" rIns="90487" bIns="44450">
                  <a:spAutoFit/>
                </a:bodyPr>
                <a:lstStyle/>
                <a:p>
                  <a:endParaRPr lang="ru-RU" altLang="en-US" sz="800">
                    <a:solidFill>
                      <a:srgbClr val="000000"/>
                    </a:solidFill>
                    <a:latin typeface="Helvetica" pitchFamily="2" charset="0"/>
                  </a:endParaRPr>
                </a:p>
              </p:txBody>
            </p:sp>
            <p:sp>
              <p:nvSpPr>
                <p:cNvPr id="601209" name="Rectangle 121">
                  <a:extLst>
                    <a:ext uri="{FF2B5EF4-FFF2-40B4-BE49-F238E27FC236}">
                      <a16:creationId xmlns:a16="http://schemas.microsoft.com/office/drawing/2014/main" id="{706AD103-C32A-1035-48CC-CBB8658EF3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85" y="2323"/>
                  <a:ext cx="358" cy="1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altLang="en-US" sz="1000">
                      <a:solidFill>
                        <a:srgbClr val="000000"/>
                      </a:solidFill>
                      <a:latin typeface="Helvetica" pitchFamily="2" charset="0"/>
                    </a:rPr>
                    <a:t>70 </a:t>
                  </a:r>
                  <a:r>
                    <a:rPr lang="ru-RU" altLang="en-US" sz="1000">
                      <a:solidFill>
                        <a:srgbClr val="000000"/>
                      </a:solidFill>
                      <a:latin typeface="Helvetica" pitchFamily="2" charset="0"/>
                    </a:rPr>
                    <a:t>лет</a:t>
                  </a:r>
                  <a:endParaRPr lang="en-US" altLang="en-US" sz="1000">
                    <a:solidFill>
                      <a:srgbClr val="000000"/>
                    </a:solidFill>
                    <a:latin typeface="Helvetica" pitchFamily="2" charset="0"/>
                  </a:endParaRPr>
                </a:p>
              </p:txBody>
            </p:sp>
            <p:sp>
              <p:nvSpPr>
                <p:cNvPr id="601210" name="Rectangle 122">
                  <a:extLst>
                    <a:ext uri="{FF2B5EF4-FFF2-40B4-BE49-F238E27FC236}">
                      <a16:creationId xmlns:a16="http://schemas.microsoft.com/office/drawing/2014/main" id="{D56BE32E-BAB9-529B-5685-210CEFDB82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80" y="2433"/>
                  <a:ext cx="553" cy="1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altLang="en-US" sz="1000">
                      <a:solidFill>
                        <a:srgbClr val="000000"/>
                      </a:solidFill>
                      <a:latin typeface="Helvetica" pitchFamily="2" charset="0"/>
                    </a:rPr>
                    <a:t>3 </a:t>
                  </a:r>
                  <a:r>
                    <a:rPr lang="ru-RU" altLang="en-US" sz="1000">
                      <a:solidFill>
                        <a:srgbClr val="000000"/>
                      </a:solidFill>
                      <a:latin typeface="Helvetica" pitchFamily="2" charset="0"/>
                    </a:rPr>
                    <a:t>перехода</a:t>
                  </a:r>
                  <a:endParaRPr lang="en-US" altLang="en-US" sz="1000">
                    <a:solidFill>
                      <a:srgbClr val="000000"/>
                    </a:solidFill>
                    <a:latin typeface="Helvetica" pitchFamily="2" charset="0"/>
                  </a:endParaRPr>
                </a:p>
              </p:txBody>
            </p:sp>
          </p:grpSp>
          <p:sp>
            <p:nvSpPr>
              <p:cNvPr id="601211" name="Rectangle 123">
                <a:extLst>
                  <a:ext uri="{FF2B5EF4-FFF2-40B4-BE49-F238E27FC236}">
                    <a16:creationId xmlns:a16="http://schemas.microsoft.com/office/drawing/2014/main" id="{D1D8A820-395C-8DD9-E271-2B019F9B8A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0" y="2566"/>
                <a:ext cx="731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ru-RU" altLang="en-US" sz="800">
                    <a:solidFill>
                      <a:srgbClr val="000000"/>
                    </a:solidFill>
                    <a:latin typeface="Helvetica" pitchFamily="2" charset="0"/>
                  </a:rPr>
                  <a:t>  </a:t>
                </a:r>
                <a:r>
                  <a:rPr lang="en-US" altLang="en-US" sz="800">
                    <a:solidFill>
                      <a:srgbClr val="000000"/>
                    </a:solidFill>
                    <a:latin typeface="Helvetica" pitchFamily="2" charset="0"/>
                  </a:rPr>
                  <a:t>100 </a:t>
                </a:r>
                <a:r>
                  <a:rPr lang="ru-RU" altLang="en-US" sz="800">
                    <a:solidFill>
                      <a:srgbClr val="000000"/>
                    </a:solidFill>
                    <a:latin typeface="Helvetica" pitchFamily="2" charset="0"/>
                  </a:rPr>
                  <a:t>лет</a:t>
                </a:r>
                <a:r>
                  <a:rPr lang="en-US" altLang="en-US" sz="800">
                    <a:solidFill>
                      <a:srgbClr val="000000"/>
                    </a:solidFill>
                    <a:latin typeface="Helvetica" pitchFamily="2" charset="0"/>
                  </a:rPr>
                  <a:t> / 50,000</a:t>
                </a:r>
              </a:p>
            </p:txBody>
          </p:sp>
        </p:grpSp>
        <p:sp>
          <p:nvSpPr>
            <p:cNvPr id="601212" name="Rectangle 124">
              <a:extLst>
                <a:ext uri="{FF2B5EF4-FFF2-40B4-BE49-F238E27FC236}">
                  <a16:creationId xmlns:a16="http://schemas.microsoft.com/office/drawing/2014/main" id="{8518D3CE-3A42-D489-B6C9-E96DF794F0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8" y="2682"/>
              <a:ext cx="52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ru-RU" altLang="en-US" sz="1000">
                  <a:solidFill>
                    <a:srgbClr val="000000"/>
                  </a:solidFill>
                  <a:latin typeface="Helvetica" pitchFamily="2" charset="0"/>
                </a:rPr>
                <a:t>З</a:t>
              </a:r>
              <a:r>
                <a:rPr lang="en-US" altLang="en-US" sz="1000">
                  <a:solidFill>
                    <a:srgbClr val="000000"/>
                  </a:solidFill>
                  <a:latin typeface="Helvetica" pitchFamily="2" charset="0"/>
                </a:rPr>
                <a:t> - E - </a:t>
              </a:r>
              <a:r>
                <a:rPr lang="ru-RU" altLang="en-US" sz="1000">
                  <a:solidFill>
                    <a:srgbClr val="000000"/>
                  </a:solidFill>
                  <a:latin typeface="Helvetica" pitchFamily="2" charset="0"/>
                </a:rPr>
                <a:t>Н</a:t>
              </a:r>
              <a:endParaRPr lang="en-US" altLang="en-US" sz="1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1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0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0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01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01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01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1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1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60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01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01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60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01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01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60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1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01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1182" grpId="0" autoUpdateAnimBg="0"/>
      <p:bldP spid="601183" grpId="0" autoUpdateAnimBg="0"/>
      <p:bldP spid="601184" grpId="0" autoUpdateAnimBg="0"/>
      <p:bldP spid="601185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0" name="Text Box 2">
            <a:extLst>
              <a:ext uri="{FF2B5EF4-FFF2-40B4-BE49-F238E27FC236}">
                <a16:creationId xmlns:a16="http://schemas.microsoft.com/office/drawing/2014/main" id="{605FE863-9A68-4782-8CD5-FAF3A2747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en-US" sz="1600">
              <a:solidFill>
                <a:schemeClr val="tx1"/>
              </a:solidFill>
            </a:endParaRPr>
          </a:p>
        </p:txBody>
      </p:sp>
      <p:sp>
        <p:nvSpPr>
          <p:cNvPr id="718851" name="Text Box 3">
            <a:extLst>
              <a:ext uri="{FF2B5EF4-FFF2-40B4-BE49-F238E27FC236}">
                <a16:creationId xmlns:a16="http://schemas.microsoft.com/office/drawing/2014/main" id="{0D058F7B-0BA0-6783-D9AD-9181872AA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0" y="44450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</a:rPr>
              <a:t>Судей и Руфь</a:t>
            </a:r>
            <a:endParaRPr lang="en-US" altLang="en-US" sz="1400">
              <a:solidFill>
                <a:schemeClr val="tx1"/>
              </a:solidFill>
            </a:endParaRPr>
          </a:p>
        </p:txBody>
      </p:sp>
      <p:sp>
        <p:nvSpPr>
          <p:cNvPr id="718852" name="Rectangle 4">
            <a:extLst>
              <a:ext uri="{FF2B5EF4-FFF2-40B4-BE49-F238E27FC236}">
                <a16:creationId xmlns:a16="http://schemas.microsoft.com/office/drawing/2014/main" id="{A179C6A9-EA0A-12A5-44CE-E38259316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718853" name="Text Box 5">
            <a:extLst>
              <a:ext uri="{FF2B5EF4-FFF2-40B4-BE49-F238E27FC236}">
                <a16:creationId xmlns:a16="http://schemas.microsoft.com/office/drawing/2014/main" id="{25D87969-72CF-6AE0-49AD-D9A7C95F1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31-32</a:t>
            </a:r>
          </a:p>
        </p:txBody>
      </p:sp>
      <p:grpSp>
        <p:nvGrpSpPr>
          <p:cNvPr id="718854" name="Group 6">
            <a:extLst>
              <a:ext uri="{FF2B5EF4-FFF2-40B4-BE49-F238E27FC236}">
                <a16:creationId xmlns:a16="http://schemas.microsoft.com/office/drawing/2014/main" id="{D1C79A78-F64F-CDBF-94B7-1D52391D16EC}"/>
              </a:ext>
            </a:extLst>
          </p:cNvPr>
          <p:cNvGrpSpPr>
            <a:grpSpLocks/>
          </p:cNvGrpSpPr>
          <p:nvPr/>
        </p:nvGrpSpPr>
        <p:grpSpPr bwMode="auto">
          <a:xfrm>
            <a:off x="2400300" y="1543050"/>
            <a:ext cx="4387850" cy="3598863"/>
            <a:chOff x="1496" y="1397"/>
            <a:chExt cx="2764" cy="2267"/>
          </a:xfrm>
        </p:grpSpPr>
        <p:sp>
          <p:nvSpPr>
            <p:cNvPr id="718855" name="Rectangle 7">
              <a:extLst>
                <a:ext uri="{FF2B5EF4-FFF2-40B4-BE49-F238E27FC236}">
                  <a16:creationId xmlns:a16="http://schemas.microsoft.com/office/drawing/2014/main" id="{CA4B6BEC-5A96-6FAB-2053-F9FF7701B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856" name="Rectangle 8">
              <a:extLst>
                <a:ext uri="{FF2B5EF4-FFF2-40B4-BE49-F238E27FC236}">
                  <a16:creationId xmlns:a16="http://schemas.microsoft.com/office/drawing/2014/main" id="{9516134D-3354-A181-963B-A3FDBB295D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800" b="0">
                  <a:solidFill>
                    <a:srgbClr val="790015"/>
                  </a:solidFill>
                  <a:latin typeface="Times" panose="020F07020304040A0204" pitchFamily="34" charset="0"/>
                </a:rPr>
                <a:t>ABRAHAM</a:t>
              </a:r>
              <a:endParaRPr lang="en-US" alt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endParaRPr>
            </a:p>
          </p:txBody>
        </p:sp>
        <p:sp>
          <p:nvSpPr>
            <p:cNvPr id="718857" name="Rectangle 9">
              <a:extLst>
                <a:ext uri="{FF2B5EF4-FFF2-40B4-BE49-F238E27FC236}">
                  <a16:creationId xmlns:a16="http://schemas.microsoft.com/office/drawing/2014/main" id="{25C65003-C54A-8746-42F7-180D067BA7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858" name="AutoShape 10">
              <a:extLst>
                <a:ext uri="{FF2B5EF4-FFF2-40B4-BE49-F238E27FC236}">
                  <a16:creationId xmlns:a16="http://schemas.microsoft.com/office/drawing/2014/main" id="{DBBF6ACA-BD27-7E52-F261-67FED30AE5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859" name="Rectangle 11">
              <a:extLst>
                <a:ext uri="{FF2B5EF4-FFF2-40B4-BE49-F238E27FC236}">
                  <a16:creationId xmlns:a16="http://schemas.microsoft.com/office/drawing/2014/main" id="{D272C248-2CAD-84AE-EE37-5A0581E359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860" name="Rectangle 12">
              <a:extLst>
                <a:ext uri="{FF2B5EF4-FFF2-40B4-BE49-F238E27FC236}">
                  <a16:creationId xmlns:a16="http://schemas.microsoft.com/office/drawing/2014/main" id="{D98B8518-3C48-EFC5-6871-64D96EF3C0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6" y="1399"/>
              <a:ext cx="75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1200">
                  <a:solidFill>
                    <a:srgbClr val="790015"/>
                  </a:solidFill>
                  <a:latin typeface="Helvetica" pitchFamily="2" charset="0"/>
                </a:rPr>
                <a:t>   СОТВОРЕНИЕ</a:t>
              </a:r>
              <a:endParaRPr lang="en-US" altLang="en-US" sz="12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718861" name="Line 13">
              <a:extLst>
                <a:ext uri="{FF2B5EF4-FFF2-40B4-BE49-F238E27FC236}">
                  <a16:creationId xmlns:a16="http://schemas.microsoft.com/office/drawing/2014/main" id="{AA167AEE-9441-18FD-0513-C6636D3D81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862" name="Line 14">
              <a:extLst>
                <a:ext uri="{FF2B5EF4-FFF2-40B4-BE49-F238E27FC236}">
                  <a16:creationId xmlns:a16="http://schemas.microsoft.com/office/drawing/2014/main" id="{CC1807B4-25CA-0C47-7971-47E6AE2DB7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863" name="Rectangle 15">
              <a:extLst>
                <a:ext uri="{FF2B5EF4-FFF2-40B4-BE49-F238E27FC236}">
                  <a16:creationId xmlns:a16="http://schemas.microsoft.com/office/drawing/2014/main" id="{B7DC5830-E863-C7E4-3E7A-ED0ABD1DE3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864" name="Rectangle 16">
              <a:extLst>
                <a:ext uri="{FF2B5EF4-FFF2-40B4-BE49-F238E27FC236}">
                  <a16:creationId xmlns:a16="http://schemas.microsoft.com/office/drawing/2014/main" id="{4844DEDE-E98B-0AFA-CD4F-4289399CA2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800" b="0">
                  <a:solidFill>
                    <a:srgbClr val="790015"/>
                  </a:solidFill>
                  <a:latin typeface="Times" panose="020F07020304040A0204" pitchFamily="34" charset="0"/>
                </a:rPr>
                <a:t>ABRAHAM</a:t>
              </a:r>
              <a:endParaRPr lang="en-US" alt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endParaRPr>
            </a:p>
          </p:txBody>
        </p:sp>
        <p:sp>
          <p:nvSpPr>
            <p:cNvPr id="718865" name="Rectangle 17">
              <a:extLst>
                <a:ext uri="{FF2B5EF4-FFF2-40B4-BE49-F238E27FC236}">
                  <a16:creationId xmlns:a16="http://schemas.microsoft.com/office/drawing/2014/main" id="{4B7C0FD5-C4D8-ED75-D2BA-3F448E9640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866" name="AutoShape 18">
              <a:extLst>
                <a:ext uri="{FF2B5EF4-FFF2-40B4-BE49-F238E27FC236}">
                  <a16:creationId xmlns:a16="http://schemas.microsoft.com/office/drawing/2014/main" id="{7C3C1975-DFAD-FFD6-470E-2342BAEFD4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867" name="Rectangle 19">
              <a:extLst>
                <a:ext uri="{FF2B5EF4-FFF2-40B4-BE49-F238E27FC236}">
                  <a16:creationId xmlns:a16="http://schemas.microsoft.com/office/drawing/2014/main" id="{8EE53C8F-8F24-0357-F20C-9B9F4BBF0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868" name="Rectangle 20">
              <a:extLst>
                <a:ext uri="{FF2B5EF4-FFF2-40B4-BE49-F238E27FC236}">
                  <a16:creationId xmlns:a16="http://schemas.microsoft.com/office/drawing/2014/main" id="{F6D50C32-A977-DE59-8AC0-96593AEE5A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5" y="1566"/>
              <a:ext cx="71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1800">
                  <a:solidFill>
                    <a:srgbClr val="790015"/>
                  </a:solidFill>
                  <a:latin typeface="Helvetica" pitchFamily="2" charset="0"/>
                </a:rPr>
                <a:t>  АВРААМ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718869" name="Line 21">
              <a:extLst>
                <a:ext uri="{FF2B5EF4-FFF2-40B4-BE49-F238E27FC236}">
                  <a16:creationId xmlns:a16="http://schemas.microsoft.com/office/drawing/2014/main" id="{A1EB5ED4-00A1-08C9-DE66-952A31C8F5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870" name="Line 22">
              <a:extLst>
                <a:ext uri="{FF2B5EF4-FFF2-40B4-BE49-F238E27FC236}">
                  <a16:creationId xmlns:a16="http://schemas.microsoft.com/office/drawing/2014/main" id="{D11B9193-8C36-0CDF-40E4-D5D33F900F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871" name="Rectangle 23">
              <a:extLst>
                <a:ext uri="{FF2B5EF4-FFF2-40B4-BE49-F238E27FC236}">
                  <a16:creationId xmlns:a16="http://schemas.microsoft.com/office/drawing/2014/main" id="{20EB0500-E61B-681C-D743-5E6106C67B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872" name="Rectangle 24">
              <a:extLst>
                <a:ext uri="{FF2B5EF4-FFF2-40B4-BE49-F238E27FC236}">
                  <a16:creationId xmlns:a16="http://schemas.microsoft.com/office/drawing/2014/main" id="{589F4BCF-D4C9-0525-AA9C-EE3345FAEE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800" b="0">
                  <a:solidFill>
                    <a:srgbClr val="790015"/>
                  </a:solidFill>
                  <a:latin typeface="Times" panose="020F07020304040A0204" pitchFamily="34" charset="0"/>
                </a:rPr>
                <a:t>ABRAHAM</a:t>
              </a:r>
              <a:endParaRPr lang="en-US" alt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endParaRPr>
            </a:p>
          </p:txBody>
        </p:sp>
        <p:sp>
          <p:nvSpPr>
            <p:cNvPr id="718873" name="Rectangle 25">
              <a:extLst>
                <a:ext uri="{FF2B5EF4-FFF2-40B4-BE49-F238E27FC236}">
                  <a16:creationId xmlns:a16="http://schemas.microsoft.com/office/drawing/2014/main" id="{D5CE02ED-E5F7-F677-199A-8A33CD9BB9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874" name="AutoShape 26">
              <a:extLst>
                <a:ext uri="{FF2B5EF4-FFF2-40B4-BE49-F238E27FC236}">
                  <a16:creationId xmlns:a16="http://schemas.microsoft.com/office/drawing/2014/main" id="{D51D95A3-8A20-DA2C-FC96-6EFA6BC524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875" name="Rectangle 27">
              <a:extLst>
                <a:ext uri="{FF2B5EF4-FFF2-40B4-BE49-F238E27FC236}">
                  <a16:creationId xmlns:a16="http://schemas.microsoft.com/office/drawing/2014/main" id="{01CE1A64-B3A7-A28B-077B-DC289E6D2D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876" name="Rectangle 28">
              <a:extLst>
                <a:ext uri="{FF2B5EF4-FFF2-40B4-BE49-F238E27FC236}">
                  <a16:creationId xmlns:a16="http://schemas.microsoft.com/office/drawing/2014/main" id="{88FBC1E8-6097-4244-F6A2-A8625CD55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4" y="1735"/>
              <a:ext cx="54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1800">
                  <a:solidFill>
                    <a:srgbClr val="790015"/>
                  </a:solidFill>
                  <a:latin typeface="Helvetica" pitchFamily="2" charset="0"/>
                </a:rPr>
                <a:t>ИОСИФ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718877" name="Line 29">
              <a:extLst>
                <a:ext uri="{FF2B5EF4-FFF2-40B4-BE49-F238E27FC236}">
                  <a16:creationId xmlns:a16="http://schemas.microsoft.com/office/drawing/2014/main" id="{F5337EF8-59C3-E92E-4A89-516B26084D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878" name="Line 30">
              <a:extLst>
                <a:ext uri="{FF2B5EF4-FFF2-40B4-BE49-F238E27FC236}">
                  <a16:creationId xmlns:a16="http://schemas.microsoft.com/office/drawing/2014/main" id="{CB7C89D7-388F-8AF3-F6E8-4BE1D06E67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879" name="Rectangle 31">
              <a:extLst>
                <a:ext uri="{FF2B5EF4-FFF2-40B4-BE49-F238E27FC236}">
                  <a16:creationId xmlns:a16="http://schemas.microsoft.com/office/drawing/2014/main" id="{A7425C96-AC5C-54E3-7FEC-4F17561382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880" name="AutoShape 32">
              <a:extLst>
                <a:ext uri="{FF2B5EF4-FFF2-40B4-BE49-F238E27FC236}">
                  <a16:creationId xmlns:a16="http://schemas.microsoft.com/office/drawing/2014/main" id="{A02FB129-84F2-C12B-26D4-E375D330E7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881" name="Rectangle 33">
              <a:extLst>
                <a:ext uri="{FF2B5EF4-FFF2-40B4-BE49-F238E27FC236}">
                  <a16:creationId xmlns:a16="http://schemas.microsoft.com/office/drawing/2014/main" id="{834BFFFD-52BC-D318-B365-2EF15569E6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882" name="Rectangle 34">
              <a:extLst>
                <a:ext uri="{FF2B5EF4-FFF2-40B4-BE49-F238E27FC236}">
                  <a16:creationId xmlns:a16="http://schemas.microsoft.com/office/drawing/2014/main" id="{5AE1AE80-7FDF-E5EE-B61F-3A5EBA5F84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0" y="1896"/>
              <a:ext cx="6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1800">
                  <a:solidFill>
                    <a:srgbClr val="790015"/>
                  </a:solidFill>
                  <a:latin typeface="Helvetica" pitchFamily="2" charset="0"/>
                </a:rPr>
                <a:t> МОИСЕЙ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718883" name="Line 35">
              <a:extLst>
                <a:ext uri="{FF2B5EF4-FFF2-40B4-BE49-F238E27FC236}">
                  <a16:creationId xmlns:a16="http://schemas.microsoft.com/office/drawing/2014/main" id="{1758486B-B7FA-99F0-F0CC-0B8075D699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884" name="Line 36">
              <a:extLst>
                <a:ext uri="{FF2B5EF4-FFF2-40B4-BE49-F238E27FC236}">
                  <a16:creationId xmlns:a16="http://schemas.microsoft.com/office/drawing/2014/main" id="{F2F12607-41AF-BE79-5067-BF557CC166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885" name="Rectangle 37">
              <a:extLst>
                <a:ext uri="{FF2B5EF4-FFF2-40B4-BE49-F238E27FC236}">
                  <a16:creationId xmlns:a16="http://schemas.microsoft.com/office/drawing/2014/main" id="{4057E4A1-22FC-C163-175A-57C6721570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886" name="AutoShape 38">
              <a:extLst>
                <a:ext uri="{FF2B5EF4-FFF2-40B4-BE49-F238E27FC236}">
                  <a16:creationId xmlns:a16="http://schemas.microsoft.com/office/drawing/2014/main" id="{809F5C2E-3F1C-7673-692C-5DE4E942F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887" name="Rectangle 39">
              <a:extLst>
                <a:ext uri="{FF2B5EF4-FFF2-40B4-BE49-F238E27FC236}">
                  <a16:creationId xmlns:a16="http://schemas.microsoft.com/office/drawing/2014/main" id="{5AD847A7-034D-BBEF-008C-E3CEA726AB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888" name="Rectangle 40">
              <a:extLst>
                <a:ext uri="{FF2B5EF4-FFF2-40B4-BE49-F238E27FC236}">
                  <a16:creationId xmlns:a16="http://schemas.microsoft.com/office/drawing/2014/main" id="{4F9C8257-FABD-0BFA-A67E-528E76CC8A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8" y="2071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1800">
                  <a:solidFill>
                    <a:srgbClr val="790015"/>
                  </a:solidFill>
                  <a:latin typeface="Helvetica" pitchFamily="2" charset="0"/>
                </a:rPr>
                <a:t>   И. НАВИН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718889" name="Line 41">
              <a:extLst>
                <a:ext uri="{FF2B5EF4-FFF2-40B4-BE49-F238E27FC236}">
                  <a16:creationId xmlns:a16="http://schemas.microsoft.com/office/drawing/2014/main" id="{BA07FD11-2729-0615-BADC-2D94E1D202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890" name="Rectangle 42">
              <a:extLst>
                <a:ext uri="{FF2B5EF4-FFF2-40B4-BE49-F238E27FC236}">
                  <a16:creationId xmlns:a16="http://schemas.microsoft.com/office/drawing/2014/main" id="{CFF932A1-40C0-D9A2-BAC9-28E67C16D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891" name="AutoShape 43">
              <a:extLst>
                <a:ext uri="{FF2B5EF4-FFF2-40B4-BE49-F238E27FC236}">
                  <a16:creationId xmlns:a16="http://schemas.microsoft.com/office/drawing/2014/main" id="{6EE3A60F-18AC-5911-5132-7C69886C60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892" name="Rectangle 44">
              <a:extLst>
                <a:ext uri="{FF2B5EF4-FFF2-40B4-BE49-F238E27FC236}">
                  <a16:creationId xmlns:a16="http://schemas.microsoft.com/office/drawing/2014/main" id="{B0FE339C-D1A4-809F-5606-8C1B05E60F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893" name="Rectangle 45">
              <a:extLst>
                <a:ext uri="{FF2B5EF4-FFF2-40B4-BE49-F238E27FC236}">
                  <a16:creationId xmlns:a16="http://schemas.microsoft.com/office/drawing/2014/main" id="{A50A9F02-7730-C47C-838D-4BAE7359D2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2" y="2233"/>
              <a:ext cx="8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1800">
                  <a:solidFill>
                    <a:srgbClr val="790015"/>
                  </a:solidFill>
                  <a:latin typeface="Helvetica" pitchFamily="2" charset="0"/>
                </a:rPr>
                <a:t>   АНАРХИЯ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718894" name="Line 46">
              <a:extLst>
                <a:ext uri="{FF2B5EF4-FFF2-40B4-BE49-F238E27FC236}">
                  <a16:creationId xmlns:a16="http://schemas.microsoft.com/office/drawing/2014/main" id="{D1FDB0FC-F64C-B6A7-F63A-5A87828368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895" name="Rectangle 47">
              <a:extLst>
                <a:ext uri="{FF2B5EF4-FFF2-40B4-BE49-F238E27FC236}">
                  <a16:creationId xmlns:a16="http://schemas.microsoft.com/office/drawing/2014/main" id="{4F1B75B7-765B-F749-09C5-F643719242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896" name="AutoShape 48">
              <a:extLst>
                <a:ext uri="{FF2B5EF4-FFF2-40B4-BE49-F238E27FC236}">
                  <a16:creationId xmlns:a16="http://schemas.microsoft.com/office/drawing/2014/main" id="{AECEF5A9-41DC-8C63-910A-17C2F39EF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897" name="Rectangle 49">
              <a:extLst>
                <a:ext uri="{FF2B5EF4-FFF2-40B4-BE49-F238E27FC236}">
                  <a16:creationId xmlns:a16="http://schemas.microsoft.com/office/drawing/2014/main" id="{7B837A0E-9439-160E-A1D1-77D87A0C27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898" name="Rectangle 50">
              <a:extLst>
                <a:ext uri="{FF2B5EF4-FFF2-40B4-BE49-F238E27FC236}">
                  <a16:creationId xmlns:a16="http://schemas.microsoft.com/office/drawing/2014/main" id="{E86A8994-F37D-0A4E-0721-6347EEB35D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9" y="2416"/>
              <a:ext cx="79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1800">
                  <a:solidFill>
                    <a:srgbClr val="790015"/>
                  </a:solidFill>
                  <a:latin typeface="Helvetica" pitchFamily="2" charset="0"/>
                </a:rPr>
                <a:t>  ЦАРСТВО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718899" name="Line 51">
              <a:extLst>
                <a:ext uri="{FF2B5EF4-FFF2-40B4-BE49-F238E27FC236}">
                  <a16:creationId xmlns:a16="http://schemas.microsoft.com/office/drawing/2014/main" id="{E44C3740-6A8D-BF26-32AE-65457CBEC6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900" name="Rectangle 52">
              <a:extLst>
                <a:ext uri="{FF2B5EF4-FFF2-40B4-BE49-F238E27FC236}">
                  <a16:creationId xmlns:a16="http://schemas.microsoft.com/office/drawing/2014/main" id="{CE1B6766-2CF6-505E-4FA4-7A0B5B8877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901" name="AutoShape 53">
              <a:extLst>
                <a:ext uri="{FF2B5EF4-FFF2-40B4-BE49-F238E27FC236}">
                  <a16:creationId xmlns:a16="http://schemas.microsoft.com/office/drawing/2014/main" id="{CC4C0AD9-7A6E-3887-E7BD-4248A78277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902" name="Rectangle 54">
              <a:extLst>
                <a:ext uri="{FF2B5EF4-FFF2-40B4-BE49-F238E27FC236}">
                  <a16:creationId xmlns:a16="http://schemas.microsoft.com/office/drawing/2014/main" id="{4D0426D2-3449-DD8D-44B8-4C3C77B9E6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903" name="Rectangle 55">
              <a:extLst>
                <a:ext uri="{FF2B5EF4-FFF2-40B4-BE49-F238E27FC236}">
                  <a16:creationId xmlns:a16="http://schemas.microsoft.com/office/drawing/2014/main" id="{CDF2DDF1-C8A4-F3EF-C841-D56BD56951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5" y="2591"/>
              <a:ext cx="89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1600">
                  <a:solidFill>
                    <a:srgbClr val="790015"/>
                  </a:solidFill>
                  <a:latin typeface="Helvetica" pitchFamily="2" charset="0"/>
                </a:rPr>
                <a:t>     ПЛЕНЕНИЕ</a:t>
              </a:r>
              <a:endParaRPr lang="en-US" altLang="en-US" sz="16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718904" name="Line 56">
              <a:extLst>
                <a:ext uri="{FF2B5EF4-FFF2-40B4-BE49-F238E27FC236}">
                  <a16:creationId xmlns:a16="http://schemas.microsoft.com/office/drawing/2014/main" id="{DF30C925-5281-D598-2E01-38BFAA793B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905" name="Line 57">
              <a:extLst>
                <a:ext uri="{FF2B5EF4-FFF2-40B4-BE49-F238E27FC236}">
                  <a16:creationId xmlns:a16="http://schemas.microsoft.com/office/drawing/2014/main" id="{BA6D8B97-B5F2-3614-C865-29179432BD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906" name="Rectangle 58">
              <a:extLst>
                <a:ext uri="{FF2B5EF4-FFF2-40B4-BE49-F238E27FC236}">
                  <a16:creationId xmlns:a16="http://schemas.microsoft.com/office/drawing/2014/main" id="{9D5E33F0-43EB-E4E0-33AA-2199ACB716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907" name="AutoShape 59">
              <a:extLst>
                <a:ext uri="{FF2B5EF4-FFF2-40B4-BE49-F238E27FC236}">
                  <a16:creationId xmlns:a16="http://schemas.microsoft.com/office/drawing/2014/main" id="{0D78CF98-F7FD-191A-FD20-4FB0F9E908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908" name="Rectangle 60">
              <a:extLst>
                <a:ext uri="{FF2B5EF4-FFF2-40B4-BE49-F238E27FC236}">
                  <a16:creationId xmlns:a16="http://schemas.microsoft.com/office/drawing/2014/main" id="{9B29E594-B70C-9532-3175-6349E94BCA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909" name="Rectangle 61">
              <a:extLst>
                <a:ext uri="{FF2B5EF4-FFF2-40B4-BE49-F238E27FC236}">
                  <a16:creationId xmlns:a16="http://schemas.microsoft.com/office/drawing/2014/main" id="{A47D9DED-55A2-1FB2-CC95-7A87DE338C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2" y="2777"/>
              <a:ext cx="76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1600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ru-RU" altLang="en-US" sz="1400">
                  <a:solidFill>
                    <a:srgbClr val="790015"/>
                  </a:solidFill>
                  <a:latin typeface="Helvetica" pitchFamily="2" charset="0"/>
                </a:rPr>
                <a:t>МОЛЧАНИЕ</a:t>
              </a:r>
              <a:endParaRPr lang="en-US" altLang="en-US" sz="1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718910" name="Line 62">
              <a:extLst>
                <a:ext uri="{FF2B5EF4-FFF2-40B4-BE49-F238E27FC236}">
                  <a16:creationId xmlns:a16="http://schemas.microsoft.com/office/drawing/2014/main" id="{31F97115-AFD9-E081-4981-0D7E485F9F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911" name="Line 63">
              <a:extLst>
                <a:ext uri="{FF2B5EF4-FFF2-40B4-BE49-F238E27FC236}">
                  <a16:creationId xmlns:a16="http://schemas.microsoft.com/office/drawing/2014/main" id="{16AA90BF-7A33-B6C5-71C8-BE5A8DD41B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912" name="Rectangle 64">
              <a:extLst>
                <a:ext uri="{FF2B5EF4-FFF2-40B4-BE49-F238E27FC236}">
                  <a16:creationId xmlns:a16="http://schemas.microsoft.com/office/drawing/2014/main" id="{27A72DEB-0730-A446-B613-DEBD6FF037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913" name="AutoShape 65">
              <a:extLst>
                <a:ext uri="{FF2B5EF4-FFF2-40B4-BE49-F238E27FC236}">
                  <a16:creationId xmlns:a16="http://schemas.microsoft.com/office/drawing/2014/main" id="{3912FFF8-CEAD-12B4-D9DC-EB5668EC40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914" name="Rectangle 66">
              <a:extLst>
                <a:ext uri="{FF2B5EF4-FFF2-40B4-BE49-F238E27FC236}">
                  <a16:creationId xmlns:a16="http://schemas.microsoft.com/office/drawing/2014/main" id="{1B764F98-ADB2-A70F-6A02-D00244A4FD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18915" name="Group 67">
              <a:extLst>
                <a:ext uri="{FF2B5EF4-FFF2-40B4-BE49-F238E27FC236}">
                  <a16:creationId xmlns:a16="http://schemas.microsoft.com/office/drawing/2014/main" id="{00E6F053-055F-4564-E42D-93249076B5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39" y="2965"/>
              <a:ext cx="700" cy="280"/>
              <a:chOff x="3027" y="3101"/>
              <a:chExt cx="700" cy="280"/>
            </a:xfrm>
          </p:grpSpPr>
          <p:sp>
            <p:nvSpPr>
              <p:cNvPr id="718916" name="Rectangle 68">
                <a:extLst>
                  <a:ext uri="{FF2B5EF4-FFF2-40B4-BE49-F238E27FC236}">
                    <a16:creationId xmlns:a16="http://schemas.microsoft.com/office/drawing/2014/main" id="{0B5684C7-8840-5B6B-2D20-C6B71C2146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6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en-US" sz="2800">
                    <a:solidFill>
                      <a:schemeClr val="accent1"/>
                    </a:solidFill>
                    <a:latin typeface="Helvetica" pitchFamily="2" charset="0"/>
                  </a:rPr>
                  <a:t>   </a:t>
                </a:r>
                <a:endParaRPr lang="en-US" altLang="en-US" sz="4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2" charset="0"/>
                </a:endParaRPr>
              </a:p>
            </p:txBody>
          </p:sp>
          <p:sp>
            <p:nvSpPr>
              <p:cNvPr id="718917" name="Rectangle 69">
                <a:extLst>
                  <a:ext uri="{FF2B5EF4-FFF2-40B4-BE49-F238E27FC236}">
                    <a16:creationId xmlns:a16="http://schemas.microsoft.com/office/drawing/2014/main" id="{55A7A23C-63C9-D037-F704-61730DF852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7" y="3101"/>
                <a:ext cx="700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ru-RU" altLang="en-US" sz="2500">
                    <a:solidFill>
                      <a:schemeClr val="accent1"/>
                    </a:solidFill>
                    <a:latin typeface="Helvetica" pitchFamily="2" charset="0"/>
                  </a:rPr>
                  <a:t>ИИСУС</a:t>
                </a:r>
                <a:endParaRPr lang="en-US" altLang="en-US" sz="36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2" charset="0"/>
                </a:endParaRPr>
              </a:p>
            </p:txBody>
          </p:sp>
        </p:grpSp>
        <p:sp>
          <p:nvSpPr>
            <p:cNvPr id="718918" name="Line 70">
              <a:extLst>
                <a:ext uri="{FF2B5EF4-FFF2-40B4-BE49-F238E27FC236}">
                  <a16:creationId xmlns:a16="http://schemas.microsoft.com/office/drawing/2014/main" id="{9DD37237-23FD-9F9A-4317-610FEAE344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919" name="Line 71">
              <a:extLst>
                <a:ext uri="{FF2B5EF4-FFF2-40B4-BE49-F238E27FC236}">
                  <a16:creationId xmlns:a16="http://schemas.microsoft.com/office/drawing/2014/main" id="{530A9585-50FB-F104-6591-F86A64388A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8920" name="AutoShape 72">
            <a:extLst>
              <a:ext uri="{FF2B5EF4-FFF2-40B4-BE49-F238E27FC236}">
                <a16:creationId xmlns:a16="http://schemas.microsoft.com/office/drawing/2014/main" id="{479AEB66-B1C0-153E-189F-A290C49522A2}"/>
              </a:ext>
            </a:extLst>
          </p:cNvPr>
          <p:cNvSpPr>
            <a:spLocks noChangeArrowheads="1"/>
          </p:cNvSpPr>
          <p:nvPr/>
        </p:nvSpPr>
        <p:spPr bwMode="auto">
          <a:xfrm rot="20160000">
            <a:off x="2289175" y="296545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926" name="Oval 78">
            <a:extLst>
              <a:ext uri="{FF2B5EF4-FFF2-40B4-BE49-F238E27FC236}">
                <a16:creationId xmlns:a16="http://schemas.microsoft.com/office/drawing/2014/main" id="{01090A7D-23C0-CDE4-BDDD-63A363E90A58}"/>
              </a:ext>
            </a:extLst>
          </p:cNvPr>
          <p:cNvSpPr>
            <a:spLocks noChangeArrowheads="1"/>
          </p:cNvSpPr>
          <p:nvPr/>
        </p:nvSpPr>
        <p:spPr bwMode="auto">
          <a:xfrm rot="-3337920">
            <a:off x="5764213" y="801688"/>
            <a:ext cx="2457450" cy="2616200"/>
          </a:xfrm>
          <a:prstGeom prst="ellipse">
            <a:avLst/>
          </a:prstGeom>
          <a:noFill/>
          <a:ln w="76200">
            <a:solidFill>
              <a:srgbClr val="F8131B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17088" dir="2963922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18927" name="Group 79">
            <a:extLst>
              <a:ext uri="{FF2B5EF4-FFF2-40B4-BE49-F238E27FC236}">
                <a16:creationId xmlns:a16="http://schemas.microsoft.com/office/drawing/2014/main" id="{7EB2479D-DA5D-A4D7-02D2-DA08522E9358}"/>
              </a:ext>
            </a:extLst>
          </p:cNvPr>
          <p:cNvGrpSpPr>
            <a:grpSpLocks/>
          </p:cNvGrpSpPr>
          <p:nvPr/>
        </p:nvGrpSpPr>
        <p:grpSpPr bwMode="auto">
          <a:xfrm>
            <a:off x="5614988" y="806450"/>
            <a:ext cx="2746375" cy="2568575"/>
            <a:chOff x="2300" y="1797"/>
            <a:chExt cx="1143" cy="1147"/>
          </a:xfrm>
        </p:grpSpPr>
        <p:sp>
          <p:nvSpPr>
            <p:cNvPr id="718928" name="AutoShape 80">
              <a:extLst>
                <a:ext uri="{FF2B5EF4-FFF2-40B4-BE49-F238E27FC236}">
                  <a16:creationId xmlns:a16="http://schemas.microsoft.com/office/drawing/2014/main" id="{0F27FABD-340E-281C-958B-332C2B1F324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294" y="1803"/>
              <a:ext cx="1146" cy="1134"/>
            </a:xfrm>
            <a:custGeom>
              <a:avLst/>
              <a:gdLst>
                <a:gd name="G0" fmla="+- 9894 0 0"/>
                <a:gd name="G1" fmla="+- 11724373 0 0"/>
                <a:gd name="G2" fmla="+- 0 0 11724373"/>
                <a:gd name="T0" fmla="*/ 0 256 1"/>
                <a:gd name="T1" fmla="*/ 180 256 1"/>
                <a:gd name="G3" fmla="+- 11724373 T0 T1"/>
                <a:gd name="T2" fmla="*/ 0 256 1"/>
                <a:gd name="T3" fmla="*/ 90 256 1"/>
                <a:gd name="G4" fmla="+- 11724373 T2 T3"/>
                <a:gd name="G5" fmla="*/ G4 2 1"/>
                <a:gd name="T4" fmla="*/ 90 256 1"/>
                <a:gd name="T5" fmla="*/ 0 256 1"/>
                <a:gd name="G6" fmla="+- 11724373 T4 T5"/>
                <a:gd name="G7" fmla="*/ G6 2 1"/>
                <a:gd name="G8" fmla="abs 11724373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894"/>
                <a:gd name="G18" fmla="*/ 9894 1 2"/>
                <a:gd name="G19" fmla="+- G18 5400 0"/>
                <a:gd name="G20" fmla="cos G19 11724373"/>
                <a:gd name="G21" fmla="sin G19 11724373"/>
                <a:gd name="G22" fmla="+- G20 10800 0"/>
                <a:gd name="G23" fmla="+- G21 10800 0"/>
                <a:gd name="G24" fmla="+- 10800 0 G20"/>
                <a:gd name="G25" fmla="+- 9894 10800 0"/>
                <a:gd name="G26" fmla="?: G9 G17 G25"/>
                <a:gd name="G27" fmla="?: G9 0 21600"/>
                <a:gd name="G28" fmla="cos 10800 11724373"/>
                <a:gd name="G29" fmla="sin 10800 11724373"/>
                <a:gd name="G30" fmla="sin 9894 11724373"/>
                <a:gd name="G31" fmla="+- G28 10800 0"/>
                <a:gd name="G32" fmla="+- G29 10800 0"/>
                <a:gd name="G33" fmla="+- G30 10800 0"/>
                <a:gd name="G34" fmla="?: G4 0 G31"/>
                <a:gd name="G35" fmla="?: 11724373 G34 0"/>
                <a:gd name="G36" fmla="?: G6 G35 G31"/>
                <a:gd name="G37" fmla="+- 21600 0 G36"/>
                <a:gd name="G38" fmla="?: G4 0 G33"/>
                <a:gd name="G39" fmla="?: 11724373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454 w 21600"/>
                <a:gd name="T15" fmla="*/ 10998 h 21600"/>
                <a:gd name="T16" fmla="*/ 10800 w 21600"/>
                <a:gd name="T17" fmla="*/ 906 h 21600"/>
                <a:gd name="T18" fmla="*/ 21146 w 21600"/>
                <a:gd name="T19" fmla="*/ 1099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907" y="10989"/>
                  </a:moveTo>
                  <a:cubicBezTo>
                    <a:pt x="906" y="10926"/>
                    <a:pt x="906" y="10863"/>
                    <a:pt x="906" y="10800"/>
                  </a:cubicBezTo>
                  <a:cubicBezTo>
                    <a:pt x="906" y="5335"/>
                    <a:pt x="5335" y="906"/>
                    <a:pt x="10800" y="906"/>
                  </a:cubicBezTo>
                  <a:cubicBezTo>
                    <a:pt x="16264" y="906"/>
                    <a:pt x="20694" y="5335"/>
                    <a:pt x="20694" y="10800"/>
                  </a:cubicBezTo>
                  <a:cubicBezTo>
                    <a:pt x="20694" y="10863"/>
                    <a:pt x="20693" y="10926"/>
                    <a:pt x="20692" y="10989"/>
                  </a:cubicBezTo>
                  <a:lnTo>
                    <a:pt x="21598" y="11007"/>
                  </a:lnTo>
                  <a:cubicBezTo>
                    <a:pt x="21599" y="10938"/>
                    <a:pt x="21600" y="1086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0869"/>
                    <a:pt x="0" y="10938"/>
                    <a:pt x="1" y="11007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>
              <a:outerShdw dist="56796" dir="3806097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929" name="AutoShape 81">
              <a:extLst>
                <a:ext uri="{FF2B5EF4-FFF2-40B4-BE49-F238E27FC236}">
                  <a16:creationId xmlns:a16="http://schemas.microsoft.com/office/drawing/2014/main" id="{87BC526B-BF78-D956-4779-2FF906788F4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291585">
              <a:off x="2300" y="1810"/>
              <a:ext cx="1143" cy="1134"/>
            </a:xfrm>
            <a:custGeom>
              <a:avLst/>
              <a:gdLst>
                <a:gd name="G0" fmla="+- 9894 0 0"/>
                <a:gd name="G1" fmla="+- 11724373 0 0"/>
                <a:gd name="G2" fmla="+- 0 0 11724373"/>
                <a:gd name="T0" fmla="*/ 0 256 1"/>
                <a:gd name="T1" fmla="*/ 180 256 1"/>
                <a:gd name="G3" fmla="+- 11724373 T0 T1"/>
                <a:gd name="T2" fmla="*/ 0 256 1"/>
                <a:gd name="T3" fmla="*/ 90 256 1"/>
                <a:gd name="G4" fmla="+- 11724373 T2 T3"/>
                <a:gd name="G5" fmla="*/ G4 2 1"/>
                <a:gd name="T4" fmla="*/ 90 256 1"/>
                <a:gd name="T5" fmla="*/ 0 256 1"/>
                <a:gd name="G6" fmla="+- 11724373 T4 T5"/>
                <a:gd name="G7" fmla="*/ G6 2 1"/>
                <a:gd name="G8" fmla="abs 11724373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894"/>
                <a:gd name="G18" fmla="*/ 9894 1 2"/>
                <a:gd name="G19" fmla="+- G18 5400 0"/>
                <a:gd name="G20" fmla="cos G19 11724373"/>
                <a:gd name="G21" fmla="sin G19 11724373"/>
                <a:gd name="G22" fmla="+- G20 10800 0"/>
                <a:gd name="G23" fmla="+- G21 10800 0"/>
                <a:gd name="G24" fmla="+- 10800 0 G20"/>
                <a:gd name="G25" fmla="+- 9894 10800 0"/>
                <a:gd name="G26" fmla="?: G9 G17 G25"/>
                <a:gd name="G27" fmla="?: G9 0 21600"/>
                <a:gd name="G28" fmla="cos 10800 11724373"/>
                <a:gd name="G29" fmla="sin 10800 11724373"/>
                <a:gd name="G30" fmla="sin 9894 11724373"/>
                <a:gd name="G31" fmla="+- G28 10800 0"/>
                <a:gd name="G32" fmla="+- G29 10800 0"/>
                <a:gd name="G33" fmla="+- G30 10800 0"/>
                <a:gd name="G34" fmla="?: G4 0 G31"/>
                <a:gd name="G35" fmla="?: 11724373 G34 0"/>
                <a:gd name="G36" fmla="?: G6 G35 G31"/>
                <a:gd name="G37" fmla="+- 21600 0 G36"/>
                <a:gd name="G38" fmla="?: G4 0 G33"/>
                <a:gd name="G39" fmla="?: 11724373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454 w 21600"/>
                <a:gd name="T15" fmla="*/ 10998 h 21600"/>
                <a:gd name="T16" fmla="*/ 10800 w 21600"/>
                <a:gd name="T17" fmla="*/ 906 h 21600"/>
                <a:gd name="T18" fmla="*/ 21146 w 21600"/>
                <a:gd name="T19" fmla="*/ 1099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907" y="10989"/>
                  </a:moveTo>
                  <a:cubicBezTo>
                    <a:pt x="906" y="10926"/>
                    <a:pt x="906" y="10863"/>
                    <a:pt x="906" y="10800"/>
                  </a:cubicBezTo>
                  <a:cubicBezTo>
                    <a:pt x="906" y="5335"/>
                    <a:pt x="5335" y="906"/>
                    <a:pt x="10800" y="906"/>
                  </a:cubicBezTo>
                  <a:cubicBezTo>
                    <a:pt x="16264" y="906"/>
                    <a:pt x="20694" y="5335"/>
                    <a:pt x="20694" y="10800"/>
                  </a:cubicBezTo>
                  <a:cubicBezTo>
                    <a:pt x="20694" y="10863"/>
                    <a:pt x="20693" y="10926"/>
                    <a:pt x="20692" y="10989"/>
                  </a:cubicBezTo>
                  <a:lnTo>
                    <a:pt x="21598" y="11007"/>
                  </a:lnTo>
                  <a:cubicBezTo>
                    <a:pt x="21599" y="10938"/>
                    <a:pt x="21600" y="1086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0869"/>
                    <a:pt x="0" y="10938"/>
                    <a:pt x="1" y="11007"/>
                  </a:cubicBez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FFFF00"/>
              </a:solidFill>
              <a:miter lim="800000"/>
              <a:headEnd/>
              <a:tailEnd/>
            </a:ln>
            <a:effectLst>
              <a:outerShdw dist="56796" dir="3806097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8930" name="Rectangle 82">
            <a:extLst>
              <a:ext uri="{FF2B5EF4-FFF2-40B4-BE49-F238E27FC236}">
                <a16:creationId xmlns:a16="http://schemas.microsoft.com/office/drawing/2014/main" id="{89142D68-7E57-CF59-7B1E-A0A9EE479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5200" y="776288"/>
            <a:ext cx="2870200" cy="15525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9600" b="0">
                <a:solidFill>
                  <a:srgbClr val="51DC00"/>
                </a:solidFill>
                <a:latin typeface="Times" panose="020F07020304040A0204" pitchFamily="34" charset="0"/>
              </a:rPr>
              <a:t>А</a:t>
            </a:r>
            <a:r>
              <a:rPr lang="ru-RU" altLang="en-US" sz="6000" b="0">
                <a:solidFill>
                  <a:schemeClr val="tx2"/>
                </a:solidFill>
                <a:latin typeface="Times" panose="020F07020304040A0204" pitchFamily="34" charset="0"/>
              </a:rPr>
              <a:t> Ц П</a:t>
            </a:r>
            <a:endParaRPr lang="en-US" altLang="en-US" sz="6000" b="0">
              <a:solidFill>
                <a:schemeClr val="tx2"/>
              </a:solidFill>
              <a:latin typeface="Times" panose="020F07020304040A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8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8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71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718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93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300" name="Rectangle 4">
            <a:extLst>
              <a:ext uri="{FF2B5EF4-FFF2-40B4-BE49-F238E27FC236}">
                <a16:creationId xmlns:a16="http://schemas.microsoft.com/office/drawing/2014/main" id="{C6B4FA1A-7DD5-B749-08D6-0D0DC0DFD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01" name="Rectangle 5">
            <a:extLst>
              <a:ext uri="{FF2B5EF4-FFF2-40B4-BE49-F238E27FC236}">
                <a16:creationId xmlns:a16="http://schemas.microsoft.com/office/drawing/2014/main" id="{8CDFC5E3-393F-9F11-D077-63684706E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0613" y="1968500"/>
            <a:ext cx="9445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(2000 </a:t>
            </a:r>
            <a:r>
              <a:rPr lang="ru-RU" altLang="en-US" sz="1000">
                <a:solidFill>
                  <a:srgbClr val="FFFF00"/>
                </a:solidFill>
                <a:latin typeface="Times" panose="020F07020304040A0204" pitchFamily="34" charset="0"/>
              </a:rPr>
              <a:t>до Р.Х</a:t>
            </a:r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.)</a:t>
            </a:r>
          </a:p>
        </p:txBody>
      </p:sp>
      <p:sp>
        <p:nvSpPr>
          <p:cNvPr id="567302" name="Rectangle 6">
            <a:extLst>
              <a:ext uri="{FF2B5EF4-FFF2-40B4-BE49-F238E27FC236}">
                <a16:creationId xmlns:a16="http://schemas.microsoft.com/office/drawing/2014/main" id="{6FA33257-56AE-BD76-40BE-6FCBF6059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03" name="Freeform 7">
            <a:extLst>
              <a:ext uri="{FF2B5EF4-FFF2-40B4-BE49-F238E27FC236}">
                <a16:creationId xmlns:a16="http://schemas.microsoft.com/office/drawing/2014/main" id="{646D0B36-1807-DF3D-88E3-6F9C00F25E1A}"/>
              </a:ext>
            </a:extLst>
          </p:cNvPr>
          <p:cNvSpPr>
            <a:spLocks/>
          </p:cNvSpPr>
          <p:nvPr/>
        </p:nvSpPr>
        <p:spPr bwMode="auto">
          <a:xfrm>
            <a:off x="4941888" y="21558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304" name="AutoShape 8">
            <a:extLst>
              <a:ext uri="{FF2B5EF4-FFF2-40B4-BE49-F238E27FC236}">
                <a16:creationId xmlns:a16="http://schemas.microsoft.com/office/drawing/2014/main" id="{465F0044-F5CA-81DC-A9B0-E95054BA3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0688" y="20478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05" name="Rectangle 9">
            <a:extLst>
              <a:ext uri="{FF2B5EF4-FFF2-40B4-BE49-F238E27FC236}">
                <a16:creationId xmlns:a16="http://schemas.microsoft.com/office/drawing/2014/main" id="{BFFDDDA3-2627-1097-C01F-16247AC23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100" y="22050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06" name="Freeform 10">
            <a:extLst>
              <a:ext uri="{FF2B5EF4-FFF2-40B4-BE49-F238E27FC236}">
                <a16:creationId xmlns:a16="http://schemas.microsoft.com/office/drawing/2014/main" id="{66BA91E5-B0C6-DEF4-BFEA-49202443CE33}"/>
              </a:ext>
            </a:extLst>
          </p:cNvPr>
          <p:cNvSpPr>
            <a:spLocks/>
          </p:cNvSpPr>
          <p:nvPr/>
        </p:nvSpPr>
        <p:spPr bwMode="auto">
          <a:xfrm>
            <a:off x="4824413" y="35687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307" name="Rectangle 11">
            <a:extLst>
              <a:ext uri="{FF2B5EF4-FFF2-40B4-BE49-F238E27FC236}">
                <a16:creationId xmlns:a16="http://schemas.microsoft.com/office/drawing/2014/main" id="{D5073445-C146-9FF3-5087-6628738FE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5313" y="38989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08" name="Freeform 12">
            <a:extLst>
              <a:ext uri="{FF2B5EF4-FFF2-40B4-BE49-F238E27FC236}">
                <a16:creationId xmlns:a16="http://schemas.microsoft.com/office/drawing/2014/main" id="{64764635-2D6C-E04C-1F0D-B4FACF358968}"/>
              </a:ext>
            </a:extLst>
          </p:cNvPr>
          <p:cNvSpPr>
            <a:spLocks/>
          </p:cNvSpPr>
          <p:nvPr/>
        </p:nvSpPr>
        <p:spPr bwMode="auto">
          <a:xfrm>
            <a:off x="4819650" y="35290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309" name="AutoShape 13">
            <a:extLst>
              <a:ext uri="{FF2B5EF4-FFF2-40B4-BE49-F238E27FC236}">
                <a16:creationId xmlns:a16="http://schemas.microsoft.com/office/drawing/2014/main" id="{A4C1D55A-F32C-5BE7-1017-17AC7E4E0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34432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10" name="Rectangle 14">
            <a:extLst>
              <a:ext uri="{FF2B5EF4-FFF2-40B4-BE49-F238E27FC236}">
                <a16:creationId xmlns:a16="http://schemas.microsoft.com/office/drawing/2014/main" id="{23338F95-5442-F1CA-99A5-6F3D1A5FB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3388" y="35909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11" name="Rectangle 15">
            <a:extLst>
              <a:ext uri="{FF2B5EF4-FFF2-40B4-BE49-F238E27FC236}">
                <a16:creationId xmlns:a16="http://schemas.microsoft.com/office/drawing/2014/main" id="{98DC7E20-E2BD-A26B-1856-3F9DF2681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38496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12" name="AutoShape 16">
            <a:extLst>
              <a:ext uri="{FF2B5EF4-FFF2-40B4-BE49-F238E27FC236}">
                <a16:creationId xmlns:a16="http://schemas.microsoft.com/office/drawing/2014/main" id="{BAB31A76-2A9B-6DF0-8CAB-F5B745820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9413" y="563563"/>
            <a:ext cx="730250" cy="10906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13" name="Rectangle 17">
            <a:extLst>
              <a:ext uri="{FF2B5EF4-FFF2-40B4-BE49-F238E27FC236}">
                <a16:creationId xmlns:a16="http://schemas.microsoft.com/office/drawing/2014/main" id="{6BA6DB47-FD1C-E164-85CF-2C7DE2B9A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7825" y="747713"/>
            <a:ext cx="952500" cy="113188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14" name="AutoShape 18">
            <a:extLst>
              <a:ext uri="{FF2B5EF4-FFF2-40B4-BE49-F238E27FC236}">
                <a16:creationId xmlns:a16="http://schemas.microsoft.com/office/drawing/2014/main" id="{1DAFB84B-CB6F-9366-48DF-D0CE2B007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5288" y="585788"/>
            <a:ext cx="695325" cy="10890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15" name="AutoShape 19">
            <a:extLst>
              <a:ext uri="{FF2B5EF4-FFF2-40B4-BE49-F238E27FC236}">
                <a16:creationId xmlns:a16="http://schemas.microsoft.com/office/drawing/2014/main" id="{F653F2D7-BDCB-CE19-5C7F-C85ED2665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6563" y="2073275"/>
            <a:ext cx="695325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16" name="AutoShape 20">
            <a:extLst>
              <a:ext uri="{FF2B5EF4-FFF2-40B4-BE49-F238E27FC236}">
                <a16:creationId xmlns:a16="http://schemas.microsoft.com/office/drawing/2014/main" id="{2029C73E-5B01-5C5B-91DD-BB7B84662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4025" y="3475038"/>
            <a:ext cx="688975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17" name="Rectangle 21">
            <a:extLst>
              <a:ext uri="{FF2B5EF4-FFF2-40B4-BE49-F238E27FC236}">
                <a16:creationId xmlns:a16="http://schemas.microsoft.com/office/drawing/2014/main" id="{1F443C5C-6875-8B89-7E35-06F589B79F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8813" y="5219700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18" name="Rectangle 22">
            <a:extLst>
              <a:ext uri="{FF2B5EF4-FFF2-40B4-BE49-F238E27FC236}">
                <a16:creationId xmlns:a16="http://schemas.microsoft.com/office/drawing/2014/main" id="{94483E77-4953-1857-BC1F-E85DA14A9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0" y="5172075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567319" name="AutoShape 23">
            <a:extLst>
              <a:ext uri="{FF2B5EF4-FFF2-40B4-BE49-F238E27FC236}">
                <a16:creationId xmlns:a16="http://schemas.microsoft.com/office/drawing/2014/main" id="{85B8C230-5CAF-55A1-78AD-1B22E15549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20" name="Rectangle 24">
            <a:extLst>
              <a:ext uri="{FF2B5EF4-FFF2-40B4-BE49-F238E27FC236}">
                <a16:creationId xmlns:a16="http://schemas.microsoft.com/office/drawing/2014/main" id="{291627FF-A5EC-CE06-60E5-5234877A9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0213" y="4432300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21" name="AutoShape 25">
            <a:extLst>
              <a:ext uri="{FF2B5EF4-FFF2-40B4-BE49-F238E27FC236}">
                <a16:creationId xmlns:a16="http://schemas.microsoft.com/office/drawing/2014/main" id="{4D87CB64-4D25-C195-5516-6990BF1DC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0850" y="4302125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22" name="Freeform 26">
            <a:extLst>
              <a:ext uri="{FF2B5EF4-FFF2-40B4-BE49-F238E27FC236}">
                <a16:creationId xmlns:a16="http://schemas.microsoft.com/office/drawing/2014/main" id="{8A296849-C514-D2B7-469C-2E4504B63CDE}"/>
              </a:ext>
            </a:extLst>
          </p:cNvPr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323" name="Rectangle 27">
            <a:extLst>
              <a:ext uri="{FF2B5EF4-FFF2-40B4-BE49-F238E27FC236}">
                <a16:creationId xmlns:a16="http://schemas.microsoft.com/office/drawing/2014/main" id="{4665ED4C-4148-C383-B332-66AAC4A786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8488" y="6118225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24" name="Freeform 28">
            <a:extLst>
              <a:ext uri="{FF2B5EF4-FFF2-40B4-BE49-F238E27FC236}">
                <a16:creationId xmlns:a16="http://schemas.microsoft.com/office/drawing/2014/main" id="{4D788DA7-907C-0FCB-1E7F-53A08308353A}"/>
              </a:ext>
            </a:extLst>
          </p:cNvPr>
          <p:cNvSpPr>
            <a:spLocks/>
          </p:cNvSpPr>
          <p:nvPr/>
        </p:nvSpPr>
        <p:spPr bwMode="auto">
          <a:xfrm>
            <a:off x="4822825" y="5748338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325" name="AutoShape 29">
            <a:extLst>
              <a:ext uri="{FF2B5EF4-FFF2-40B4-BE49-F238E27FC236}">
                <a16:creationId xmlns:a16="http://schemas.microsoft.com/office/drawing/2014/main" id="{B2737AC2-8A8A-23F3-A8E3-29B3136F7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26" name="Rectangle 30">
            <a:extLst>
              <a:ext uri="{FF2B5EF4-FFF2-40B4-BE49-F238E27FC236}">
                <a16:creationId xmlns:a16="http://schemas.microsoft.com/office/drawing/2014/main" id="{208F855C-BC22-1639-7239-6586BDABE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27" name="Rectangle 31">
            <a:extLst>
              <a:ext uri="{FF2B5EF4-FFF2-40B4-BE49-F238E27FC236}">
                <a16:creationId xmlns:a16="http://schemas.microsoft.com/office/drawing/2014/main" id="{ACAF9694-C36F-FE00-4829-A88179E0F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7688" y="6069013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28" name="AutoShape 32">
            <a:extLst>
              <a:ext uri="{FF2B5EF4-FFF2-40B4-BE49-F238E27FC236}">
                <a16:creationId xmlns:a16="http://schemas.microsoft.com/office/drawing/2014/main" id="{89A76034-5B2D-D55F-6FB9-E67BFEC5B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688013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30" name="Line 34">
            <a:extLst>
              <a:ext uri="{FF2B5EF4-FFF2-40B4-BE49-F238E27FC236}">
                <a16:creationId xmlns:a16="http://schemas.microsoft.com/office/drawing/2014/main" id="{44A98106-4F55-254C-29E8-75F5A36C8A2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0223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31" name="Line 35">
            <a:extLst>
              <a:ext uri="{FF2B5EF4-FFF2-40B4-BE49-F238E27FC236}">
                <a16:creationId xmlns:a16="http://schemas.microsoft.com/office/drawing/2014/main" id="{6C7D322D-538A-0230-57DB-8524E1B94F1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187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32" name="Line 36">
            <a:extLst>
              <a:ext uri="{FF2B5EF4-FFF2-40B4-BE49-F238E27FC236}">
                <a16:creationId xmlns:a16="http://schemas.microsoft.com/office/drawing/2014/main" id="{DB6DEEF2-C41B-91AE-1E96-23444D6763E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3398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33" name="Line 37">
            <a:extLst>
              <a:ext uri="{FF2B5EF4-FFF2-40B4-BE49-F238E27FC236}">
                <a16:creationId xmlns:a16="http://schemas.microsoft.com/office/drawing/2014/main" id="{7C9B42A0-82B9-F047-C0FD-443821A506B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8625" y="15049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34" name="Line 38">
            <a:extLst>
              <a:ext uri="{FF2B5EF4-FFF2-40B4-BE49-F238E27FC236}">
                <a16:creationId xmlns:a16="http://schemas.microsoft.com/office/drawing/2014/main" id="{312CD5C8-F538-74DE-AC5B-A10081C154E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6700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35" name="Line 39">
            <a:extLst>
              <a:ext uri="{FF2B5EF4-FFF2-40B4-BE49-F238E27FC236}">
                <a16:creationId xmlns:a16="http://schemas.microsoft.com/office/drawing/2014/main" id="{21FBA92B-49D9-9B17-8B8F-088FC7D642E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822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36" name="Rectangle 40">
            <a:extLst>
              <a:ext uri="{FF2B5EF4-FFF2-40B4-BE49-F238E27FC236}">
                <a16:creationId xmlns:a16="http://schemas.microsoft.com/office/drawing/2014/main" id="{D7B50DDA-72CA-A821-C38B-0D44FBF7A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1338" y="854075"/>
            <a:ext cx="6286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1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-й грех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7337" name="Rectangle 41">
            <a:extLst>
              <a:ext uri="{FF2B5EF4-FFF2-40B4-BE49-F238E27FC236}">
                <a16:creationId xmlns:a16="http://schemas.microsoft.com/office/drawing/2014/main" id="{CB117DF1-F1E6-AE2F-2883-0A4A95C62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4013" y="1006475"/>
            <a:ext cx="97313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1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-е Евангелие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7338" name="Rectangle 42">
            <a:extLst>
              <a:ext uri="{FF2B5EF4-FFF2-40B4-BE49-F238E27FC236}">
                <a16:creationId xmlns:a16="http://schemas.microsoft.com/office/drawing/2014/main" id="{C96E54FE-EA98-969F-F999-AA8C5A9C6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8313" y="1171575"/>
            <a:ext cx="72866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1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-я семья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7339" name="Rectangle 43">
            <a:extLst>
              <a:ext uri="{FF2B5EF4-FFF2-40B4-BE49-F238E27FC236}">
                <a16:creationId xmlns:a16="http://schemas.microsoft.com/office/drawing/2014/main" id="{2F0295A0-63D5-AF49-1985-551EF576C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375" y="1336675"/>
            <a:ext cx="90963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1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-е убийство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7340" name="Rectangle 44">
            <a:extLst>
              <a:ext uri="{FF2B5EF4-FFF2-40B4-BE49-F238E27FC236}">
                <a16:creationId xmlns:a16="http://schemas.microsoft.com/office/drawing/2014/main" id="{06424A4E-E980-14DE-CA4E-7BECF50A2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0363" y="1489075"/>
            <a:ext cx="9398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Потоп</a:t>
            </a:r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/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радуга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7341" name="Rectangle 45">
            <a:extLst>
              <a:ext uri="{FF2B5EF4-FFF2-40B4-BE49-F238E27FC236}">
                <a16:creationId xmlns:a16="http://schemas.microsoft.com/office/drawing/2014/main" id="{731C4389-FFB7-F777-3CB6-EA7258FD6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4838" y="1654175"/>
            <a:ext cx="5572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Башня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7342" name="Rectangle 46">
            <a:extLst>
              <a:ext uri="{FF2B5EF4-FFF2-40B4-BE49-F238E27FC236}">
                <a16:creationId xmlns:a16="http://schemas.microsoft.com/office/drawing/2014/main" id="{5C9A68CF-9AA3-AD66-D843-C5E138AF6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8613" y="546100"/>
            <a:ext cx="804862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700">
                <a:solidFill>
                  <a:srgbClr val="000000"/>
                </a:solidFill>
                <a:latin typeface="Chicago" charset="0"/>
              </a:rPr>
              <a:t>СОТВОРЕНИЕ</a:t>
            </a:r>
            <a:endParaRPr lang="en-US" altLang="en-US" sz="7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67343" name="Rectangle 47">
            <a:extLst>
              <a:ext uri="{FF2B5EF4-FFF2-40B4-BE49-F238E27FC236}">
                <a16:creationId xmlns:a16="http://schemas.microsoft.com/office/drawing/2014/main" id="{3D1977FA-0197-4F6F-3BC9-57E8F8A57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5" y="727075"/>
            <a:ext cx="931863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1</a:t>
            </a:r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-й муж. и жен.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7344" name="Line 48">
            <a:extLst>
              <a:ext uri="{FF2B5EF4-FFF2-40B4-BE49-F238E27FC236}">
                <a16:creationId xmlns:a16="http://schemas.microsoft.com/office/drawing/2014/main" id="{5D46CC12-8F9B-AAC6-1AC3-887264E85F1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1013" y="26066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45" name="Line 49">
            <a:extLst>
              <a:ext uri="{FF2B5EF4-FFF2-40B4-BE49-F238E27FC236}">
                <a16:creationId xmlns:a16="http://schemas.microsoft.com/office/drawing/2014/main" id="{16158547-C49A-24DD-2686-3044A37F3809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1013" y="28098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46" name="Rectangle 50">
            <a:extLst>
              <a:ext uri="{FF2B5EF4-FFF2-40B4-BE49-F238E27FC236}">
                <a16:creationId xmlns:a16="http://schemas.microsoft.com/office/drawing/2014/main" id="{7EF32409-1732-EB30-7DB6-E4DBAEA01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4863" y="26511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47" name="Rectangle 51">
            <a:extLst>
              <a:ext uri="{FF2B5EF4-FFF2-40B4-BE49-F238E27FC236}">
                <a16:creationId xmlns:a16="http://schemas.microsoft.com/office/drawing/2014/main" id="{1256127E-B68B-8852-7271-9A54050BB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4038" y="2430463"/>
            <a:ext cx="6699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З</a:t>
            </a:r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П</a:t>
            </a:r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Б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7348" name="Rectangle 52">
            <a:extLst>
              <a:ext uri="{FF2B5EF4-FFF2-40B4-BE49-F238E27FC236}">
                <a16:creationId xmlns:a16="http://schemas.microsoft.com/office/drawing/2014/main" id="{2FC6B2CD-3835-C21E-84C3-61BE32A84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4050" y="2811463"/>
            <a:ext cx="4778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И</a:t>
            </a:r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И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7349" name="Rectangle 53">
            <a:extLst>
              <a:ext uri="{FF2B5EF4-FFF2-40B4-BE49-F238E27FC236}">
                <a16:creationId xmlns:a16="http://schemas.microsoft.com/office/drawing/2014/main" id="{2704380A-4C76-9356-AE75-0B43E5687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8025" y="3001963"/>
            <a:ext cx="3206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12</a:t>
            </a:r>
          </a:p>
        </p:txBody>
      </p:sp>
      <p:sp>
        <p:nvSpPr>
          <p:cNvPr id="567350" name="Rectangle 54">
            <a:extLst>
              <a:ext uri="{FF2B5EF4-FFF2-40B4-BE49-F238E27FC236}">
                <a16:creationId xmlns:a16="http://schemas.microsoft.com/office/drawing/2014/main" id="{456D1915-203E-60EE-7D1E-6E16DBEDB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2925" y="2244725"/>
            <a:ext cx="6873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ПРИЗЫВ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7351" name="Rectangle 55">
            <a:extLst>
              <a:ext uri="{FF2B5EF4-FFF2-40B4-BE49-F238E27FC236}">
                <a16:creationId xmlns:a16="http://schemas.microsoft.com/office/drawing/2014/main" id="{5DE89A31-EB0A-69C9-0F42-AF736B7F5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1475" y="2022475"/>
            <a:ext cx="7461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  АВРААМ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67352" name="Rectangle 56">
            <a:extLst>
              <a:ext uri="{FF2B5EF4-FFF2-40B4-BE49-F238E27FC236}">
                <a16:creationId xmlns:a16="http://schemas.microsoft.com/office/drawing/2014/main" id="{9D1C2E2F-4417-7422-E061-A3C53C347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8975" y="2624138"/>
            <a:ext cx="4778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И</a:t>
            </a:r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И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7353" name="Line 57">
            <a:extLst>
              <a:ext uri="{FF2B5EF4-FFF2-40B4-BE49-F238E27FC236}">
                <a16:creationId xmlns:a16="http://schemas.microsoft.com/office/drawing/2014/main" id="{EC63D9F1-A778-80AD-910E-A2FB3D8804E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7838" y="38274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54" name="Line 58">
            <a:extLst>
              <a:ext uri="{FF2B5EF4-FFF2-40B4-BE49-F238E27FC236}">
                <a16:creationId xmlns:a16="http://schemas.microsoft.com/office/drawing/2014/main" id="{5E975AA3-16E6-AE00-6390-DAAF1401BA9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40132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55" name="Rectangle 59">
            <a:extLst>
              <a:ext uri="{FF2B5EF4-FFF2-40B4-BE49-F238E27FC236}">
                <a16:creationId xmlns:a16="http://schemas.microsoft.com/office/drawing/2014/main" id="{06CA32D9-98F7-1B51-A0F7-CBCDB5315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6725" y="3416300"/>
            <a:ext cx="61436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ИОСИФ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67356" name="Rectangle 60">
            <a:extLst>
              <a:ext uri="{FF2B5EF4-FFF2-40B4-BE49-F238E27FC236}">
                <a16:creationId xmlns:a16="http://schemas.microsoft.com/office/drawing/2014/main" id="{86CB803A-260B-1D09-5C89-832768AC8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4350" y="3652838"/>
            <a:ext cx="74453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   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Рабство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7357" name="Rectangle 61">
            <a:extLst>
              <a:ext uri="{FF2B5EF4-FFF2-40B4-BE49-F238E27FC236}">
                <a16:creationId xmlns:a16="http://schemas.microsoft.com/office/drawing/2014/main" id="{7D99B081-E592-5715-A56F-C3B15FED2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3900" y="3841750"/>
            <a:ext cx="371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430</a:t>
            </a:r>
          </a:p>
        </p:txBody>
      </p:sp>
      <p:sp>
        <p:nvSpPr>
          <p:cNvPr id="567358" name="Line 62">
            <a:extLst>
              <a:ext uri="{FF2B5EF4-FFF2-40B4-BE49-F238E27FC236}">
                <a16:creationId xmlns:a16="http://schemas.microsoft.com/office/drawing/2014/main" id="{040F019D-29B0-CAC1-0D4F-1FB5AAE0FD2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24161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59" name="Line 63">
            <a:extLst>
              <a:ext uri="{FF2B5EF4-FFF2-40B4-BE49-F238E27FC236}">
                <a16:creationId xmlns:a16="http://schemas.microsoft.com/office/drawing/2014/main" id="{B5443284-B132-D45F-786E-738F4A662E5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299402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60" name="Line 64">
            <a:extLst>
              <a:ext uri="{FF2B5EF4-FFF2-40B4-BE49-F238E27FC236}">
                <a16:creationId xmlns:a16="http://schemas.microsoft.com/office/drawing/2014/main" id="{8B3FC8C3-9E15-0177-F156-0A6483FBE3B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31908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61" name="Line 65">
            <a:extLst>
              <a:ext uri="{FF2B5EF4-FFF2-40B4-BE49-F238E27FC236}">
                <a16:creationId xmlns:a16="http://schemas.microsoft.com/office/drawing/2014/main" id="{D55B01FE-22CF-41C1-21A1-3742E184A78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46545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62" name="Line 66">
            <a:extLst>
              <a:ext uri="{FF2B5EF4-FFF2-40B4-BE49-F238E27FC236}">
                <a16:creationId xmlns:a16="http://schemas.microsoft.com/office/drawing/2014/main" id="{468C77C3-BD11-BADF-E360-2087B1E3074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48323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63" name="Line 67">
            <a:extLst>
              <a:ext uri="{FF2B5EF4-FFF2-40B4-BE49-F238E27FC236}">
                <a16:creationId xmlns:a16="http://schemas.microsoft.com/office/drawing/2014/main" id="{FE212AB9-449A-C713-4EE6-5998765B610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50101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64" name="Line 68">
            <a:extLst>
              <a:ext uri="{FF2B5EF4-FFF2-40B4-BE49-F238E27FC236}">
                <a16:creationId xmlns:a16="http://schemas.microsoft.com/office/drawing/2014/main" id="{1EA50C19-BBFA-EB73-E3C5-4C60C3A6332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51879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65" name="Line 69">
            <a:extLst>
              <a:ext uri="{FF2B5EF4-FFF2-40B4-BE49-F238E27FC236}">
                <a16:creationId xmlns:a16="http://schemas.microsoft.com/office/drawing/2014/main" id="{79D6F281-CE45-A00E-AE71-00747720B9D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7363" y="53657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66" name="Rectangle 70">
            <a:extLst>
              <a:ext uri="{FF2B5EF4-FFF2-40B4-BE49-F238E27FC236}">
                <a16:creationId xmlns:a16="http://schemas.microsoft.com/office/drawing/2014/main" id="{1980E114-85F0-AA82-D841-5309E2FB6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950" y="4244975"/>
            <a:ext cx="688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МОИСЕЙ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67367" name="Rectangle 71">
            <a:extLst>
              <a:ext uri="{FF2B5EF4-FFF2-40B4-BE49-F238E27FC236}">
                <a16:creationId xmlns:a16="http://schemas.microsoft.com/office/drawing/2014/main" id="{D506231E-D037-4847-C8BC-2B9EEB7D4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8175" y="4657725"/>
            <a:ext cx="5349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Синай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7368" name="Rectangle 72">
            <a:extLst>
              <a:ext uri="{FF2B5EF4-FFF2-40B4-BE49-F238E27FC236}">
                <a16:creationId xmlns:a16="http://schemas.microsoft.com/office/drawing/2014/main" id="{E6C3107F-67C7-07A3-73AD-7C08F85C3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213" y="4841875"/>
            <a:ext cx="61436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Н</a:t>
            </a:r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Г</a:t>
            </a:r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Б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7369" name="Rectangle 73">
            <a:extLst>
              <a:ext uri="{FF2B5EF4-FFF2-40B4-BE49-F238E27FC236}">
                <a16:creationId xmlns:a16="http://schemas.microsoft.com/office/drawing/2014/main" id="{8D4C5BB3-0091-29F8-DF59-CE32A60CC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3700" y="5013325"/>
            <a:ext cx="99536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   Кадес Варни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7370" name="Rectangle 74">
            <a:extLst>
              <a:ext uri="{FF2B5EF4-FFF2-40B4-BE49-F238E27FC236}">
                <a16:creationId xmlns:a16="http://schemas.microsoft.com/office/drawing/2014/main" id="{D5BBE034-2417-2B2A-FEAE-E547B83E2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9300" y="5197475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567371" name="Rectangle 75">
            <a:extLst>
              <a:ext uri="{FF2B5EF4-FFF2-40B4-BE49-F238E27FC236}">
                <a16:creationId xmlns:a16="http://schemas.microsoft.com/office/drawing/2014/main" id="{7E93FB9E-AA8E-EA53-5427-4BD231164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5345113"/>
            <a:ext cx="962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5 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проповедей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7372" name="Line 76">
            <a:extLst>
              <a:ext uri="{FF2B5EF4-FFF2-40B4-BE49-F238E27FC236}">
                <a16:creationId xmlns:a16="http://schemas.microsoft.com/office/drawing/2014/main" id="{FDB07CB8-13F8-37F0-5104-0950E420A2C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8313" y="5543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73" name="Rectangle 77">
            <a:extLst>
              <a:ext uri="{FF2B5EF4-FFF2-40B4-BE49-F238E27FC236}">
                <a16:creationId xmlns:a16="http://schemas.microsoft.com/office/drawing/2014/main" id="{3E9A4E21-9B06-BF2E-15A2-D38AD87F6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1663" y="4486275"/>
            <a:ext cx="533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Исход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7374" name="Line 78">
            <a:extLst>
              <a:ext uri="{FF2B5EF4-FFF2-40B4-BE49-F238E27FC236}">
                <a16:creationId xmlns:a16="http://schemas.microsoft.com/office/drawing/2014/main" id="{47D35195-D8C6-6490-E0D9-DE49EF6D2109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8890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75" name="Line 79">
            <a:extLst>
              <a:ext uri="{FF2B5EF4-FFF2-40B4-BE49-F238E27FC236}">
                <a16:creationId xmlns:a16="http://schemas.microsoft.com/office/drawing/2014/main" id="{D298EEB7-0130-2E3C-E614-FDA6449170D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8313" y="603250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76" name="Line 80">
            <a:extLst>
              <a:ext uri="{FF2B5EF4-FFF2-40B4-BE49-F238E27FC236}">
                <a16:creationId xmlns:a16="http://schemas.microsoft.com/office/drawing/2014/main" id="{96CE7169-D233-90E5-1DAC-40E82AEA94E9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8313" y="622300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77" name="Rectangle 81">
            <a:extLst>
              <a:ext uri="{FF2B5EF4-FFF2-40B4-BE49-F238E27FC236}">
                <a16:creationId xmlns:a16="http://schemas.microsoft.com/office/drawing/2014/main" id="{1318ED87-C104-4011-DF76-23F6EB026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5635625"/>
            <a:ext cx="708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И.НАВИН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67378" name="Rectangle 82">
            <a:extLst>
              <a:ext uri="{FF2B5EF4-FFF2-40B4-BE49-F238E27FC236}">
                <a16:creationId xmlns:a16="http://schemas.microsoft.com/office/drawing/2014/main" id="{93D7AC2B-909F-2D1D-8B92-E0B5000C2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2913" y="5840413"/>
            <a:ext cx="930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Иерихон/ Гай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7379" name="Rectangle 83">
            <a:extLst>
              <a:ext uri="{FF2B5EF4-FFF2-40B4-BE49-F238E27FC236}">
                <a16:creationId xmlns:a16="http://schemas.microsoft.com/office/drawing/2014/main" id="{11A2826F-5373-FFAC-D930-4ED697478B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0363" y="6042025"/>
            <a:ext cx="11049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Земля </a:t>
            </a:r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разделена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7381" name="Freeform 85">
            <a:extLst>
              <a:ext uri="{FF2B5EF4-FFF2-40B4-BE49-F238E27FC236}">
                <a16:creationId xmlns:a16="http://schemas.microsoft.com/office/drawing/2014/main" id="{AEB84863-3C66-555B-DB16-6B4BB92DB206}"/>
              </a:ext>
            </a:extLst>
          </p:cNvPr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382" name="Freeform 86">
            <a:extLst>
              <a:ext uri="{FF2B5EF4-FFF2-40B4-BE49-F238E27FC236}">
                <a16:creationId xmlns:a16="http://schemas.microsoft.com/office/drawing/2014/main" id="{39204853-9076-1AE2-313D-64A0E89F19EC}"/>
              </a:ext>
            </a:extLst>
          </p:cNvPr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383" name="Freeform 87">
            <a:extLst>
              <a:ext uri="{FF2B5EF4-FFF2-40B4-BE49-F238E27FC236}">
                <a16:creationId xmlns:a16="http://schemas.microsoft.com/office/drawing/2014/main" id="{6F94FEED-5711-5FD7-40ED-57FAAC4DDB55}"/>
              </a:ext>
            </a:extLst>
          </p:cNvPr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384" name="AutoShape 88">
            <a:extLst>
              <a:ext uri="{FF2B5EF4-FFF2-40B4-BE49-F238E27FC236}">
                <a16:creationId xmlns:a16="http://schemas.microsoft.com/office/drawing/2014/main" id="{D2D4CFAD-244D-5D16-20C5-633906464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85" name="Freeform 89">
            <a:extLst>
              <a:ext uri="{FF2B5EF4-FFF2-40B4-BE49-F238E27FC236}">
                <a16:creationId xmlns:a16="http://schemas.microsoft.com/office/drawing/2014/main" id="{19C2ADBB-EC2A-8715-AA6A-110EA7C6F690}"/>
              </a:ext>
            </a:extLst>
          </p:cNvPr>
          <p:cNvSpPr>
            <a:spLocks/>
          </p:cNvSpPr>
          <p:nvPr/>
        </p:nvSpPr>
        <p:spPr bwMode="auto">
          <a:xfrm>
            <a:off x="7339013" y="71755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386" name="Freeform 90">
            <a:extLst>
              <a:ext uri="{FF2B5EF4-FFF2-40B4-BE49-F238E27FC236}">
                <a16:creationId xmlns:a16="http://schemas.microsoft.com/office/drawing/2014/main" id="{D81DDE09-7B65-1129-8975-A61E351A4E26}"/>
              </a:ext>
            </a:extLst>
          </p:cNvPr>
          <p:cNvSpPr>
            <a:spLocks/>
          </p:cNvSpPr>
          <p:nvPr/>
        </p:nvSpPr>
        <p:spPr bwMode="auto">
          <a:xfrm>
            <a:off x="7326313" y="717550"/>
            <a:ext cx="217487" cy="77788"/>
          </a:xfrm>
          <a:custGeom>
            <a:avLst/>
            <a:gdLst>
              <a:gd name="T0" fmla="*/ 136 w 137"/>
              <a:gd name="T1" fmla="*/ 48 h 49"/>
              <a:gd name="T2" fmla="*/ 0 w 137"/>
              <a:gd name="T3" fmla="*/ 48 h 49"/>
              <a:gd name="T4" fmla="*/ 0 w 137"/>
              <a:gd name="T5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7" h="49">
                <a:moveTo>
                  <a:pt x="136" y="48"/>
                </a:moveTo>
                <a:lnTo>
                  <a:pt x="0" y="48"/>
                </a:ln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387" name="Rectangle 91">
            <a:extLst>
              <a:ext uri="{FF2B5EF4-FFF2-40B4-BE49-F238E27FC236}">
                <a16:creationId xmlns:a16="http://schemas.microsoft.com/office/drawing/2014/main" id="{99D0C449-74E9-DE3B-3FC0-90DD36689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0700" y="981075"/>
            <a:ext cx="35242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350</a:t>
            </a:r>
          </a:p>
        </p:txBody>
      </p:sp>
      <p:sp>
        <p:nvSpPr>
          <p:cNvPr id="567388" name="Freeform 92">
            <a:extLst>
              <a:ext uri="{FF2B5EF4-FFF2-40B4-BE49-F238E27FC236}">
                <a16:creationId xmlns:a16="http://schemas.microsoft.com/office/drawing/2014/main" id="{8C13706C-49BB-4641-5C03-AF5F5D2162C7}"/>
              </a:ext>
            </a:extLst>
          </p:cNvPr>
          <p:cNvSpPr>
            <a:spLocks/>
          </p:cNvSpPr>
          <p:nvPr/>
        </p:nvSpPr>
        <p:spPr bwMode="auto">
          <a:xfrm>
            <a:off x="7339013" y="7048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389" name="AutoShape 93">
            <a:extLst>
              <a:ext uri="{FF2B5EF4-FFF2-40B4-BE49-F238E27FC236}">
                <a16:creationId xmlns:a16="http://schemas.microsoft.com/office/drawing/2014/main" id="{F0D61E52-2011-C5F5-AF02-6055BE85C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577850"/>
            <a:ext cx="730250" cy="2444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90" name="Rectangle 94">
            <a:extLst>
              <a:ext uri="{FF2B5EF4-FFF2-40B4-BE49-F238E27FC236}">
                <a16:creationId xmlns:a16="http://schemas.microsoft.com/office/drawing/2014/main" id="{B9BEDC77-2A5B-3D13-DC5C-FFC52AD63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735013"/>
            <a:ext cx="952500" cy="43338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91" name="AutoShape 95">
            <a:extLst>
              <a:ext uri="{FF2B5EF4-FFF2-40B4-BE49-F238E27FC236}">
                <a16:creationId xmlns:a16="http://schemas.microsoft.com/office/drawing/2014/main" id="{FE44033E-6F71-59F4-586A-1243D8976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6700" y="603250"/>
            <a:ext cx="692150" cy="2444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92" name="AutoShape 96">
            <a:extLst>
              <a:ext uri="{FF2B5EF4-FFF2-40B4-BE49-F238E27FC236}">
                <a16:creationId xmlns:a16="http://schemas.microsoft.com/office/drawing/2014/main" id="{4004DE07-0B89-CEF0-B3F3-3272EBB71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5" y="1279525"/>
            <a:ext cx="744538" cy="2825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93" name="Rectangle 97">
            <a:extLst>
              <a:ext uri="{FF2B5EF4-FFF2-40B4-BE49-F238E27FC236}">
                <a16:creationId xmlns:a16="http://schemas.microsoft.com/office/drawing/2014/main" id="{4B929327-4714-20DE-D221-179602AD4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6538" y="1443038"/>
            <a:ext cx="971550" cy="16716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94" name="AutoShape 98">
            <a:extLst>
              <a:ext uri="{FF2B5EF4-FFF2-40B4-BE49-F238E27FC236}">
                <a16:creationId xmlns:a16="http://schemas.microsoft.com/office/drawing/2014/main" id="{5832CE86-4D33-81DD-E499-6028F9A58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7175" y="1311275"/>
            <a:ext cx="706438" cy="10636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95" name="Rectangle 99">
            <a:extLst>
              <a:ext uri="{FF2B5EF4-FFF2-40B4-BE49-F238E27FC236}">
                <a16:creationId xmlns:a16="http://schemas.microsoft.com/office/drawing/2014/main" id="{9F7A64DC-7CF2-88A0-34F6-90A415A19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96" name="AutoShape 100">
            <a:extLst>
              <a:ext uri="{FF2B5EF4-FFF2-40B4-BE49-F238E27FC236}">
                <a16:creationId xmlns:a16="http://schemas.microsoft.com/office/drawing/2014/main" id="{25F34463-8C66-39F2-E81A-C46E6BC2E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6700" y="3267075"/>
            <a:ext cx="698500" cy="70643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97" name="Rectangle 101">
            <a:extLst>
              <a:ext uri="{FF2B5EF4-FFF2-40B4-BE49-F238E27FC236}">
                <a16:creationId xmlns:a16="http://schemas.microsoft.com/office/drawing/2014/main" id="{D72E870A-CE30-20FF-FA69-03CB8EC7B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2813" y="1219200"/>
            <a:ext cx="9445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(1000 </a:t>
            </a:r>
            <a:r>
              <a:rPr lang="ru-RU" altLang="en-US" sz="1000">
                <a:solidFill>
                  <a:srgbClr val="FFFF00"/>
                </a:solidFill>
                <a:latin typeface="Times" panose="020F07020304040A0204" pitchFamily="34" charset="0"/>
              </a:rPr>
              <a:t>до Р.Х</a:t>
            </a:r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.)</a:t>
            </a:r>
          </a:p>
        </p:txBody>
      </p:sp>
      <p:sp>
        <p:nvSpPr>
          <p:cNvPr id="567398" name="Line 102">
            <a:extLst>
              <a:ext uri="{FF2B5EF4-FFF2-40B4-BE49-F238E27FC236}">
                <a16:creationId xmlns:a16="http://schemas.microsoft.com/office/drawing/2014/main" id="{D6404991-AEDC-F2FD-0F31-5CC07C2E4ED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9398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99" name="Line 103">
            <a:extLst>
              <a:ext uri="{FF2B5EF4-FFF2-40B4-BE49-F238E27FC236}">
                <a16:creationId xmlns:a16="http://schemas.microsoft.com/office/drawing/2014/main" id="{3CB6068D-46C7-3D57-8653-D6D3961147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11112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400" name="Rectangle 104">
            <a:extLst>
              <a:ext uri="{FF2B5EF4-FFF2-40B4-BE49-F238E27FC236}">
                <a16:creationId xmlns:a16="http://schemas.microsoft.com/office/drawing/2014/main" id="{546656FF-8E2D-E99C-F9DA-E02AA4D7CC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5300" y="930275"/>
            <a:ext cx="3905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350</a:t>
            </a:r>
          </a:p>
        </p:txBody>
      </p:sp>
      <p:sp>
        <p:nvSpPr>
          <p:cNvPr id="567401" name="Rectangle 105">
            <a:extLst>
              <a:ext uri="{FF2B5EF4-FFF2-40B4-BE49-F238E27FC236}">
                <a16:creationId xmlns:a16="http://schemas.microsoft.com/office/drawing/2014/main" id="{6031D225-DEDF-96AA-1CE4-0C534B6F2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3700" y="762000"/>
            <a:ext cx="5794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Судьи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7402" name="Rectangle 106">
            <a:extLst>
              <a:ext uri="{FF2B5EF4-FFF2-40B4-BE49-F238E27FC236}">
                <a16:creationId xmlns:a16="http://schemas.microsoft.com/office/drawing/2014/main" id="{BE286516-D9C3-1DCC-CEFF-471FD02FB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3838" y="558800"/>
            <a:ext cx="7461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АНАРХИЯ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67403" name="Line 107">
            <a:extLst>
              <a:ext uri="{FF2B5EF4-FFF2-40B4-BE49-F238E27FC236}">
                <a16:creationId xmlns:a16="http://schemas.microsoft.com/office/drawing/2014/main" id="{47A7DDA7-D64E-7DEF-FBD5-02D81F2FBBB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404" name="Line 108">
            <a:extLst>
              <a:ext uri="{FF2B5EF4-FFF2-40B4-BE49-F238E27FC236}">
                <a16:creationId xmlns:a16="http://schemas.microsoft.com/office/drawing/2014/main" id="{97A4D58B-DC49-585E-3EDD-B06788905C6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405" name="Line 109">
            <a:extLst>
              <a:ext uri="{FF2B5EF4-FFF2-40B4-BE49-F238E27FC236}">
                <a16:creationId xmlns:a16="http://schemas.microsoft.com/office/drawing/2014/main" id="{42C3AF96-D275-EA53-C211-48037FAB5B8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406" name="Rectangle 110">
            <a:extLst>
              <a:ext uri="{FF2B5EF4-FFF2-40B4-BE49-F238E27FC236}">
                <a16:creationId xmlns:a16="http://schemas.microsoft.com/office/drawing/2014/main" id="{0222F6CD-B7B1-D229-3C25-77C561759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4475" y="1589088"/>
            <a:ext cx="9667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РАЗДЕЛЕНИЕ</a:t>
            </a:r>
            <a:endParaRPr lang="en-US" altLang="en-US" sz="9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567407" name="Rectangle 111">
            <a:extLst>
              <a:ext uri="{FF2B5EF4-FFF2-40B4-BE49-F238E27FC236}">
                <a16:creationId xmlns:a16="http://schemas.microsoft.com/office/drawing/2014/main" id="{8BFD833A-29E8-0E11-6999-B3D1BB9FA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9863" y="1978025"/>
            <a:ext cx="677862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1A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Израиль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7408" name="Rectangle 112">
            <a:extLst>
              <a:ext uri="{FF2B5EF4-FFF2-40B4-BE49-F238E27FC236}">
                <a16:creationId xmlns:a16="http://schemas.microsoft.com/office/drawing/2014/main" id="{6295B2BC-C51C-B88B-61DA-5C95799E1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0200" y="2143125"/>
            <a:ext cx="752475" cy="21113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10              2</a:t>
            </a:r>
          </a:p>
        </p:txBody>
      </p:sp>
      <p:sp>
        <p:nvSpPr>
          <p:cNvPr id="567409" name="Rectangle 113">
            <a:extLst>
              <a:ext uri="{FF2B5EF4-FFF2-40B4-BE49-F238E27FC236}">
                <a16:creationId xmlns:a16="http://schemas.microsoft.com/office/drawing/2014/main" id="{6EB79E4B-27D4-B3C0-C363-C5C2AFDE51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2498725"/>
            <a:ext cx="903288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 20-</a:t>
            </a:r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И</a:t>
            </a:r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         20-</a:t>
            </a:r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Р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7410" name="Rectangle 114">
            <a:extLst>
              <a:ext uri="{FF2B5EF4-FFF2-40B4-BE49-F238E27FC236}">
                <a16:creationId xmlns:a16="http://schemas.microsoft.com/office/drawing/2014/main" id="{13906804-C07A-1087-5973-7BAFD23D5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5113" y="2689225"/>
            <a:ext cx="8667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 200           350</a:t>
            </a:r>
          </a:p>
        </p:txBody>
      </p:sp>
      <p:sp>
        <p:nvSpPr>
          <p:cNvPr id="567411" name="Rectangle 115">
            <a:extLst>
              <a:ext uri="{FF2B5EF4-FFF2-40B4-BE49-F238E27FC236}">
                <a16:creationId xmlns:a16="http://schemas.microsoft.com/office/drawing/2014/main" id="{074A6726-F24D-405E-3895-C9883DEC8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175" y="2854325"/>
            <a:ext cx="11049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700">
                <a:solidFill>
                  <a:srgbClr val="000000"/>
                </a:solidFill>
                <a:latin typeface="Helvetica" pitchFamily="2" charset="0"/>
              </a:rPr>
              <a:t>   Ассирия</a:t>
            </a:r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   </a:t>
            </a:r>
            <a:r>
              <a:rPr lang="ru-RU" altLang="en-US" sz="700">
                <a:solidFill>
                  <a:srgbClr val="000000"/>
                </a:solidFill>
                <a:latin typeface="Helvetica" pitchFamily="2" charset="0"/>
              </a:rPr>
              <a:t>Вавилон</a:t>
            </a:r>
            <a:endParaRPr lang="en-US" altLang="en-US" sz="7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7412" name="Line 116">
            <a:extLst>
              <a:ext uri="{FF2B5EF4-FFF2-40B4-BE49-F238E27FC236}">
                <a16:creationId xmlns:a16="http://schemas.microsoft.com/office/drawing/2014/main" id="{7597413D-B459-E6B2-7E28-577D59F1ECA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413" name="Rectangle 117">
            <a:extLst>
              <a:ext uri="{FF2B5EF4-FFF2-40B4-BE49-F238E27FC236}">
                <a16:creationId xmlns:a16="http://schemas.microsoft.com/office/drawing/2014/main" id="{EE6869CA-49B3-E7A7-816D-514C54328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8288" y="1800225"/>
            <a:ext cx="83978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Север       Юг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7414" name="Line 118">
            <a:extLst>
              <a:ext uri="{FF2B5EF4-FFF2-40B4-BE49-F238E27FC236}">
                <a16:creationId xmlns:a16="http://schemas.microsoft.com/office/drawing/2014/main" id="{6DEAD6A5-0FB6-EDEF-652F-09B7E2DBF9A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415" name="Line 119">
            <a:extLst>
              <a:ext uri="{FF2B5EF4-FFF2-40B4-BE49-F238E27FC236}">
                <a16:creationId xmlns:a16="http://schemas.microsoft.com/office/drawing/2014/main" id="{88114D1D-3B1E-EB67-D8D3-DEE5029DD5CB}"/>
              </a:ext>
            </a:extLst>
          </p:cNvPr>
          <p:cNvSpPr>
            <a:spLocks noChangeShapeType="1"/>
          </p:cNvSpPr>
          <p:nvPr/>
        </p:nvSpPr>
        <p:spPr bwMode="auto">
          <a:xfrm>
            <a:off x="7059613" y="1866900"/>
            <a:ext cx="0" cy="11811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416" name="Rectangle 120">
            <a:extLst>
              <a:ext uri="{FF2B5EF4-FFF2-40B4-BE49-F238E27FC236}">
                <a16:creationId xmlns:a16="http://schemas.microsoft.com/office/drawing/2014/main" id="{E3C772BD-5016-C194-6244-D3DF155D1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5" y="2308225"/>
            <a:ext cx="769938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   ПРОРОКИ</a:t>
            </a:r>
            <a:endParaRPr lang="en-US" altLang="en-US" sz="8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567417" name="Line 121">
            <a:extLst>
              <a:ext uri="{FF2B5EF4-FFF2-40B4-BE49-F238E27FC236}">
                <a16:creationId xmlns:a16="http://schemas.microsoft.com/office/drawing/2014/main" id="{0ABE337A-26D5-AA1F-A788-74AD1662CBC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35763" y="1625600"/>
            <a:ext cx="736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418" name="Rectangle 122">
            <a:extLst>
              <a:ext uri="{FF2B5EF4-FFF2-40B4-BE49-F238E27FC236}">
                <a16:creationId xmlns:a16="http://schemas.microsoft.com/office/drawing/2014/main" id="{96D62E16-400F-8DF6-AD62-8BF32CAC5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8463" y="1441450"/>
            <a:ext cx="63023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С</a:t>
            </a:r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Д</a:t>
            </a:r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С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7419" name="Line 123">
            <a:extLst>
              <a:ext uri="{FF2B5EF4-FFF2-40B4-BE49-F238E27FC236}">
                <a16:creationId xmlns:a16="http://schemas.microsoft.com/office/drawing/2014/main" id="{D09D7368-F379-2C40-5830-DA92159A654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420" name="Line 124">
            <a:extLst>
              <a:ext uri="{FF2B5EF4-FFF2-40B4-BE49-F238E27FC236}">
                <a16:creationId xmlns:a16="http://schemas.microsoft.com/office/drawing/2014/main" id="{0187E4B7-3490-5CB5-1771-D059C7EB67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421" name="Line 125">
            <a:extLst>
              <a:ext uri="{FF2B5EF4-FFF2-40B4-BE49-F238E27FC236}">
                <a16:creationId xmlns:a16="http://schemas.microsoft.com/office/drawing/2014/main" id="{506C7D63-9858-7DA5-ADBE-D8812A3A269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422" name="Rectangle 126">
            <a:extLst>
              <a:ext uri="{FF2B5EF4-FFF2-40B4-BE49-F238E27FC236}">
                <a16:creationId xmlns:a16="http://schemas.microsoft.com/office/drawing/2014/main" id="{E91FD9C1-A77A-F05E-D508-6008D9016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0188" y="1263650"/>
            <a:ext cx="8366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ЦАРСТВО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67423" name="Rectangle 127">
            <a:extLst>
              <a:ext uri="{FF2B5EF4-FFF2-40B4-BE49-F238E27FC236}">
                <a16:creationId xmlns:a16="http://schemas.microsoft.com/office/drawing/2014/main" id="{5CA19F74-8361-A671-5CC9-DEE2F6662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8813" y="1978025"/>
            <a:ext cx="569912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1A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  </a:t>
            </a:r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Иудея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7424" name="Line 128">
            <a:extLst>
              <a:ext uri="{FF2B5EF4-FFF2-40B4-BE49-F238E27FC236}">
                <a16:creationId xmlns:a16="http://schemas.microsoft.com/office/drawing/2014/main" id="{F8DB63B2-8E77-AFA5-F79B-ED22DE53F29C}"/>
              </a:ext>
            </a:extLst>
          </p:cNvPr>
          <p:cNvSpPr>
            <a:spLocks noChangeShapeType="1"/>
          </p:cNvSpPr>
          <p:nvPr/>
        </p:nvSpPr>
        <p:spPr bwMode="auto">
          <a:xfrm>
            <a:off x="7046913" y="1797050"/>
            <a:ext cx="19050" cy="5207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425" name="Line 129">
            <a:extLst>
              <a:ext uri="{FF2B5EF4-FFF2-40B4-BE49-F238E27FC236}">
                <a16:creationId xmlns:a16="http://schemas.microsoft.com/office/drawing/2014/main" id="{E1E78199-11E0-B6AD-C0B7-AC2465BB8E4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426" name="Line 130">
            <a:extLst>
              <a:ext uri="{FF2B5EF4-FFF2-40B4-BE49-F238E27FC236}">
                <a16:creationId xmlns:a16="http://schemas.microsoft.com/office/drawing/2014/main" id="{07852134-8536-826B-DDBB-797DF02963E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38417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427" name="Rectangle 131">
            <a:extLst>
              <a:ext uri="{FF2B5EF4-FFF2-40B4-BE49-F238E27FC236}">
                <a16:creationId xmlns:a16="http://schemas.microsoft.com/office/drawing/2014/main" id="{5BF73339-7C14-FBC9-5520-B5911C796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3850" y="3630613"/>
            <a:ext cx="87788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3 </a:t>
            </a:r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перехода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7428" name="Rectangle 132">
            <a:extLst>
              <a:ext uri="{FF2B5EF4-FFF2-40B4-BE49-F238E27FC236}">
                <a16:creationId xmlns:a16="http://schemas.microsoft.com/office/drawing/2014/main" id="{31AEE1B7-0552-176E-05CB-A22028B37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3848100"/>
            <a:ext cx="121285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100 </a:t>
            </a:r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лет</a:t>
            </a:r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 / 50,000</a:t>
            </a:r>
          </a:p>
        </p:txBody>
      </p:sp>
      <p:sp>
        <p:nvSpPr>
          <p:cNvPr id="567429" name="Rectangle 133">
            <a:extLst>
              <a:ext uri="{FF2B5EF4-FFF2-40B4-BE49-F238E27FC236}">
                <a16:creationId xmlns:a16="http://schemas.microsoft.com/office/drawing/2014/main" id="{CAE65904-BCE5-7308-99C5-AE21C6268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1950" y="4032250"/>
            <a:ext cx="831850" cy="241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З</a:t>
            </a:r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 - E - </a:t>
            </a:r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Н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7430" name="Rectangle 134">
            <a:extLst>
              <a:ext uri="{FF2B5EF4-FFF2-40B4-BE49-F238E27FC236}">
                <a16:creationId xmlns:a16="http://schemas.microsoft.com/office/drawing/2014/main" id="{7F900106-52BF-6815-7A83-7508AE523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688" y="3222625"/>
            <a:ext cx="85248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 ПЛЕНЕНИЕ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67431" name="Rectangle 135">
            <a:extLst>
              <a:ext uri="{FF2B5EF4-FFF2-40B4-BE49-F238E27FC236}">
                <a16:creationId xmlns:a16="http://schemas.microsoft.com/office/drawing/2014/main" id="{5D379CD8-2A72-B2BD-1C79-BA1DE5BA9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9725" y="3476625"/>
            <a:ext cx="5683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70 </a:t>
            </a:r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лет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67432" name="Line 136">
            <a:extLst>
              <a:ext uri="{FF2B5EF4-FFF2-40B4-BE49-F238E27FC236}">
                <a16:creationId xmlns:a16="http://schemas.microsoft.com/office/drawing/2014/main" id="{9F8E5817-FF71-B992-39E0-DE5789D7E5C4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433" name="Line 137">
            <a:extLst>
              <a:ext uri="{FF2B5EF4-FFF2-40B4-BE49-F238E27FC236}">
                <a16:creationId xmlns:a16="http://schemas.microsoft.com/office/drawing/2014/main" id="{207AA202-35A0-90BE-7D95-CE7888BB1672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40386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434" name="Line 138">
            <a:extLst>
              <a:ext uri="{FF2B5EF4-FFF2-40B4-BE49-F238E27FC236}">
                <a16:creationId xmlns:a16="http://schemas.microsoft.com/office/drawing/2014/main" id="{96F9EE17-A5C9-E6F2-8022-FA4446CBE00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161290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67438" name="Picture 142">
            <a:extLst>
              <a:ext uri="{FF2B5EF4-FFF2-40B4-BE49-F238E27FC236}">
                <a16:creationId xmlns:a16="http://schemas.microsoft.com/office/drawing/2014/main" id="{3EE883E3-64FB-919E-0F6A-EF73BFEF69E6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7439" name="Freeform 143">
            <a:extLst>
              <a:ext uri="{FF2B5EF4-FFF2-40B4-BE49-F238E27FC236}">
                <a16:creationId xmlns:a16="http://schemas.microsoft.com/office/drawing/2014/main" id="{3E734695-E875-B21C-4356-F835015E6738}"/>
              </a:ext>
            </a:extLst>
          </p:cNvPr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40" name="Freeform 144">
            <a:extLst>
              <a:ext uri="{FF2B5EF4-FFF2-40B4-BE49-F238E27FC236}">
                <a16:creationId xmlns:a16="http://schemas.microsoft.com/office/drawing/2014/main" id="{8194D1EB-924B-B15A-6DFF-BA32B6B5220E}"/>
              </a:ext>
            </a:extLst>
          </p:cNvPr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41" name="Freeform 145">
            <a:extLst>
              <a:ext uri="{FF2B5EF4-FFF2-40B4-BE49-F238E27FC236}">
                <a16:creationId xmlns:a16="http://schemas.microsoft.com/office/drawing/2014/main" id="{E2CAC3D1-6197-AE4A-6D6E-5C2FDBD14C87}"/>
              </a:ext>
            </a:extLst>
          </p:cNvPr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42" name="Freeform 146">
            <a:extLst>
              <a:ext uri="{FF2B5EF4-FFF2-40B4-BE49-F238E27FC236}">
                <a16:creationId xmlns:a16="http://schemas.microsoft.com/office/drawing/2014/main" id="{51591C88-A837-0878-9460-4D24CA27E257}"/>
              </a:ext>
            </a:extLst>
          </p:cNvPr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43" name="Freeform 147">
            <a:extLst>
              <a:ext uri="{FF2B5EF4-FFF2-40B4-BE49-F238E27FC236}">
                <a16:creationId xmlns:a16="http://schemas.microsoft.com/office/drawing/2014/main" id="{95C1B5A8-644B-2C5B-288D-958F94502B6E}"/>
              </a:ext>
            </a:extLst>
          </p:cNvPr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44" name="Freeform 148">
            <a:extLst>
              <a:ext uri="{FF2B5EF4-FFF2-40B4-BE49-F238E27FC236}">
                <a16:creationId xmlns:a16="http://schemas.microsoft.com/office/drawing/2014/main" id="{32034F33-13BE-DF63-3DA3-4548DC8B1CC6}"/>
              </a:ext>
            </a:extLst>
          </p:cNvPr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45" name="Freeform 149">
            <a:extLst>
              <a:ext uri="{FF2B5EF4-FFF2-40B4-BE49-F238E27FC236}">
                <a16:creationId xmlns:a16="http://schemas.microsoft.com/office/drawing/2014/main" id="{0DE6615F-79F7-12C8-F816-2532900169BA}"/>
              </a:ext>
            </a:extLst>
          </p:cNvPr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46" name="Freeform 150">
            <a:extLst>
              <a:ext uri="{FF2B5EF4-FFF2-40B4-BE49-F238E27FC236}">
                <a16:creationId xmlns:a16="http://schemas.microsoft.com/office/drawing/2014/main" id="{5170AE95-0012-1EE7-FEA0-1BFB71E8190B}"/>
              </a:ext>
            </a:extLst>
          </p:cNvPr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47" name="Freeform 151">
            <a:extLst>
              <a:ext uri="{FF2B5EF4-FFF2-40B4-BE49-F238E27FC236}">
                <a16:creationId xmlns:a16="http://schemas.microsoft.com/office/drawing/2014/main" id="{BBC6B1EE-D348-B13D-AA84-8420D00CDFCC}"/>
              </a:ext>
            </a:extLst>
          </p:cNvPr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48" name="Freeform 152">
            <a:extLst>
              <a:ext uri="{FF2B5EF4-FFF2-40B4-BE49-F238E27FC236}">
                <a16:creationId xmlns:a16="http://schemas.microsoft.com/office/drawing/2014/main" id="{3DE985C1-112C-B853-28D8-E4990587C514}"/>
              </a:ext>
            </a:extLst>
          </p:cNvPr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49" name="Freeform 153">
            <a:extLst>
              <a:ext uri="{FF2B5EF4-FFF2-40B4-BE49-F238E27FC236}">
                <a16:creationId xmlns:a16="http://schemas.microsoft.com/office/drawing/2014/main" id="{A34D10F8-55B1-6441-6795-9EFEB4FB0FF6}"/>
              </a:ext>
            </a:extLst>
          </p:cNvPr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50" name="Freeform 154">
            <a:extLst>
              <a:ext uri="{FF2B5EF4-FFF2-40B4-BE49-F238E27FC236}">
                <a16:creationId xmlns:a16="http://schemas.microsoft.com/office/drawing/2014/main" id="{B0009DAE-98A2-5583-7BD1-AFF7EE17C6E8}"/>
              </a:ext>
            </a:extLst>
          </p:cNvPr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51" name="Freeform 155">
            <a:extLst>
              <a:ext uri="{FF2B5EF4-FFF2-40B4-BE49-F238E27FC236}">
                <a16:creationId xmlns:a16="http://schemas.microsoft.com/office/drawing/2014/main" id="{A8E15B4B-4016-5FD0-F6AB-AB0A3CF8F7AB}"/>
              </a:ext>
            </a:extLst>
          </p:cNvPr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52" name="Freeform 156">
            <a:extLst>
              <a:ext uri="{FF2B5EF4-FFF2-40B4-BE49-F238E27FC236}">
                <a16:creationId xmlns:a16="http://schemas.microsoft.com/office/drawing/2014/main" id="{8DD50E2E-6A6B-0E41-DCEE-CE6CCB3F473A}"/>
              </a:ext>
            </a:extLst>
          </p:cNvPr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53" name="Freeform 157">
            <a:extLst>
              <a:ext uri="{FF2B5EF4-FFF2-40B4-BE49-F238E27FC236}">
                <a16:creationId xmlns:a16="http://schemas.microsoft.com/office/drawing/2014/main" id="{7E78C7AB-1135-EB15-B8AE-5FEC1B3D01B5}"/>
              </a:ext>
            </a:extLst>
          </p:cNvPr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54" name="Freeform 158">
            <a:extLst>
              <a:ext uri="{FF2B5EF4-FFF2-40B4-BE49-F238E27FC236}">
                <a16:creationId xmlns:a16="http://schemas.microsoft.com/office/drawing/2014/main" id="{6AD7AF6B-D26B-724D-6124-37AB974A3C47}"/>
              </a:ext>
            </a:extLst>
          </p:cNvPr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55" name="Freeform 159">
            <a:extLst>
              <a:ext uri="{FF2B5EF4-FFF2-40B4-BE49-F238E27FC236}">
                <a16:creationId xmlns:a16="http://schemas.microsoft.com/office/drawing/2014/main" id="{B24DF8A9-A081-B5EA-1445-927A629112DB}"/>
              </a:ext>
            </a:extLst>
          </p:cNvPr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56" name="Freeform 160">
            <a:extLst>
              <a:ext uri="{FF2B5EF4-FFF2-40B4-BE49-F238E27FC236}">
                <a16:creationId xmlns:a16="http://schemas.microsoft.com/office/drawing/2014/main" id="{7A35BA6B-643A-C507-97BA-4D6FFBC9E3AB}"/>
              </a:ext>
            </a:extLst>
          </p:cNvPr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57" name="Freeform 161">
            <a:extLst>
              <a:ext uri="{FF2B5EF4-FFF2-40B4-BE49-F238E27FC236}">
                <a16:creationId xmlns:a16="http://schemas.microsoft.com/office/drawing/2014/main" id="{34A7B6B7-6DC4-FF11-2E39-B862DA143D4E}"/>
              </a:ext>
            </a:extLst>
          </p:cNvPr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58" name="Freeform 162">
            <a:extLst>
              <a:ext uri="{FF2B5EF4-FFF2-40B4-BE49-F238E27FC236}">
                <a16:creationId xmlns:a16="http://schemas.microsoft.com/office/drawing/2014/main" id="{7A7C3804-F9B3-5F16-08FD-86235E14AF5E}"/>
              </a:ext>
            </a:extLst>
          </p:cNvPr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59" name="Freeform 163">
            <a:extLst>
              <a:ext uri="{FF2B5EF4-FFF2-40B4-BE49-F238E27FC236}">
                <a16:creationId xmlns:a16="http://schemas.microsoft.com/office/drawing/2014/main" id="{7CFF33F6-0FEC-DCD8-D7D5-3BAB02C1C46C}"/>
              </a:ext>
            </a:extLst>
          </p:cNvPr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60" name="Freeform 164">
            <a:extLst>
              <a:ext uri="{FF2B5EF4-FFF2-40B4-BE49-F238E27FC236}">
                <a16:creationId xmlns:a16="http://schemas.microsoft.com/office/drawing/2014/main" id="{137D6381-8643-52FB-7486-40F41B30296D}"/>
              </a:ext>
            </a:extLst>
          </p:cNvPr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61" name="Freeform 165">
            <a:extLst>
              <a:ext uri="{FF2B5EF4-FFF2-40B4-BE49-F238E27FC236}">
                <a16:creationId xmlns:a16="http://schemas.microsoft.com/office/drawing/2014/main" id="{347C868A-BDBD-BF0F-2C89-D2AD37F0026C}"/>
              </a:ext>
            </a:extLst>
          </p:cNvPr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62" name="Freeform 166">
            <a:extLst>
              <a:ext uri="{FF2B5EF4-FFF2-40B4-BE49-F238E27FC236}">
                <a16:creationId xmlns:a16="http://schemas.microsoft.com/office/drawing/2014/main" id="{8527C15A-4E48-0B19-AF47-BC34148697B2}"/>
              </a:ext>
            </a:extLst>
          </p:cNvPr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63" name="Freeform 167">
            <a:extLst>
              <a:ext uri="{FF2B5EF4-FFF2-40B4-BE49-F238E27FC236}">
                <a16:creationId xmlns:a16="http://schemas.microsoft.com/office/drawing/2014/main" id="{FAD26E40-5804-DFF4-B4EF-6DD55772F57A}"/>
              </a:ext>
            </a:extLst>
          </p:cNvPr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64" name="Freeform 168">
            <a:extLst>
              <a:ext uri="{FF2B5EF4-FFF2-40B4-BE49-F238E27FC236}">
                <a16:creationId xmlns:a16="http://schemas.microsoft.com/office/drawing/2014/main" id="{5AFB2386-DD45-7081-DF2B-365CDB9108FA}"/>
              </a:ext>
            </a:extLst>
          </p:cNvPr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65" name="Freeform 169">
            <a:extLst>
              <a:ext uri="{FF2B5EF4-FFF2-40B4-BE49-F238E27FC236}">
                <a16:creationId xmlns:a16="http://schemas.microsoft.com/office/drawing/2014/main" id="{D0FA1F9D-CFEA-C9E4-27D0-51B2EAE2A065}"/>
              </a:ext>
            </a:extLst>
          </p:cNvPr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66" name="Freeform 170">
            <a:extLst>
              <a:ext uri="{FF2B5EF4-FFF2-40B4-BE49-F238E27FC236}">
                <a16:creationId xmlns:a16="http://schemas.microsoft.com/office/drawing/2014/main" id="{4D02CE80-FCA3-9D15-C09D-A7484A03FFB0}"/>
              </a:ext>
            </a:extLst>
          </p:cNvPr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67" name="Freeform 171">
            <a:extLst>
              <a:ext uri="{FF2B5EF4-FFF2-40B4-BE49-F238E27FC236}">
                <a16:creationId xmlns:a16="http://schemas.microsoft.com/office/drawing/2014/main" id="{3935783E-91E0-F621-D321-C0712B7C13D0}"/>
              </a:ext>
            </a:extLst>
          </p:cNvPr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68" name="Freeform 172">
            <a:extLst>
              <a:ext uri="{FF2B5EF4-FFF2-40B4-BE49-F238E27FC236}">
                <a16:creationId xmlns:a16="http://schemas.microsoft.com/office/drawing/2014/main" id="{A93CFA3B-12E0-D1F3-DA09-C66BE73F4B3A}"/>
              </a:ext>
            </a:extLst>
          </p:cNvPr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69" name="Freeform 173">
            <a:extLst>
              <a:ext uri="{FF2B5EF4-FFF2-40B4-BE49-F238E27FC236}">
                <a16:creationId xmlns:a16="http://schemas.microsoft.com/office/drawing/2014/main" id="{3FE9A77E-937A-385C-423B-DA4E311921A2}"/>
              </a:ext>
            </a:extLst>
          </p:cNvPr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70" name="Freeform 174">
            <a:extLst>
              <a:ext uri="{FF2B5EF4-FFF2-40B4-BE49-F238E27FC236}">
                <a16:creationId xmlns:a16="http://schemas.microsoft.com/office/drawing/2014/main" id="{81E1A83B-D64F-F8A0-7348-E48719E8E09F}"/>
              </a:ext>
            </a:extLst>
          </p:cNvPr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71" name="Freeform 175">
            <a:extLst>
              <a:ext uri="{FF2B5EF4-FFF2-40B4-BE49-F238E27FC236}">
                <a16:creationId xmlns:a16="http://schemas.microsoft.com/office/drawing/2014/main" id="{76CB6494-45C7-3F57-8767-C61B62B6D6F0}"/>
              </a:ext>
            </a:extLst>
          </p:cNvPr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72" name="Freeform 176">
            <a:extLst>
              <a:ext uri="{FF2B5EF4-FFF2-40B4-BE49-F238E27FC236}">
                <a16:creationId xmlns:a16="http://schemas.microsoft.com/office/drawing/2014/main" id="{0E65BA17-F0F4-11A8-D641-D6468A9B69CE}"/>
              </a:ext>
            </a:extLst>
          </p:cNvPr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73" name="Freeform 177">
            <a:extLst>
              <a:ext uri="{FF2B5EF4-FFF2-40B4-BE49-F238E27FC236}">
                <a16:creationId xmlns:a16="http://schemas.microsoft.com/office/drawing/2014/main" id="{E3E94EAB-82F5-A231-5EC2-D6237C7F7192}"/>
              </a:ext>
            </a:extLst>
          </p:cNvPr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74" name="Freeform 178">
            <a:extLst>
              <a:ext uri="{FF2B5EF4-FFF2-40B4-BE49-F238E27FC236}">
                <a16:creationId xmlns:a16="http://schemas.microsoft.com/office/drawing/2014/main" id="{F4F0D7A4-BFDB-B56A-7467-E63CC38F80EF}"/>
              </a:ext>
            </a:extLst>
          </p:cNvPr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75" name="Freeform 179">
            <a:extLst>
              <a:ext uri="{FF2B5EF4-FFF2-40B4-BE49-F238E27FC236}">
                <a16:creationId xmlns:a16="http://schemas.microsoft.com/office/drawing/2014/main" id="{3E0CDF26-4C55-171A-3782-87D1167A050E}"/>
              </a:ext>
            </a:extLst>
          </p:cNvPr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76" name="Freeform 180">
            <a:extLst>
              <a:ext uri="{FF2B5EF4-FFF2-40B4-BE49-F238E27FC236}">
                <a16:creationId xmlns:a16="http://schemas.microsoft.com/office/drawing/2014/main" id="{3091E170-01BF-D23C-BE41-AA235F1A3172}"/>
              </a:ext>
            </a:extLst>
          </p:cNvPr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77" name="Freeform 181">
            <a:extLst>
              <a:ext uri="{FF2B5EF4-FFF2-40B4-BE49-F238E27FC236}">
                <a16:creationId xmlns:a16="http://schemas.microsoft.com/office/drawing/2014/main" id="{C08B2210-218D-A1C4-78ED-3E4027B42DD2}"/>
              </a:ext>
            </a:extLst>
          </p:cNvPr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78" name="Freeform 182">
            <a:extLst>
              <a:ext uri="{FF2B5EF4-FFF2-40B4-BE49-F238E27FC236}">
                <a16:creationId xmlns:a16="http://schemas.microsoft.com/office/drawing/2014/main" id="{990D7725-697A-0B60-AAE8-76EBEF75C740}"/>
              </a:ext>
            </a:extLst>
          </p:cNvPr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79" name="Freeform 183">
            <a:extLst>
              <a:ext uri="{FF2B5EF4-FFF2-40B4-BE49-F238E27FC236}">
                <a16:creationId xmlns:a16="http://schemas.microsoft.com/office/drawing/2014/main" id="{C11A762E-8290-AFB6-E714-10C03030B212}"/>
              </a:ext>
            </a:extLst>
          </p:cNvPr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80" name="Freeform 184">
            <a:extLst>
              <a:ext uri="{FF2B5EF4-FFF2-40B4-BE49-F238E27FC236}">
                <a16:creationId xmlns:a16="http://schemas.microsoft.com/office/drawing/2014/main" id="{058F3215-1A6D-F0C0-3FCF-045E46C86AED}"/>
              </a:ext>
            </a:extLst>
          </p:cNvPr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81" name="Freeform 185">
            <a:extLst>
              <a:ext uri="{FF2B5EF4-FFF2-40B4-BE49-F238E27FC236}">
                <a16:creationId xmlns:a16="http://schemas.microsoft.com/office/drawing/2014/main" id="{1DB660E1-5A2B-4A15-FCB5-48E8ABCCC1BF}"/>
              </a:ext>
            </a:extLst>
          </p:cNvPr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82" name="Freeform 186">
            <a:extLst>
              <a:ext uri="{FF2B5EF4-FFF2-40B4-BE49-F238E27FC236}">
                <a16:creationId xmlns:a16="http://schemas.microsoft.com/office/drawing/2014/main" id="{7F8D68D9-9D52-C627-D903-0597E3501892}"/>
              </a:ext>
            </a:extLst>
          </p:cNvPr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83" name="Freeform 187">
            <a:extLst>
              <a:ext uri="{FF2B5EF4-FFF2-40B4-BE49-F238E27FC236}">
                <a16:creationId xmlns:a16="http://schemas.microsoft.com/office/drawing/2014/main" id="{D94497B0-BE26-7B54-AB01-CEEB0EFCD66C}"/>
              </a:ext>
            </a:extLst>
          </p:cNvPr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84" name="Freeform 188">
            <a:extLst>
              <a:ext uri="{FF2B5EF4-FFF2-40B4-BE49-F238E27FC236}">
                <a16:creationId xmlns:a16="http://schemas.microsoft.com/office/drawing/2014/main" id="{996000A3-FE15-22F6-5F9C-5FAE20221048}"/>
              </a:ext>
            </a:extLst>
          </p:cNvPr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85" name="Freeform 189">
            <a:extLst>
              <a:ext uri="{FF2B5EF4-FFF2-40B4-BE49-F238E27FC236}">
                <a16:creationId xmlns:a16="http://schemas.microsoft.com/office/drawing/2014/main" id="{EE29E6B9-ECF7-993D-F0E0-B376B7A6C8DD}"/>
              </a:ext>
            </a:extLst>
          </p:cNvPr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86" name="Freeform 190">
            <a:extLst>
              <a:ext uri="{FF2B5EF4-FFF2-40B4-BE49-F238E27FC236}">
                <a16:creationId xmlns:a16="http://schemas.microsoft.com/office/drawing/2014/main" id="{77A6F7B8-4201-938F-789A-B2612261097C}"/>
              </a:ext>
            </a:extLst>
          </p:cNvPr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67488" name="Picture 192">
            <a:extLst>
              <a:ext uri="{FF2B5EF4-FFF2-40B4-BE49-F238E27FC236}">
                <a16:creationId xmlns:a16="http://schemas.microsoft.com/office/drawing/2014/main" id="{981E8A0A-56E2-19CA-4425-BFE77055E1F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7489" name="Line 193">
            <a:extLst>
              <a:ext uri="{FF2B5EF4-FFF2-40B4-BE49-F238E27FC236}">
                <a16:creationId xmlns:a16="http://schemas.microsoft.com/office/drawing/2014/main" id="{CB26DC31-8A28-8D8D-C53C-39E877CA9E6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490" name="Rectangle 194">
            <a:extLst>
              <a:ext uri="{FF2B5EF4-FFF2-40B4-BE49-F238E27FC236}">
                <a16:creationId xmlns:a16="http://schemas.microsoft.com/office/drawing/2014/main" id="{83BF3668-9A25-2F0B-96D5-78F17726B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Times" panose="020F07020304040A0204" pitchFamily="34" charset="0"/>
              </a:rPr>
              <a:t> </a:t>
            </a:r>
          </a:p>
        </p:txBody>
      </p:sp>
      <p:sp>
        <p:nvSpPr>
          <p:cNvPr id="567491" name="Rectangle 195">
            <a:extLst>
              <a:ext uri="{FF2B5EF4-FFF2-40B4-BE49-F238E27FC236}">
                <a16:creationId xmlns:a16="http://schemas.microsoft.com/office/drawing/2014/main" id="{E9D4F5E8-DFDC-5E76-8AB8-3171AB01D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492" name="Rectangle 196">
            <a:extLst>
              <a:ext uri="{FF2B5EF4-FFF2-40B4-BE49-F238E27FC236}">
                <a16:creationId xmlns:a16="http://schemas.microsoft.com/office/drawing/2014/main" id="{9FA2AAFC-3136-E177-D9E7-0DAD622B5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493" name="Rectangle 197">
            <a:extLst>
              <a:ext uri="{FF2B5EF4-FFF2-40B4-BE49-F238E27FC236}">
                <a16:creationId xmlns:a16="http://schemas.microsoft.com/office/drawing/2014/main" id="{65D3F3DE-6839-084D-09BE-6096B1E67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494" name="Rectangle 198">
            <a:extLst>
              <a:ext uri="{FF2B5EF4-FFF2-40B4-BE49-F238E27FC236}">
                <a16:creationId xmlns:a16="http://schemas.microsoft.com/office/drawing/2014/main" id="{3A7B11F1-2A2D-A063-D1C8-C1655CAEC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495" name="Rectangle 199">
            <a:extLst>
              <a:ext uri="{FF2B5EF4-FFF2-40B4-BE49-F238E27FC236}">
                <a16:creationId xmlns:a16="http://schemas.microsoft.com/office/drawing/2014/main" id="{3558C109-F49B-EAE0-EC2E-88D4862A4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496" name="Rectangle 200">
            <a:extLst>
              <a:ext uri="{FF2B5EF4-FFF2-40B4-BE49-F238E27FC236}">
                <a16:creationId xmlns:a16="http://schemas.microsoft.com/office/drawing/2014/main" id="{2BAE1E89-7E30-5B1D-FF8A-904C139C9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400">
                <a:solidFill>
                  <a:srgbClr val="000000"/>
                </a:solidFill>
                <a:latin typeface="Times" panose="020F07020304040A0204" pitchFamily="34" charset="0"/>
              </a:rPr>
              <a:t>S</a:t>
            </a:r>
          </a:p>
        </p:txBody>
      </p:sp>
      <p:sp>
        <p:nvSpPr>
          <p:cNvPr id="567498" name="Rectangle 202">
            <a:extLst>
              <a:ext uri="{FF2B5EF4-FFF2-40B4-BE49-F238E27FC236}">
                <a16:creationId xmlns:a16="http://schemas.microsoft.com/office/drawing/2014/main" id="{648C3A3E-7BC0-B8CF-237A-9046BBA89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8" y="2355850"/>
            <a:ext cx="2652712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5400" b="0">
                <a:solidFill>
                  <a:srgbClr val="FAFD00"/>
                </a:solidFill>
                <a:latin typeface="Times" panose="020F07020304040A0204" pitchFamily="34" charset="0"/>
              </a:rPr>
              <a:t>C 7 </a:t>
            </a:r>
            <a:r>
              <a:rPr lang="ru-RU" altLang="en-US" sz="5400" b="0">
                <a:solidFill>
                  <a:srgbClr val="FAFD00"/>
                </a:solidFill>
                <a:latin typeface="Times" panose="020F07020304040A0204" pitchFamily="34" charset="0"/>
              </a:rPr>
              <a:t>М</a:t>
            </a:r>
            <a:r>
              <a:rPr lang="en-US" altLang="en-US" sz="5400" b="0">
                <a:solidFill>
                  <a:srgbClr val="FAFD00"/>
                </a:solidFill>
                <a:latin typeface="Times" panose="020F07020304040A0204" pitchFamily="34" charset="0"/>
              </a:rPr>
              <a:t> </a:t>
            </a:r>
            <a:r>
              <a:rPr lang="ru-RU" altLang="en-US" sz="5400" b="0">
                <a:solidFill>
                  <a:srgbClr val="FAFD00"/>
                </a:solidFill>
                <a:latin typeface="Times" panose="020F07020304040A0204" pitchFamily="34" charset="0"/>
              </a:rPr>
              <a:t>И</a:t>
            </a:r>
            <a:r>
              <a:rPr lang="en-US" altLang="en-US" sz="5400" b="0">
                <a:solidFill>
                  <a:srgbClr val="FAFD00"/>
                </a:solidFill>
                <a:latin typeface="Times" panose="020F07020304040A0204" pitchFamily="34" charset="0"/>
              </a:rPr>
              <a:t> </a:t>
            </a:r>
          </a:p>
        </p:txBody>
      </p:sp>
      <p:sp>
        <p:nvSpPr>
          <p:cNvPr id="567500" name="Rectangle 204">
            <a:extLst>
              <a:ext uri="{FF2B5EF4-FFF2-40B4-BE49-F238E27FC236}">
                <a16:creationId xmlns:a16="http://schemas.microsoft.com/office/drawing/2014/main" id="{BDAE6B26-4669-2425-F90D-124B4D3D6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5400" b="0">
                <a:solidFill>
                  <a:srgbClr val="00FF00"/>
                </a:solidFill>
                <a:latin typeface="Times" panose="020F07020304040A0204" pitchFamily="34" charset="0"/>
              </a:rPr>
              <a:t>7 = 4 + 3 </a:t>
            </a:r>
          </a:p>
        </p:txBody>
      </p:sp>
      <p:sp>
        <p:nvSpPr>
          <p:cNvPr id="567503" name="Line 207">
            <a:extLst>
              <a:ext uri="{FF2B5EF4-FFF2-40B4-BE49-F238E27FC236}">
                <a16:creationId xmlns:a16="http://schemas.microsoft.com/office/drawing/2014/main" id="{FB799658-6FE6-5304-B5F5-0796AE2B4635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04" name="Rectangle 208">
            <a:extLst>
              <a:ext uri="{FF2B5EF4-FFF2-40B4-BE49-F238E27FC236}">
                <a16:creationId xmlns:a16="http://schemas.microsoft.com/office/drawing/2014/main" id="{3EDE4897-727B-6053-F241-55BEC8BB5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1520825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05" name="Text Box 209">
            <a:extLst>
              <a:ext uri="{FF2B5EF4-FFF2-40B4-BE49-F238E27FC236}">
                <a16:creationId xmlns:a16="http://schemas.microsoft.com/office/drawing/2014/main" id="{55B07C1F-ACA5-B378-1286-E60EA1AB452C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863307" y="2588418"/>
            <a:ext cx="2673350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EEFF4B"/>
                </a:solidFill>
                <a:latin typeface="Times" panose="020F07020304040A0204" pitchFamily="34" charset="0"/>
              </a:rPr>
              <a:t>3 </a:t>
            </a:r>
            <a:r>
              <a:rPr lang="ru-RU" altLang="en-US" sz="2800">
                <a:solidFill>
                  <a:srgbClr val="EEFF4B"/>
                </a:solidFill>
                <a:latin typeface="Times" panose="020F07020304040A0204" pitchFamily="34" charset="0"/>
              </a:rPr>
              <a:t>ОБЩЕСТВА</a:t>
            </a:r>
            <a:endParaRPr lang="en-US" altLang="en-US" sz="280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567506" name="Rectangle 210">
            <a:extLst>
              <a:ext uri="{FF2B5EF4-FFF2-40B4-BE49-F238E27FC236}">
                <a16:creationId xmlns:a16="http://schemas.microsoft.com/office/drawing/2014/main" id="{67C31934-DB9A-C917-AACB-2E653FDF657F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07" name="Rectangle 211">
            <a:extLst>
              <a:ext uri="{FF2B5EF4-FFF2-40B4-BE49-F238E27FC236}">
                <a16:creationId xmlns:a16="http://schemas.microsoft.com/office/drawing/2014/main" id="{7C1A1AD8-A32B-FCD8-A5ED-84DBD97BE87B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08" name="Text Box 212">
            <a:extLst>
              <a:ext uri="{FF2B5EF4-FFF2-40B4-BE49-F238E27FC236}">
                <a16:creationId xmlns:a16="http://schemas.microsoft.com/office/drawing/2014/main" id="{7351F40C-3230-4420-90C3-D64C7B680C01}"/>
              </a:ext>
            </a:extLst>
          </p:cNvPr>
          <p:cNvSpPr txBox="1">
            <a:spLocks noChangeArrowheads="1"/>
          </p:cNvSpPr>
          <p:nvPr/>
        </p:nvSpPr>
        <p:spPr bwMode="auto">
          <a:xfrm rot="-5385664">
            <a:off x="6007100" y="4438650"/>
            <a:ext cx="411163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800">
                <a:solidFill>
                  <a:srgbClr val="EEFF4B"/>
                </a:solidFill>
                <a:latin typeface="Times" panose="020F07020304040A0204" pitchFamily="34" charset="0"/>
              </a:rPr>
              <a:t>М</a:t>
            </a:r>
            <a:endParaRPr lang="en-US" altLang="en-US" sz="280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567509" name="Text Box 213">
            <a:extLst>
              <a:ext uri="{FF2B5EF4-FFF2-40B4-BE49-F238E27FC236}">
                <a16:creationId xmlns:a16="http://schemas.microsoft.com/office/drawing/2014/main" id="{F17B5450-1C9F-0095-97B0-80B92996A18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980907" y="5388768"/>
            <a:ext cx="412750" cy="519113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800">
                <a:solidFill>
                  <a:srgbClr val="EEFF4B"/>
                </a:solidFill>
                <a:latin typeface="Times" panose="020F07020304040A0204" pitchFamily="34" charset="0"/>
              </a:rPr>
              <a:t>И</a:t>
            </a:r>
            <a:endParaRPr lang="en-US" altLang="en-US" sz="280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567510" name="Rectangle 214">
            <a:extLst>
              <a:ext uri="{FF2B5EF4-FFF2-40B4-BE49-F238E27FC236}">
                <a16:creationId xmlns:a16="http://schemas.microsoft.com/office/drawing/2014/main" id="{CA0543E9-C67D-817E-CA10-1D838B455C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11" name="Text Box 215">
            <a:extLst>
              <a:ext uri="{FF2B5EF4-FFF2-40B4-BE49-F238E27FC236}">
                <a16:creationId xmlns:a16="http://schemas.microsoft.com/office/drawing/2014/main" id="{592BE639-B1EF-7A57-C3E6-A707C9F78E9F}"/>
              </a:ext>
            </a:extLst>
          </p:cNvPr>
          <p:cNvSpPr txBox="1">
            <a:spLocks noChangeArrowheads="1"/>
          </p:cNvSpPr>
          <p:nvPr/>
        </p:nvSpPr>
        <p:spPr bwMode="auto">
          <a:xfrm rot="-5388536">
            <a:off x="2471738" y="3827463"/>
            <a:ext cx="2551112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EEFF4B"/>
                </a:solidFill>
                <a:latin typeface="Times" panose="020F07020304040A0204" pitchFamily="34" charset="0"/>
              </a:rPr>
              <a:t>4 </a:t>
            </a:r>
            <a:r>
              <a:rPr lang="ru-RU" altLang="en-US" sz="2800">
                <a:solidFill>
                  <a:srgbClr val="EEFF4B"/>
                </a:solidFill>
                <a:latin typeface="Times" panose="020F07020304040A0204" pitchFamily="34" charset="0"/>
              </a:rPr>
              <a:t>ЧЕЛОВЕКА</a:t>
            </a:r>
            <a:endParaRPr lang="en-US" altLang="en-US" sz="280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567512" name="Rectangle 216">
            <a:extLst>
              <a:ext uri="{FF2B5EF4-FFF2-40B4-BE49-F238E27FC236}">
                <a16:creationId xmlns:a16="http://schemas.microsoft.com/office/drawing/2014/main" id="{0DF0E5D1-BF21-761E-E1A0-E36E2EB49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13" name="Rectangle 217">
            <a:extLst>
              <a:ext uri="{FF2B5EF4-FFF2-40B4-BE49-F238E27FC236}">
                <a16:creationId xmlns:a16="http://schemas.microsoft.com/office/drawing/2014/main" id="{39882BB6-9C22-33C9-7760-F7E6550DE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14" name="Rectangle 218">
            <a:extLst>
              <a:ext uri="{FF2B5EF4-FFF2-40B4-BE49-F238E27FC236}">
                <a16:creationId xmlns:a16="http://schemas.microsoft.com/office/drawing/2014/main" id="{2CDC1CD2-9A93-E384-1BF7-236136FBA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707C7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15" name="Rectangle 219">
            <a:extLst>
              <a:ext uri="{FF2B5EF4-FFF2-40B4-BE49-F238E27FC236}">
                <a16:creationId xmlns:a16="http://schemas.microsoft.com/office/drawing/2014/main" id="{B698A69E-A09F-5BCC-DA9B-261C8E854279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421063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16" name="Text Box 220">
            <a:extLst>
              <a:ext uri="{FF2B5EF4-FFF2-40B4-BE49-F238E27FC236}">
                <a16:creationId xmlns:a16="http://schemas.microsoft.com/office/drawing/2014/main" id="{28F60242-90AB-5C7E-0456-BD17CD7359F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540126" y="1027112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EEFF4B"/>
                </a:solidFill>
                <a:latin typeface="Times" panose="020F07020304040A0204" pitchFamily="34" charset="0"/>
              </a:rPr>
              <a:t>C</a:t>
            </a:r>
          </a:p>
        </p:txBody>
      </p:sp>
      <p:sp>
        <p:nvSpPr>
          <p:cNvPr id="567517" name="Freeform 221">
            <a:extLst>
              <a:ext uri="{FF2B5EF4-FFF2-40B4-BE49-F238E27FC236}">
                <a16:creationId xmlns:a16="http://schemas.microsoft.com/office/drawing/2014/main" id="{B538587D-1092-B8B1-9C14-1BD6F430CDE6}"/>
              </a:ext>
            </a:extLst>
          </p:cNvPr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518" name="Rectangle 222">
            <a:extLst>
              <a:ext uri="{FF2B5EF4-FFF2-40B4-BE49-F238E27FC236}">
                <a16:creationId xmlns:a16="http://schemas.microsoft.com/office/drawing/2014/main" id="{76FF9479-9E37-6D2E-D351-67141D516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500" y="4227513"/>
            <a:ext cx="944563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(1500 </a:t>
            </a:r>
            <a:r>
              <a:rPr lang="ru-RU" altLang="en-US" sz="1000">
                <a:solidFill>
                  <a:srgbClr val="FFFF00"/>
                </a:solidFill>
                <a:latin typeface="Times" panose="020F07020304040A0204" pitchFamily="34" charset="0"/>
              </a:rPr>
              <a:t>до Р.Х</a:t>
            </a:r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.)</a:t>
            </a:r>
          </a:p>
        </p:txBody>
      </p:sp>
      <p:sp>
        <p:nvSpPr>
          <p:cNvPr id="567519" name="Rectangle 223">
            <a:extLst>
              <a:ext uri="{FF2B5EF4-FFF2-40B4-BE49-F238E27FC236}">
                <a16:creationId xmlns:a16="http://schemas.microsoft.com/office/drawing/2014/main" id="{19ACCFCD-79AD-25C3-3ABF-F1624A0B6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3" y="4330700"/>
            <a:ext cx="8810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(500 </a:t>
            </a:r>
            <a:r>
              <a:rPr lang="ru-RU" altLang="en-US" sz="1000">
                <a:solidFill>
                  <a:srgbClr val="FFFF00"/>
                </a:solidFill>
                <a:latin typeface="Times" panose="020F07020304040A0204" pitchFamily="34" charset="0"/>
              </a:rPr>
              <a:t>до Р.Х.</a:t>
            </a:r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)</a:t>
            </a:r>
          </a:p>
        </p:txBody>
      </p:sp>
      <p:sp>
        <p:nvSpPr>
          <p:cNvPr id="567521" name="AutoShape 225">
            <a:extLst>
              <a:ext uri="{FF2B5EF4-FFF2-40B4-BE49-F238E27FC236}">
                <a16:creationId xmlns:a16="http://schemas.microsoft.com/office/drawing/2014/main" id="{F6683199-21DF-45F8-1E29-2ECBD3B2B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22" name="Freeform 226">
            <a:extLst>
              <a:ext uri="{FF2B5EF4-FFF2-40B4-BE49-F238E27FC236}">
                <a16:creationId xmlns:a16="http://schemas.microsoft.com/office/drawing/2014/main" id="{184F2852-A996-0EE9-FBE5-3E19FF207C70}"/>
              </a:ext>
            </a:extLst>
          </p:cNvPr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67523" name="Group 227">
            <a:extLst>
              <a:ext uri="{FF2B5EF4-FFF2-40B4-BE49-F238E27FC236}">
                <a16:creationId xmlns:a16="http://schemas.microsoft.com/office/drawing/2014/main" id="{D9B3EC7F-533F-0473-8754-1E9007AB772E}"/>
              </a:ext>
            </a:extLst>
          </p:cNvPr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567524" name="AutoShape 228">
              <a:extLst>
                <a:ext uri="{FF2B5EF4-FFF2-40B4-BE49-F238E27FC236}">
                  <a16:creationId xmlns:a16="http://schemas.microsoft.com/office/drawing/2014/main" id="{22AA2BA5-31BD-4FC6-C3BD-6B2A7A3298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525" name="Rectangle 229">
              <a:extLst>
                <a:ext uri="{FF2B5EF4-FFF2-40B4-BE49-F238E27FC236}">
                  <a16:creationId xmlns:a16="http://schemas.microsoft.com/office/drawing/2014/main" id="{49B62B47-C876-311C-91F8-786DE12C55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526" name="AutoShape 230">
              <a:extLst>
                <a:ext uri="{FF2B5EF4-FFF2-40B4-BE49-F238E27FC236}">
                  <a16:creationId xmlns:a16="http://schemas.microsoft.com/office/drawing/2014/main" id="{31E21E49-47A8-67FD-6543-14326E4796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67527" name="Line 231">
            <a:extLst>
              <a:ext uri="{FF2B5EF4-FFF2-40B4-BE49-F238E27FC236}">
                <a16:creationId xmlns:a16="http://schemas.microsoft.com/office/drawing/2014/main" id="{87595515-869B-0CAE-89E3-77358AEBA7C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28" name="Line 232">
            <a:extLst>
              <a:ext uri="{FF2B5EF4-FFF2-40B4-BE49-F238E27FC236}">
                <a16:creationId xmlns:a16="http://schemas.microsoft.com/office/drawing/2014/main" id="{ED602E35-477B-20B3-CFF7-410D03016DC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29" name="Rectangle 233">
            <a:extLst>
              <a:ext uri="{FF2B5EF4-FFF2-40B4-BE49-F238E27FC236}">
                <a16:creationId xmlns:a16="http://schemas.microsoft.com/office/drawing/2014/main" id="{D3D3EBCD-E04E-6BEE-EDA6-A188B89C0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688" y="4394200"/>
            <a:ext cx="8509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МОЛЧАНИЕ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67530" name="Rectangle 234">
            <a:extLst>
              <a:ext uri="{FF2B5EF4-FFF2-40B4-BE49-F238E27FC236}">
                <a16:creationId xmlns:a16="http://schemas.microsoft.com/office/drawing/2014/main" id="{425B9C7C-1133-3A8F-DE77-8B348F95C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31" name="AutoShape 235">
            <a:extLst>
              <a:ext uri="{FF2B5EF4-FFF2-40B4-BE49-F238E27FC236}">
                <a16:creationId xmlns:a16="http://schemas.microsoft.com/office/drawing/2014/main" id="{F2FD5BF1-1855-11BC-603D-EFD88BA48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32" name="Rectangle 236">
            <a:extLst>
              <a:ext uri="{FF2B5EF4-FFF2-40B4-BE49-F238E27FC236}">
                <a16:creationId xmlns:a16="http://schemas.microsoft.com/office/drawing/2014/main" id="{52FA4FEB-445A-68A5-DB82-E4F1CD319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5102225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67533" name="Line 237">
            <a:extLst>
              <a:ext uri="{FF2B5EF4-FFF2-40B4-BE49-F238E27FC236}">
                <a16:creationId xmlns:a16="http://schemas.microsoft.com/office/drawing/2014/main" id="{B79B1D6C-BCB5-A541-E2F6-F3CB7566CE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34" name="Line 238">
            <a:extLst>
              <a:ext uri="{FF2B5EF4-FFF2-40B4-BE49-F238E27FC236}">
                <a16:creationId xmlns:a16="http://schemas.microsoft.com/office/drawing/2014/main" id="{191D5D94-DCA3-91B6-5201-5FD51C98F79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35" name="Line 239">
            <a:extLst>
              <a:ext uri="{FF2B5EF4-FFF2-40B4-BE49-F238E27FC236}">
                <a16:creationId xmlns:a16="http://schemas.microsoft.com/office/drawing/2014/main" id="{DB5832B1-EF0F-F486-71D0-399C24B3B4F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36" name="Line 240">
            <a:extLst>
              <a:ext uri="{FF2B5EF4-FFF2-40B4-BE49-F238E27FC236}">
                <a16:creationId xmlns:a16="http://schemas.microsoft.com/office/drawing/2014/main" id="{97FBE38B-D0CC-AEB3-8D70-EF33E550601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37" name="Line 241">
            <a:extLst>
              <a:ext uri="{FF2B5EF4-FFF2-40B4-BE49-F238E27FC236}">
                <a16:creationId xmlns:a16="http://schemas.microsoft.com/office/drawing/2014/main" id="{A7F0BFD5-68A2-0CFE-A3C5-47BA23963DA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38" name="Line 242">
            <a:extLst>
              <a:ext uri="{FF2B5EF4-FFF2-40B4-BE49-F238E27FC236}">
                <a16:creationId xmlns:a16="http://schemas.microsoft.com/office/drawing/2014/main" id="{0D25493A-890E-E5DE-CB43-24B05C9A68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39" name="Line 243">
            <a:extLst>
              <a:ext uri="{FF2B5EF4-FFF2-40B4-BE49-F238E27FC236}">
                <a16:creationId xmlns:a16="http://schemas.microsoft.com/office/drawing/2014/main" id="{EA5951F0-D19F-DFDF-1A16-A77DED1FCD83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40" name="Rectangle 244">
            <a:extLst>
              <a:ext uri="{FF2B5EF4-FFF2-40B4-BE49-F238E27FC236}">
                <a16:creationId xmlns:a16="http://schemas.microsoft.com/office/drawing/2014/main" id="{0A3965AE-4C2D-6613-1C70-AF7677A76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41" name="Rectangle 245">
            <a:extLst>
              <a:ext uri="{FF2B5EF4-FFF2-40B4-BE49-F238E27FC236}">
                <a16:creationId xmlns:a16="http://schemas.microsoft.com/office/drawing/2014/main" id="{CB325C33-C803-0C1D-0C6B-D48B13F8C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20018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42" name="Rectangle 246">
            <a:extLst>
              <a:ext uri="{FF2B5EF4-FFF2-40B4-BE49-F238E27FC236}">
                <a16:creationId xmlns:a16="http://schemas.microsoft.com/office/drawing/2014/main" id="{E01303A7-12B1-78A0-027D-F3F2A1CBE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0" y="452438"/>
            <a:ext cx="1625600" cy="3890962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43" name="Rectangle 247">
            <a:extLst>
              <a:ext uri="{FF2B5EF4-FFF2-40B4-BE49-F238E27FC236}">
                <a16:creationId xmlns:a16="http://schemas.microsoft.com/office/drawing/2014/main" id="{EDD5E35C-00C8-7822-56F9-D19726BA22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9700" y="6226175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en-US" sz="160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67544" name="Text Box 248">
            <a:extLst>
              <a:ext uri="{FF2B5EF4-FFF2-40B4-BE49-F238E27FC236}">
                <a16:creationId xmlns:a16="http://schemas.microsoft.com/office/drawing/2014/main" id="{4C7CC542-94A8-E601-C9B1-245E5B832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9475" y="19050"/>
            <a:ext cx="5957888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tx1"/>
                </a:solidFill>
              </a:rPr>
              <a:t>Бытие</a:t>
            </a:r>
            <a:r>
              <a:rPr lang="en-US" altLang="en-US" sz="1600">
                <a:solidFill>
                  <a:schemeClr val="tx1"/>
                </a:solidFill>
              </a:rPr>
              <a:t> - </a:t>
            </a:r>
            <a:r>
              <a:rPr lang="ru-RU" altLang="en-US" sz="1600">
                <a:solidFill>
                  <a:schemeClr val="tx1"/>
                </a:solidFill>
              </a:rPr>
              <a:t>Есфирь</a:t>
            </a: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567564" name="Text Box 268">
            <a:extLst>
              <a:ext uri="{FF2B5EF4-FFF2-40B4-BE49-F238E27FC236}">
                <a16:creationId xmlns:a16="http://schemas.microsoft.com/office/drawing/2014/main" id="{5C1A5392-288B-09D3-4E2C-9D096FBE8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67566" name="Rectangle 270">
            <a:extLst>
              <a:ext uri="{FF2B5EF4-FFF2-40B4-BE49-F238E27FC236}">
                <a16:creationId xmlns:a16="http://schemas.microsoft.com/office/drawing/2014/main" id="{8A3BDB2E-CE40-28F8-BEE6-0D87BB3D8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4188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69</a:t>
            </a:r>
          </a:p>
        </p:txBody>
      </p:sp>
      <p:grpSp>
        <p:nvGrpSpPr>
          <p:cNvPr id="567567" name="Group 271">
            <a:extLst>
              <a:ext uri="{FF2B5EF4-FFF2-40B4-BE49-F238E27FC236}">
                <a16:creationId xmlns:a16="http://schemas.microsoft.com/office/drawing/2014/main" id="{FE270611-0CF7-3A27-E890-2A99509D1A32}"/>
              </a:ext>
            </a:extLst>
          </p:cNvPr>
          <p:cNvGrpSpPr>
            <a:grpSpLocks/>
          </p:cNvGrpSpPr>
          <p:nvPr/>
        </p:nvGrpSpPr>
        <p:grpSpPr bwMode="auto">
          <a:xfrm>
            <a:off x="5154613" y="1331913"/>
            <a:ext cx="2894012" cy="4484687"/>
            <a:chOff x="3247" y="839"/>
            <a:chExt cx="1823" cy="2825"/>
          </a:xfrm>
        </p:grpSpPr>
        <p:grpSp>
          <p:nvGrpSpPr>
            <p:cNvPr id="567568" name="Group 272">
              <a:extLst>
                <a:ext uri="{FF2B5EF4-FFF2-40B4-BE49-F238E27FC236}">
                  <a16:creationId xmlns:a16="http://schemas.microsoft.com/office/drawing/2014/main" id="{DFA4AC11-9BA3-6480-01A8-BA4F8E9781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7" y="1390"/>
              <a:ext cx="331" cy="369"/>
              <a:chOff x="1567" y="1192"/>
              <a:chExt cx="331" cy="369"/>
            </a:xfrm>
          </p:grpSpPr>
          <p:grpSp>
            <p:nvGrpSpPr>
              <p:cNvPr id="567569" name="Group 273">
                <a:extLst>
                  <a:ext uri="{FF2B5EF4-FFF2-40B4-BE49-F238E27FC236}">
                    <a16:creationId xmlns:a16="http://schemas.microsoft.com/office/drawing/2014/main" id="{5A870210-EA5D-4E5F-BA09-B9F82CF24C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67570" name="Group 274">
                  <a:extLst>
                    <a:ext uri="{FF2B5EF4-FFF2-40B4-BE49-F238E27FC236}">
                      <a16:creationId xmlns:a16="http://schemas.microsoft.com/office/drawing/2014/main" id="{DB0DCD7D-D975-2BC3-2672-0D484872ECC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67571" name="Group 275">
                    <a:extLst>
                      <a:ext uri="{FF2B5EF4-FFF2-40B4-BE49-F238E27FC236}">
                        <a16:creationId xmlns:a16="http://schemas.microsoft.com/office/drawing/2014/main" id="{AC52BDA9-00DD-987D-FE2A-299B463E1F4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67572" name="Freeform 276">
                      <a:extLst>
                        <a:ext uri="{FF2B5EF4-FFF2-40B4-BE49-F238E27FC236}">
                          <a16:creationId xmlns:a16="http://schemas.microsoft.com/office/drawing/2014/main" id="{23105600-BBDC-1505-46D5-0F3671AC9FE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7573" name="Freeform 277">
                      <a:extLst>
                        <a:ext uri="{FF2B5EF4-FFF2-40B4-BE49-F238E27FC236}">
                          <a16:creationId xmlns:a16="http://schemas.microsoft.com/office/drawing/2014/main" id="{2C0D4D07-1F05-F13A-7780-CBD4DAAAEB4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67574" name="Picture 278">
                    <a:extLst>
                      <a:ext uri="{FF2B5EF4-FFF2-40B4-BE49-F238E27FC236}">
                        <a16:creationId xmlns:a16="http://schemas.microsoft.com/office/drawing/2014/main" id="{BD4CC92E-9A93-AA3E-0357-E831FFCB12EE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67575" name="Freeform 279">
                  <a:extLst>
                    <a:ext uri="{FF2B5EF4-FFF2-40B4-BE49-F238E27FC236}">
                      <a16:creationId xmlns:a16="http://schemas.microsoft.com/office/drawing/2014/main" id="{40FE0B10-C809-B9ED-CC18-007760A5EB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576" name="Freeform 280">
                  <a:extLst>
                    <a:ext uri="{FF2B5EF4-FFF2-40B4-BE49-F238E27FC236}">
                      <a16:creationId xmlns:a16="http://schemas.microsoft.com/office/drawing/2014/main" id="{71871509-572F-8E77-4F1D-FE1FBA5050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577" name="Freeform 281">
                  <a:extLst>
                    <a:ext uri="{FF2B5EF4-FFF2-40B4-BE49-F238E27FC236}">
                      <a16:creationId xmlns:a16="http://schemas.microsoft.com/office/drawing/2014/main" id="{26DF7740-54AA-86F1-B50E-A9AD4112E9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578" name="Freeform 282">
                  <a:extLst>
                    <a:ext uri="{FF2B5EF4-FFF2-40B4-BE49-F238E27FC236}">
                      <a16:creationId xmlns:a16="http://schemas.microsoft.com/office/drawing/2014/main" id="{AC69EE62-643C-67A0-6A7A-5A721DA19A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579" name="Freeform 283">
                  <a:extLst>
                    <a:ext uri="{FF2B5EF4-FFF2-40B4-BE49-F238E27FC236}">
                      <a16:creationId xmlns:a16="http://schemas.microsoft.com/office/drawing/2014/main" id="{6388A8DE-A385-DB54-AC06-8041C9F803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67580" name="Rectangle 284">
                <a:extLst>
                  <a:ext uri="{FF2B5EF4-FFF2-40B4-BE49-F238E27FC236}">
                    <a16:creationId xmlns:a16="http://schemas.microsoft.com/office/drawing/2014/main" id="{F46C2901-BCD1-AAC4-D8A6-0FBFC05892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88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altLang="en-US" sz="1600" i="1">
                    <a:solidFill>
                      <a:schemeClr val="tx1"/>
                    </a:solidFill>
                    <a:latin typeface="Kosher-Normal" charset="0"/>
                  </a:rPr>
                  <a:t>A</a:t>
                </a:r>
                <a:r>
                  <a:rPr lang="ru-RU" altLang="en-US" sz="1600" i="1">
                    <a:solidFill>
                      <a:schemeClr val="tx1"/>
                    </a:solidFill>
                    <a:latin typeface="Kosher-Normal" charset="0"/>
                  </a:rPr>
                  <a:t>З</a:t>
                </a:r>
                <a:endParaRPr lang="en-US" altLang="en-US" sz="1600" b="0" i="1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567581" name="Group 285">
              <a:extLst>
                <a:ext uri="{FF2B5EF4-FFF2-40B4-BE49-F238E27FC236}">
                  <a16:creationId xmlns:a16="http://schemas.microsoft.com/office/drawing/2014/main" id="{0796AEBC-D547-680A-5ABE-1423C20AEA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50" y="3295"/>
              <a:ext cx="331" cy="369"/>
              <a:chOff x="1567" y="1192"/>
              <a:chExt cx="331" cy="369"/>
            </a:xfrm>
          </p:grpSpPr>
          <p:grpSp>
            <p:nvGrpSpPr>
              <p:cNvPr id="567582" name="Group 286">
                <a:extLst>
                  <a:ext uri="{FF2B5EF4-FFF2-40B4-BE49-F238E27FC236}">
                    <a16:creationId xmlns:a16="http://schemas.microsoft.com/office/drawing/2014/main" id="{AE9517A3-9A18-78D8-DAAC-E1A4831CD8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67583" name="Group 287">
                  <a:extLst>
                    <a:ext uri="{FF2B5EF4-FFF2-40B4-BE49-F238E27FC236}">
                      <a16:creationId xmlns:a16="http://schemas.microsoft.com/office/drawing/2014/main" id="{3A495217-631A-B14A-F608-A469D6336EE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67584" name="Group 288">
                    <a:extLst>
                      <a:ext uri="{FF2B5EF4-FFF2-40B4-BE49-F238E27FC236}">
                        <a16:creationId xmlns:a16="http://schemas.microsoft.com/office/drawing/2014/main" id="{8E225E20-F0A3-04B2-CBC5-947D41FC7F7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67585" name="Freeform 289">
                      <a:extLst>
                        <a:ext uri="{FF2B5EF4-FFF2-40B4-BE49-F238E27FC236}">
                          <a16:creationId xmlns:a16="http://schemas.microsoft.com/office/drawing/2014/main" id="{82F2C8EA-A657-D863-511B-89DB6F74F92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7586" name="Freeform 290">
                      <a:extLst>
                        <a:ext uri="{FF2B5EF4-FFF2-40B4-BE49-F238E27FC236}">
                          <a16:creationId xmlns:a16="http://schemas.microsoft.com/office/drawing/2014/main" id="{D6A90EA1-DF22-8BC0-02D6-EA71AB529C4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67587" name="Picture 291">
                    <a:extLst>
                      <a:ext uri="{FF2B5EF4-FFF2-40B4-BE49-F238E27FC236}">
                        <a16:creationId xmlns:a16="http://schemas.microsoft.com/office/drawing/2014/main" id="{B25BA01F-5788-C07A-6091-6103B4B7690E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67588" name="Freeform 292">
                  <a:extLst>
                    <a:ext uri="{FF2B5EF4-FFF2-40B4-BE49-F238E27FC236}">
                      <a16:creationId xmlns:a16="http://schemas.microsoft.com/office/drawing/2014/main" id="{05036AFA-913B-E9CE-9432-56BEC0FA6F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589" name="Freeform 293">
                  <a:extLst>
                    <a:ext uri="{FF2B5EF4-FFF2-40B4-BE49-F238E27FC236}">
                      <a16:creationId xmlns:a16="http://schemas.microsoft.com/office/drawing/2014/main" id="{C6AE73DB-2B5C-B958-3D88-48A19DE9D9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590" name="Freeform 294">
                  <a:extLst>
                    <a:ext uri="{FF2B5EF4-FFF2-40B4-BE49-F238E27FC236}">
                      <a16:creationId xmlns:a16="http://schemas.microsoft.com/office/drawing/2014/main" id="{18623306-21FA-C60D-692F-D029F29528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591" name="Freeform 295">
                  <a:extLst>
                    <a:ext uri="{FF2B5EF4-FFF2-40B4-BE49-F238E27FC236}">
                      <a16:creationId xmlns:a16="http://schemas.microsoft.com/office/drawing/2014/main" id="{6EB3EF1F-490A-AFF9-F879-54FC036F23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592" name="Freeform 296">
                  <a:extLst>
                    <a:ext uri="{FF2B5EF4-FFF2-40B4-BE49-F238E27FC236}">
                      <a16:creationId xmlns:a16="http://schemas.microsoft.com/office/drawing/2014/main" id="{2420BD2B-D8E0-3E72-487A-F855FA83D2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67593" name="Rectangle 297">
                <a:extLst>
                  <a:ext uri="{FF2B5EF4-FFF2-40B4-BE49-F238E27FC236}">
                    <a16:creationId xmlns:a16="http://schemas.microsoft.com/office/drawing/2014/main" id="{2082AFB1-BDB1-66AD-D13D-843592AFBC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78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ru-RU" altLang="en-US" sz="1600" i="1">
                    <a:solidFill>
                      <a:schemeClr val="tx1"/>
                    </a:solidFill>
                    <a:latin typeface="Kosher-Normal" charset="0"/>
                  </a:rPr>
                  <a:t>ЗЗ</a:t>
                </a:r>
                <a:endParaRPr lang="en-US" altLang="en-US" sz="1600" b="0" i="1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567594" name="Group 298">
              <a:extLst>
                <a:ext uri="{FF2B5EF4-FFF2-40B4-BE49-F238E27FC236}">
                  <a16:creationId xmlns:a16="http://schemas.microsoft.com/office/drawing/2014/main" id="{AAFDF647-4528-3158-5357-4702390C28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839"/>
              <a:ext cx="331" cy="369"/>
              <a:chOff x="1567" y="1192"/>
              <a:chExt cx="331" cy="369"/>
            </a:xfrm>
          </p:grpSpPr>
          <p:grpSp>
            <p:nvGrpSpPr>
              <p:cNvPr id="567595" name="Group 299">
                <a:extLst>
                  <a:ext uri="{FF2B5EF4-FFF2-40B4-BE49-F238E27FC236}">
                    <a16:creationId xmlns:a16="http://schemas.microsoft.com/office/drawing/2014/main" id="{277CEBC8-C27D-179D-30AE-AD0199E6FA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67596" name="Group 300">
                  <a:extLst>
                    <a:ext uri="{FF2B5EF4-FFF2-40B4-BE49-F238E27FC236}">
                      <a16:creationId xmlns:a16="http://schemas.microsoft.com/office/drawing/2014/main" id="{AC1E8DFC-9D43-F3BC-2BE2-018FD371C6A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67597" name="Group 301">
                    <a:extLst>
                      <a:ext uri="{FF2B5EF4-FFF2-40B4-BE49-F238E27FC236}">
                        <a16:creationId xmlns:a16="http://schemas.microsoft.com/office/drawing/2014/main" id="{E1743C78-8750-B3D7-7010-976731E5E98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67598" name="Freeform 302">
                      <a:extLst>
                        <a:ext uri="{FF2B5EF4-FFF2-40B4-BE49-F238E27FC236}">
                          <a16:creationId xmlns:a16="http://schemas.microsoft.com/office/drawing/2014/main" id="{C6F79A23-4F25-2F15-D9BF-62E7CE8DD3D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7599" name="Freeform 303">
                      <a:extLst>
                        <a:ext uri="{FF2B5EF4-FFF2-40B4-BE49-F238E27FC236}">
                          <a16:creationId xmlns:a16="http://schemas.microsoft.com/office/drawing/2014/main" id="{63B4EB03-3BC2-ACA0-5133-7E423D810C3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67600" name="Picture 304">
                    <a:extLst>
                      <a:ext uri="{FF2B5EF4-FFF2-40B4-BE49-F238E27FC236}">
                        <a16:creationId xmlns:a16="http://schemas.microsoft.com/office/drawing/2014/main" id="{7716DEBD-C21A-46AF-DB17-1EDCF7E943F5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67601" name="Freeform 305">
                  <a:extLst>
                    <a:ext uri="{FF2B5EF4-FFF2-40B4-BE49-F238E27FC236}">
                      <a16:creationId xmlns:a16="http://schemas.microsoft.com/office/drawing/2014/main" id="{4030791F-B929-8156-4C1F-DABE852B74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602" name="Freeform 306">
                  <a:extLst>
                    <a:ext uri="{FF2B5EF4-FFF2-40B4-BE49-F238E27FC236}">
                      <a16:creationId xmlns:a16="http://schemas.microsoft.com/office/drawing/2014/main" id="{3073F98B-3881-D266-6798-C0909CB084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603" name="Freeform 307">
                  <a:extLst>
                    <a:ext uri="{FF2B5EF4-FFF2-40B4-BE49-F238E27FC236}">
                      <a16:creationId xmlns:a16="http://schemas.microsoft.com/office/drawing/2014/main" id="{2DD7A461-9C68-7B13-7ECA-8970B26B12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604" name="Freeform 308">
                  <a:extLst>
                    <a:ext uri="{FF2B5EF4-FFF2-40B4-BE49-F238E27FC236}">
                      <a16:creationId xmlns:a16="http://schemas.microsoft.com/office/drawing/2014/main" id="{8FBA883B-CE5E-853C-F02A-6A632251BB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605" name="Freeform 309">
                  <a:extLst>
                    <a:ext uri="{FF2B5EF4-FFF2-40B4-BE49-F238E27FC236}">
                      <a16:creationId xmlns:a16="http://schemas.microsoft.com/office/drawing/2014/main" id="{F7380251-6EC1-2C64-B87C-7D18C80F4D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67606" name="Rectangle 310">
                <a:extLst>
                  <a:ext uri="{FF2B5EF4-FFF2-40B4-BE49-F238E27FC236}">
                    <a16:creationId xmlns:a16="http://schemas.microsoft.com/office/drawing/2014/main" id="{03363A3D-0C9A-0F03-C772-EAEC21BFCF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88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ru-RU" altLang="en-US" sz="1600" i="1">
                    <a:solidFill>
                      <a:schemeClr val="tx1"/>
                    </a:solidFill>
                    <a:latin typeface="Kosher-Normal" charset="0"/>
                  </a:rPr>
                  <a:t>ДЗ</a:t>
                </a:r>
                <a:endParaRPr lang="en-US" altLang="en-US" sz="1600" b="0" i="1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567607" name="Group 311">
              <a:extLst>
                <a:ext uri="{FF2B5EF4-FFF2-40B4-BE49-F238E27FC236}">
                  <a16:creationId xmlns:a16="http://schemas.microsoft.com/office/drawing/2014/main" id="{A9D54943-BFA2-4433-0C0E-6BD8449A65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51"/>
              <a:ext cx="331" cy="369"/>
              <a:chOff x="1567" y="1192"/>
              <a:chExt cx="331" cy="369"/>
            </a:xfrm>
          </p:grpSpPr>
          <p:grpSp>
            <p:nvGrpSpPr>
              <p:cNvPr id="567608" name="Group 312">
                <a:extLst>
                  <a:ext uri="{FF2B5EF4-FFF2-40B4-BE49-F238E27FC236}">
                    <a16:creationId xmlns:a16="http://schemas.microsoft.com/office/drawing/2014/main" id="{2FED5803-BD1F-0754-B70F-51288066050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67609" name="Group 313">
                  <a:extLst>
                    <a:ext uri="{FF2B5EF4-FFF2-40B4-BE49-F238E27FC236}">
                      <a16:creationId xmlns:a16="http://schemas.microsoft.com/office/drawing/2014/main" id="{110A00CC-786F-9713-4803-A8A59045902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67610" name="Group 314">
                    <a:extLst>
                      <a:ext uri="{FF2B5EF4-FFF2-40B4-BE49-F238E27FC236}">
                        <a16:creationId xmlns:a16="http://schemas.microsoft.com/office/drawing/2014/main" id="{8E61A76A-51EF-9BE2-A23A-F4F60733822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67611" name="Freeform 315">
                      <a:extLst>
                        <a:ext uri="{FF2B5EF4-FFF2-40B4-BE49-F238E27FC236}">
                          <a16:creationId xmlns:a16="http://schemas.microsoft.com/office/drawing/2014/main" id="{A8A4E2CF-82D0-3327-4067-5D3436D2CF9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7612" name="Freeform 316">
                      <a:extLst>
                        <a:ext uri="{FF2B5EF4-FFF2-40B4-BE49-F238E27FC236}">
                          <a16:creationId xmlns:a16="http://schemas.microsoft.com/office/drawing/2014/main" id="{E65DB469-8AEC-E6B8-81D0-A1660FBB633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67613" name="Picture 317">
                    <a:extLst>
                      <a:ext uri="{FF2B5EF4-FFF2-40B4-BE49-F238E27FC236}">
                        <a16:creationId xmlns:a16="http://schemas.microsoft.com/office/drawing/2014/main" id="{E2F9DD4A-40C2-97A5-30CD-17AC4000D155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67614" name="Freeform 318">
                  <a:extLst>
                    <a:ext uri="{FF2B5EF4-FFF2-40B4-BE49-F238E27FC236}">
                      <a16:creationId xmlns:a16="http://schemas.microsoft.com/office/drawing/2014/main" id="{25A9A402-FC1C-F1BD-7DEB-300E61F16C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615" name="Freeform 319">
                  <a:extLst>
                    <a:ext uri="{FF2B5EF4-FFF2-40B4-BE49-F238E27FC236}">
                      <a16:creationId xmlns:a16="http://schemas.microsoft.com/office/drawing/2014/main" id="{8680F817-594C-3D03-4AC9-9349D47A6E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616" name="Freeform 320">
                  <a:extLst>
                    <a:ext uri="{FF2B5EF4-FFF2-40B4-BE49-F238E27FC236}">
                      <a16:creationId xmlns:a16="http://schemas.microsoft.com/office/drawing/2014/main" id="{A0C51B49-2C19-1E3B-4F8E-2C650A2053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617" name="Freeform 321">
                  <a:extLst>
                    <a:ext uri="{FF2B5EF4-FFF2-40B4-BE49-F238E27FC236}">
                      <a16:creationId xmlns:a16="http://schemas.microsoft.com/office/drawing/2014/main" id="{BF90EF51-B2E1-AF3B-E846-B520D37310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618" name="Freeform 322">
                  <a:extLst>
                    <a:ext uri="{FF2B5EF4-FFF2-40B4-BE49-F238E27FC236}">
                      <a16:creationId xmlns:a16="http://schemas.microsoft.com/office/drawing/2014/main" id="{7C9F60C3-6143-3FFC-8AEB-C0B796D915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67619" name="Rectangle 323">
                <a:extLst>
                  <a:ext uri="{FF2B5EF4-FFF2-40B4-BE49-F238E27FC236}">
                    <a16:creationId xmlns:a16="http://schemas.microsoft.com/office/drawing/2014/main" id="{FAF5FEB9-C518-22E9-F982-5D90977C30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88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ru-RU" altLang="en-US" sz="1600" i="1">
                    <a:solidFill>
                      <a:schemeClr val="tx1"/>
                    </a:solidFill>
                    <a:latin typeface="Kosher-Normal" charset="0"/>
                  </a:rPr>
                  <a:t>НЗ</a:t>
                </a:r>
                <a:endParaRPr lang="en-US" altLang="en-US" sz="1600" b="0" i="1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</p:grpSp>
      </p:grpSp>
      <p:grpSp>
        <p:nvGrpSpPr>
          <p:cNvPr id="567624" name="Group 328">
            <a:extLst>
              <a:ext uri="{FF2B5EF4-FFF2-40B4-BE49-F238E27FC236}">
                <a16:creationId xmlns:a16="http://schemas.microsoft.com/office/drawing/2014/main" id="{B8F69793-41E6-C9DF-3D55-D3C008B04B7F}"/>
              </a:ext>
            </a:extLst>
          </p:cNvPr>
          <p:cNvGrpSpPr>
            <a:grpSpLocks/>
          </p:cNvGrpSpPr>
          <p:nvPr/>
        </p:nvGrpSpPr>
        <p:grpSpPr bwMode="auto">
          <a:xfrm>
            <a:off x="5103813" y="1257300"/>
            <a:ext cx="2935287" cy="4518025"/>
            <a:chOff x="3215" y="792"/>
            <a:chExt cx="1849" cy="2846"/>
          </a:xfrm>
        </p:grpSpPr>
        <p:sp>
          <p:nvSpPr>
            <p:cNvPr id="567620" name="AutoShape 324">
              <a:extLst>
                <a:ext uri="{FF2B5EF4-FFF2-40B4-BE49-F238E27FC236}">
                  <a16:creationId xmlns:a16="http://schemas.microsoft.com/office/drawing/2014/main" id="{82E34EAB-E9EB-8FE1-F4A0-CD542472B7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5" y="1351"/>
              <a:ext cx="373" cy="381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1CFF23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621" name="AutoShape 325">
              <a:extLst>
                <a:ext uri="{FF2B5EF4-FFF2-40B4-BE49-F238E27FC236}">
                  <a16:creationId xmlns:a16="http://schemas.microsoft.com/office/drawing/2014/main" id="{85C52731-97D0-5980-633C-871E2239E0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3" y="3257"/>
              <a:ext cx="373" cy="381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1CFF23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622" name="AutoShape 326">
              <a:extLst>
                <a:ext uri="{FF2B5EF4-FFF2-40B4-BE49-F238E27FC236}">
                  <a16:creationId xmlns:a16="http://schemas.microsoft.com/office/drawing/2014/main" id="{BF3859AC-F911-3991-3004-BFE03D0890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1301"/>
              <a:ext cx="373" cy="381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1CFF23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623" name="AutoShape 327">
              <a:extLst>
                <a:ext uri="{FF2B5EF4-FFF2-40B4-BE49-F238E27FC236}">
                  <a16:creationId xmlns:a16="http://schemas.microsoft.com/office/drawing/2014/main" id="{E11893FB-1C65-BB31-6843-D1A07AE3AB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1" y="792"/>
              <a:ext cx="373" cy="381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1CFF23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67626" name="Group 330">
            <a:extLst>
              <a:ext uri="{FF2B5EF4-FFF2-40B4-BE49-F238E27FC236}">
                <a16:creationId xmlns:a16="http://schemas.microsoft.com/office/drawing/2014/main" id="{E3F0A3A8-3DB6-E0C9-A2BC-45F398C37CAE}"/>
              </a:ext>
            </a:extLst>
          </p:cNvPr>
          <p:cNvGrpSpPr>
            <a:grpSpLocks/>
          </p:cNvGrpSpPr>
          <p:nvPr/>
        </p:nvGrpSpPr>
        <p:grpSpPr bwMode="auto">
          <a:xfrm>
            <a:off x="7948613" y="3435350"/>
            <a:ext cx="1196975" cy="1098550"/>
            <a:chOff x="5007" y="2164"/>
            <a:chExt cx="754" cy="692"/>
          </a:xfrm>
        </p:grpSpPr>
        <p:grpSp>
          <p:nvGrpSpPr>
            <p:cNvPr id="567627" name="Group 331">
              <a:extLst>
                <a:ext uri="{FF2B5EF4-FFF2-40B4-BE49-F238E27FC236}">
                  <a16:creationId xmlns:a16="http://schemas.microsoft.com/office/drawing/2014/main" id="{010309FA-3FC3-2757-1224-96328A7036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07" y="2164"/>
              <a:ext cx="754" cy="692"/>
              <a:chOff x="5007" y="2164"/>
              <a:chExt cx="754" cy="692"/>
            </a:xfrm>
          </p:grpSpPr>
          <p:grpSp>
            <p:nvGrpSpPr>
              <p:cNvPr id="567628" name="Group 332">
                <a:extLst>
                  <a:ext uri="{FF2B5EF4-FFF2-40B4-BE49-F238E27FC236}">
                    <a16:creationId xmlns:a16="http://schemas.microsoft.com/office/drawing/2014/main" id="{09B5D18D-9576-39E7-01CC-DE3769F265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07" y="2164"/>
                <a:ext cx="753" cy="692"/>
                <a:chOff x="5007" y="2164"/>
                <a:chExt cx="753" cy="692"/>
              </a:xfrm>
            </p:grpSpPr>
            <p:sp>
              <p:nvSpPr>
                <p:cNvPr id="567629" name="Freeform 333">
                  <a:extLst>
                    <a:ext uri="{FF2B5EF4-FFF2-40B4-BE49-F238E27FC236}">
                      <a16:creationId xmlns:a16="http://schemas.microsoft.com/office/drawing/2014/main" id="{1A08794F-95F7-B475-BA88-7738125764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17" y="2294"/>
                  <a:ext cx="129" cy="41"/>
                </a:xfrm>
                <a:custGeom>
                  <a:avLst/>
                  <a:gdLst>
                    <a:gd name="T0" fmla="*/ 128 w 129"/>
                    <a:gd name="T1" fmla="*/ 40 h 41"/>
                    <a:gd name="T2" fmla="*/ 0 w 129"/>
                    <a:gd name="T3" fmla="*/ 40 h 41"/>
                    <a:gd name="T4" fmla="*/ 0 w 129"/>
                    <a:gd name="T5" fmla="*/ 0 h 41"/>
                    <a:gd name="T6" fmla="*/ 128 w 129"/>
                    <a:gd name="T7" fmla="*/ 4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9" h="41">
                      <a:moveTo>
                        <a:pt x="128" y="40"/>
                      </a:moveTo>
                      <a:lnTo>
                        <a:pt x="0" y="40"/>
                      </a:lnTo>
                      <a:lnTo>
                        <a:pt x="0" y="0"/>
                      </a:lnTo>
                      <a:lnTo>
                        <a:pt x="128" y="4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7630" name="Freeform 334">
                  <a:extLst>
                    <a:ext uri="{FF2B5EF4-FFF2-40B4-BE49-F238E27FC236}">
                      <a16:creationId xmlns:a16="http://schemas.microsoft.com/office/drawing/2014/main" id="{0FA5001F-8875-9117-AD3A-E3F0EE07AD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17" y="2286"/>
                  <a:ext cx="129" cy="49"/>
                </a:xfrm>
                <a:custGeom>
                  <a:avLst/>
                  <a:gdLst>
                    <a:gd name="T0" fmla="*/ 128 w 129"/>
                    <a:gd name="T1" fmla="*/ 48 h 49"/>
                    <a:gd name="T2" fmla="*/ 0 w 129"/>
                    <a:gd name="T3" fmla="*/ 48 h 49"/>
                    <a:gd name="T4" fmla="*/ 0 w 129"/>
                    <a:gd name="T5" fmla="*/ 0 h 49"/>
                    <a:gd name="T6" fmla="*/ 128 w 129"/>
                    <a:gd name="T7" fmla="*/ 48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9" h="49">
                      <a:moveTo>
                        <a:pt x="128" y="48"/>
                      </a:moveTo>
                      <a:lnTo>
                        <a:pt x="0" y="48"/>
                      </a:lnTo>
                      <a:lnTo>
                        <a:pt x="0" y="0"/>
                      </a:lnTo>
                      <a:lnTo>
                        <a:pt x="128" y="48"/>
                      </a:lnTo>
                    </a:path>
                  </a:pathLst>
                </a:custGeom>
                <a:solidFill>
                  <a:srgbClr val="5F5F5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7631" name="AutoShape 335">
                  <a:extLst>
                    <a:ext uri="{FF2B5EF4-FFF2-40B4-BE49-F238E27FC236}">
                      <a16:creationId xmlns:a16="http://schemas.microsoft.com/office/drawing/2014/main" id="{C51F90B3-1220-E7A6-1435-2E9C4E9115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58" y="2172"/>
                  <a:ext cx="460" cy="26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 w="381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632" name="Rectangle 336">
                  <a:extLst>
                    <a:ext uri="{FF2B5EF4-FFF2-40B4-BE49-F238E27FC236}">
                      <a16:creationId xmlns:a16="http://schemas.microsoft.com/office/drawing/2014/main" id="{EB1B9AB1-F39F-E8D8-E36C-EA22ABA2ED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57" y="2285"/>
                  <a:ext cx="611" cy="571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633" name="Line 337">
                  <a:extLst>
                    <a:ext uri="{FF2B5EF4-FFF2-40B4-BE49-F238E27FC236}">
                      <a16:creationId xmlns:a16="http://schemas.microsoft.com/office/drawing/2014/main" id="{E82B27F1-38C8-C3EB-E9EC-9AA0D081B1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89" y="2442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634" name="Line 338">
                  <a:extLst>
                    <a:ext uri="{FF2B5EF4-FFF2-40B4-BE49-F238E27FC236}">
                      <a16:creationId xmlns:a16="http://schemas.microsoft.com/office/drawing/2014/main" id="{ADAC5FB2-36E1-33B8-F983-FFC5A8E763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89" y="2554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635" name="Rectangle 339">
                  <a:extLst>
                    <a:ext uri="{FF2B5EF4-FFF2-40B4-BE49-F238E27FC236}">
                      <a16:creationId xmlns:a16="http://schemas.microsoft.com/office/drawing/2014/main" id="{3DAAD45A-303B-EAFD-0C9F-6108C31387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07" y="2164"/>
                  <a:ext cx="537" cy="1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E7EC26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ru-RU" altLang="en-US" sz="900">
                      <a:solidFill>
                        <a:srgbClr val="000000"/>
                      </a:solidFill>
                      <a:latin typeface="Chicago" charset="0"/>
                    </a:rPr>
                    <a:t> ПЛЕНЕНИЕ</a:t>
                  </a:r>
                  <a:endParaRPr lang="en-US" altLang="en-US" sz="900">
                    <a:solidFill>
                      <a:srgbClr val="000000"/>
                    </a:solidFill>
                    <a:latin typeface="Chicago" charset="0"/>
                  </a:endParaRPr>
                </a:p>
              </p:txBody>
            </p:sp>
            <p:sp>
              <p:nvSpPr>
                <p:cNvPr id="567636" name="Line 340">
                  <a:extLst>
                    <a:ext uri="{FF2B5EF4-FFF2-40B4-BE49-F238E27FC236}">
                      <a16:creationId xmlns:a16="http://schemas.microsoft.com/office/drawing/2014/main" id="{C1D2C814-2E45-2745-2EBA-C7CC3A6803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89" y="2802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637" name="Line 341">
                  <a:extLst>
                    <a:ext uri="{FF2B5EF4-FFF2-40B4-BE49-F238E27FC236}">
                      <a16:creationId xmlns:a16="http://schemas.microsoft.com/office/drawing/2014/main" id="{B5F205B5-D26C-159D-A721-A4C99B8C0B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89" y="2678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638" name="Rectangle 342">
                  <a:extLst>
                    <a:ext uri="{FF2B5EF4-FFF2-40B4-BE49-F238E27FC236}">
                      <a16:creationId xmlns:a16="http://schemas.microsoft.com/office/drawing/2014/main" id="{80924A6F-6918-6407-5B01-CF726297BE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28" y="2327"/>
                  <a:ext cx="114" cy="1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endParaRPr lang="ru-RU" altLang="en-US" sz="1000">
                    <a:solidFill>
                      <a:srgbClr val="000000"/>
                    </a:solidFill>
                    <a:latin typeface="Helvetica" pitchFamily="2" charset="0"/>
                  </a:endParaRPr>
                </a:p>
              </p:txBody>
            </p:sp>
            <p:sp>
              <p:nvSpPr>
                <p:cNvPr id="567639" name="Rectangle 343">
                  <a:extLst>
                    <a:ext uri="{FF2B5EF4-FFF2-40B4-BE49-F238E27FC236}">
                      <a16:creationId xmlns:a16="http://schemas.microsoft.com/office/drawing/2014/main" id="{E700AEA5-55B9-CDF4-5E59-7C7083B2B6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58" y="2439"/>
                  <a:ext cx="114" cy="1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endParaRPr lang="ru-RU" altLang="en-US" sz="1000">
                    <a:solidFill>
                      <a:srgbClr val="000000"/>
                    </a:solidFill>
                    <a:latin typeface="Helvetica" pitchFamily="2" charset="0"/>
                  </a:endParaRPr>
                </a:p>
              </p:txBody>
            </p:sp>
            <p:sp>
              <p:nvSpPr>
                <p:cNvPr id="567640" name="Rectangle 344">
                  <a:extLst>
                    <a:ext uri="{FF2B5EF4-FFF2-40B4-BE49-F238E27FC236}">
                      <a16:creationId xmlns:a16="http://schemas.microsoft.com/office/drawing/2014/main" id="{F04F5397-1CBB-67A7-327A-7ED9F94570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39" y="2690"/>
                  <a:ext cx="524" cy="1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487" tIns="44450" rIns="90487" bIns="44450">
                  <a:spAutoFit/>
                </a:bodyPr>
                <a:lstStyle/>
                <a:p>
                  <a:endParaRPr lang="ru-RU" altLang="en-US" sz="1000">
                    <a:solidFill>
                      <a:srgbClr val="000000"/>
                    </a:solidFill>
                    <a:latin typeface="Helvetica" pitchFamily="2" charset="0"/>
                  </a:endParaRPr>
                </a:p>
              </p:txBody>
            </p:sp>
            <p:sp>
              <p:nvSpPr>
                <p:cNvPr id="567641" name="Rectangle 345">
                  <a:extLst>
                    <a:ext uri="{FF2B5EF4-FFF2-40B4-BE49-F238E27FC236}">
                      <a16:creationId xmlns:a16="http://schemas.microsoft.com/office/drawing/2014/main" id="{B7292AF3-0E1C-7F04-CAA3-8554F66335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35" y="2271"/>
                  <a:ext cx="373" cy="7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642" name="Rectangle 346">
                  <a:extLst>
                    <a:ext uri="{FF2B5EF4-FFF2-40B4-BE49-F238E27FC236}">
                      <a16:creationId xmlns:a16="http://schemas.microsoft.com/office/drawing/2014/main" id="{2C99DFAB-784D-3AC7-D89E-8A4562ECF1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72" y="2270"/>
                  <a:ext cx="373" cy="7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643" name="Rectangle 347">
                  <a:extLst>
                    <a:ext uri="{FF2B5EF4-FFF2-40B4-BE49-F238E27FC236}">
                      <a16:creationId xmlns:a16="http://schemas.microsoft.com/office/drawing/2014/main" id="{AFA43967-5257-AFA8-3392-EFEAB0370F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29" y="2582"/>
                  <a:ext cx="731" cy="1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487" tIns="44450" rIns="90487" bIns="44450">
                  <a:spAutoFit/>
                </a:bodyPr>
                <a:lstStyle/>
                <a:p>
                  <a:endParaRPr lang="ru-RU" altLang="en-US" sz="800">
                    <a:solidFill>
                      <a:srgbClr val="000000"/>
                    </a:solidFill>
                    <a:latin typeface="Helvetica" pitchFamily="2" charset="0"/>
                  </a:endParaRPr>
                </a:p>
              </p:txBody>
            </p:sp>
            <p:sp>
              <p:nvSpPr>
                <p:cNvPr id="567644" name="Rectangle 348">
                  <a:extLst>
                    <a:ext uri="{FF2B5EF4-FFF2-40B4-BE49-F238E27FC236}">
                      <a16:creationId xmlns:a16="http://schemas.microsoft.com/office/drawing/2014/main" id="{EE4DB943-E614-07CA-5307-C575D9C01C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85" y="2323"/>
                  <a:ext cx="358" cy="1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altLang="en-US" sz="1000">
                      <a:solidFill>
                        <a:srgbClr val="000000"/>
                      </a:solidFill>
                      <a:latin typeface="Helvetica" pitchFamily="2" charset="0"/>
                    </a:rPr>
                    <a:t>70 </a:t>
                  </a:r>
                  <a:r>
                    <a:rPr lang="ru-RU" altLang="en-US" sz="1000">
                      <a:solidFill>
                        <a:srgbClr val="000000"/>
                      </a:solidFill>
                      <a:latin typeface="Helvetica" pitchFamily="2" charset="0"/>
                    </a:rPr>
                    <a:t>лет</a:t>
                  </a:r>
                  <a:endParaRPr lang="en-US" altLang="en-US" sz="1000">
                    <a:solidFill>
                      <a:srgbClr val="000000"/>
                    </a:solidFill>
                    <a:latin typeface="Helvetica" pitchFamily="2" charset="0"/>
                  </a:endParaRPr>
                </a:p>
              </p:txBody>
            </p:sp>
            <p:sp>
              <p:nvSpPr>
                <p:cNvPr id="567645" name="Rectangle 349">
                  <a:extLst>
                    <a:ext uri="{FF2B5EF4-FFF2-40B4-BE49-F238E27FC236}">
                      <a16:creationId xmlns:a16="http://schemas.microsoft.com/office/drawing/2014/main" id="{C0348F6A-77D9-20BA-C153-85D675C5FA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80" y="2433"/>
                  <a:ext cx="553" cy="1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altLang="en-US" sz="1000">
                      <a:solidFill>
                        <a:srgbClr val="000000"/>
                      </a:solidFill>
                      <a:latin typeface="Helvetica" pitchFamily="2" charset="0"/>
                    </a:rPr>
                    <a:t>3 </a:t>
                  </a:r>
                  <a:r>
                    <a:rPr lang="ru-RU" altLang="en-US" sz="1000">
                      <a:solidFill>
                        <a:srgbClr val="000000"/>
                      </a:solidFill>
                      <a:latin typeface="Helvetica" pitchFamily="2" charset="0"/>
                    </a:rPr>
                    <a:t>перехода</a:t>
                  </a:r>
                  <a:endParaRPr lang="en-US" altLang="en-US" sz="1000">
                    <a:solidFill>
                      <a:srgbClr val="000000"/>
                    </a:solidFill>
                    <a:latin typeface="Helvetica" pitchFamily="2" charset="0"/>
                  </a:endParaRPr>
                </a:p>
              </p:txBody>
            </p:sp>
          </p:grpSp>
          <p:sp>
            <p:nvSpPr>
              <p:cNvPr id="567646" name="Rectangle 350">
                <a:extLst>
                  <a:ext uri="{FF2B5EF4-FFF2-40B4-BE49-F238E27FC236}">
                    <a16:creationId xmlns:a16="http://schemas.microsoft.com/office/drawing/2014/main" id="{52F97789-5258-B3AB-245A-74F585828D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0" y="2566"/>
                <a:ext cx="731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ru-RU" altLang="en-US" sz="800">
                    <a:solidFill>
                      <a:srgbClr val="000000"/>
                    </a:solidFill>
                    <a:latin typeface="Helvetica" pitchFamily="2" charset="0"/>
                  </a:rPr>
                  <a:t>  </a:t>
                </a:r>
                <a:r>
                  <a:rPr lang="en-US" altLang="en-US" sz="800">
                    <a:solidFill>
                      <a:srgbClr val="000000"/>
                    </a:solidFill>
                    <a:latin typeface="Helvetica" pitchFamily="2" charset="0"/>
                  </a:rPr>
                  <a:t>100 </a:t>
                </a:r>
                <a:r>
                  <a:rPr lang="ru-RU" altLang="en-US" sz="800">
                    <a:solidFill>
                      <a:srgbClr val="000000"/>
                    </a:solidFill>
                    <a:latin typeface="Helvetica" pitchFamily="2" charset="0"/>
                  </a:rPr>
                  <a:t>лет</a:t>
                </a:r>
                <a:r>
                  <a:rPr lang="en-US" altLang="en-US" sz="800">
                    <a:solidFill>
                      <a:srgbClr val="000000"/>
                    </a:solidFill>
                    <a:latin typeface="Helvetica" pitchFamily="2" charset="0"/>
                  </a:rPr>
                  <a:t> / 50,000</a:t>
                </a:r>
              </a:p>
            </p:txBody>
          </p:sp>
        </p:grpSp>
        <p:sp>
          <p:nvSpPr>
            <p:cNvPr id="567647" name="Rectangle 351">
              <a:extLst>
                <a:ext uri="{FF2B5EF4-FFF2-40B4-BE49-F238E27FC236}">
                  <a16:creationId xmlns:a16="http://schemas.microsoft.com/office/drawing/2014/main" id="{458A506C-EEFE-D66A-B1AC-44A063FFB8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8" y="2682"/>
              <a:ext cx="52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ru-RU" altLang="en-US" sz="1000">
                  <a:solidFill>
                    <a:srgbClr val="000000"/>
                  </a:solidFill>
                  <a:latin typeface="Helvetica" pitchFamily="2" charset="0"/>
                </a:rPr>
                <a:t>З</a:t>
              </a:r>
              <a:r>
                <a:rPr lang="en-US" altLang="en-US" sz="1000">
                  <a:solidFill>
                    <a:srgbClr val="000000"/>
                  </a:solidFill>
                  <a:latin typeface="Helvetica" pitchFamily="2" charset="0"/>
                </a:rPr>
                <a:t> - E - </a:t>
              </a:r>
              <a:r>
                <a:rPr lang="ru-RU" altLang="en-US" sz="1000">
                  <a:solidFill>
                    <a:srgbClr val="000000"/>
                  </a:solidFill>
                  <a:latin typeface="Helvetica" pitchFamily="2" charset="0"/>
                </a:rPr>
                <a:t>Н</a:t>
              </a:r>
              <a:endParaRPr lang="en-US" altLang="en-US" sz="1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567563" name="AutoShape 267">
            <a:extLst>
              <a:ext uri="{FF2B5EF4-FFF2-40B4-BE49-F238E27FC236}">
                <a16:creationId xmlns:a16="http://schemas.microsoft.com/office/drawing/2014/main" id="{FA68316E-CAE7-9FA8-967F-DD721B23E107}"/>
              </a:ext>
            </a:extLst>
          </p:cNvPr>
          <p:cNvSpPr>
            <a:spLocks noChangeArrowheads="1"/>
          </p:cNvSpPr>
          <p:nvPr/>
        </p:nvSpPr>
        <p:spPr bwMode="auto">
          <a:xfrm rot="-21626442">
            <a:off x="7399338" y="3268663"/>
            <a:ext cx="741362" cy="463550"/>
          </a:xfrm>
          <a:prstGeom prst="leftArrow">
            <a:avLst>
              <a:gd name="adj1" fmla="val 50000"/>
              <a:gd name="adj2" fmla="val 39983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7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7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7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7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7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7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7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7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7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7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7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7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67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7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7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67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67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590" name="Rectangle 270">
            <a:extLst>
              <a:ext uri="{FF2B5EF4-FFF2-40B4-BE49-F238E27FC236}">
                <a16:creationId xmlns:a16="http://schemas.microsoft.com/office/drawing/2014/main" id="{48D5AFF1-1CF7-A68D-38B6-DEF0E78D6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8592" name="Rectangle 272">
            <a:extLst>
              <a:ext uri="{FF2B5EF4-FFF2-40B4-BE49-F238E27FC236}">
                <a16:creationId xmlns:a16="http://schemas.microsoft.com/office/drawing/2014/main" id="{AC87ADA6-221C-338D-25DE-61B011DE5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9700" y="6226175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en-US" sz="160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68594" name="Rectangle 274">
            <a:extLst>
              <a:ext uri="{FF2B5EF4-FFF2-40B4-BE49-F238E27FC236}">
                <a16:creationId xmlns:a16="http://schemas.microsoft.com/office/drawing/2014/main" id="{8F1AF69B-F45F-D3B7-B7E4-1685F07B2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70</a:t>
            </a:r>
          </a:p>
        </p:txBody>
      </p:sp>
      <p:sp>
        <p:nvSpPr>
          <p:cNvPr id="568595" name="Rectangle 275">
            <a:extLst>
              <a:ext uri="{FF2B5EF4-FFF2-40B4-BE49-F238E27FC236}">
                <a16:creationId xmlns:a16="http://schemas.microsoft.com/office/drawing/2014/main" id="{131ADF0E-77A3-EE2C-1E6B-7804E9C9C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6562725"/>
            <a:ext cx="736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7.2.03d.</a:t>
            </a:r>
          </a:p>
        </p:txBody>
      </p:sp>
      <p:sp>
        <p:nvSpPr>
          <p:cNvPr id="568596" name="Text Box 276">
            <a:extLst>
              <a:ext uri="{FF2B5EF4-FFF2-40B4-BE49-F238E27FC236}">
                <a16:creationId xmlns:a16="http://schemas.microsoft.com/office/drawing/2014/main" id="{6D593066-13AB-10EF-AE6C-EDCCA6C27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88" y="6577013"/>
            <a:ext cx="9477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</p:spTree>
  </p:cSld>
  <p:clrMapOvr>
    <a:masterClrMapping/>
  </p:clrMapOvr>
  <p:transition spd="med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bg-BG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О Библии… просто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•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Get this presentation for free!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531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Rectangle 2">
            <a:extLst>
              <a:ext uri="{FF2B5EF4-FFF2-40B4-BE49-F238E27FC236}">
                <a16:creationId xmlns:a16="http://schemas.microsoft.com/office/drawing/2014/main" id="{71078423-F713-C093-2B49-F8CC6CF4F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78563" name="AutoShape 3">
            <a:extLst>
              <a:ext uri="{FF2B5EF4-FFF2-40B4-BE49-F238E27FC236}">
                <a16:creationId xmlns:a16="http://schemas.microsoft.com/office/drawing/2014/main" id="{70278774-604E-FB3A-FE19-AFA2ED4FA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3725" y="1033463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8564" name="Rectangle 4">
            <a:extLst>
              <a:ext uri="{FF2B5EF4-FFF2-40B4-BE49-F238E27FC236}">
                <a16:creationId xmlns:a16="http://schemas.microsoft.com/office/drawing/2014/main" id="{EAA33BA9-AA52-73DF-4F64-C0FE314BA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8565" name="Rectangle 5">
            <a:extLst>
              <a:ext uri="{FF2B5EF4-FFF2-40B4-BE49-F238E27FC236}">
                <a16:creationId xmlns:a16="http://schemas.microsoft.com/office/drawing/2014/main" id="{D69E2F75-5022-6C03-ED0E-B6DA754E7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9763" y="1011238"/>
            <a:ext cx="146685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>
                <a:solidFill>
                  <a:schemeClr val="accent2"/>
                </a:solidFill>
                <a:latin typeface="Times" panose="020F07020304040A0204" pitchFamily="34" charset="0"/>
              </a:rPr>
              <a:t>АНАРХИЯ</a:t>
            </a:r>
            <a:endParaRPr lang="en-US" altLang="en-US">
              <a:solidFill>
                <a:schemeClr val="accent2"/>
              </a:solidFill>
              <a:latin typeface="Times" panose="020F07020304040A0204" pitchFamily="34" charset="0"/>
            </a:endParaRPr>
          </a:p>
          <a:p>
            <a:endParaRPr lang="en-US" altLang="en-US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  <p:sp>
        <p:nvSpPr>
          <p:cNvPr id="578569" name="Oval 9">
            <a:extLst>
              <a:ext uri="{FF2B5EF4-FFF2-40B4-BE49-F238E27FC236}">
                <a16:creationId xmlns:a16="http://schemas.microsoft.com/office/drawing/2014/main" id="{3BB8AB55-C803-A159-CA88-8074F5B01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538" y="4540250"/>
            <a:ext cx="1625600" cy="1606550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8570" name="Freeform 10">
            <a:extLst>
              <a:ext uri="{FF2B5EF4-FFF2-40B4-BE49-F238E27FC236}">
                <a16:creationId xmlns:a16="http://schemas.microsoft.com/office/drawing/2014/main" id="{440B802C-6912-5DF1-D68E-3C02D49E7B25}"/>
              </a:ext>
            </a:extLst>
          </p:cNvPr>
          <p:cNvSpPr>
            <a:spLocks/>
          </p:cNvSpPr>
          <p:nvPr/>
        </p:nvSpPr>
        <p:spPr bwMode="auto">
          <a:xfrm>
            <a:off x="1830388" y="4457700"/>
            <a:ext cx="1011237" cy="954088"/>
          </a:xfrm>
          <a:custGeom>
            <a:avLst/>
            <a:gdLst>
              <a:gd name="T0" fmla="*/ 12 w 637"/>
              <a:gd name="T1" fmla="*/ 24 h 601"/>
              <a:gd name="T2" fmla="*/ 12 w 637"/>
              <a:gd name="T3" fmla="*/ 72 h 601"/>
              <a:gd name="T4" fmla="*/ 12 w 637"/>
              <a:gd name="T5" fmla="*/ 120 h 601"/>
              <a:gd name="T6" fmla="*/ 36 w 637"/>
              <a:gd name="T7" fmla="*/ 144 h 601"/>
              <a:gd name="T8" fmla="*/ 96 w 637"/>
              <a:gd name="T9" fmla="*/ 168 h 601"/>
              <a:gd name="T10" fmla="*/ 144 w 637"/>
              <a:gd name="T11" fmla="*/ 192 h 601"/>
              <a:gd name="T12" fmla="*/ 192 w 637"/>
              <a:gd name="T13" fmla="*/ 204 h 601"/>
              <a:gd name="T14" fmla="*/ 240 w 637"/>
              <a:gd name="T15" fmla="*/ 228 h 601"/>
              <a:gd name="T16" fmla="*/ 288 w 637"/>
              <a:gd name="T17" fmla="*/ 264 h 601"/>
              <a:gd name="T18" fmla="*/ 336 w 637"/>
              <a:gd name="T19" fmla="*/ 300 h 601"/>
              <a:gd name="T20" fmla="*/ 360 w 637"/>
              <a:gd name="T21" fmla="*/ 348 h 601"/>
              <a:gd name="T22" fmla="*/ 384 w 637"/>
              <a:gd name="T23" fmla="*/ 396 h 601"/>
              <a:gd name="T24" fmla="*/ 420 w 637"/>
              <a:gd name="T25" fmla="*/ 432 h 601"/>
              <a:gd name="T26" fmla="*/ 444 w 637"/>
              <a:gd name="T27" fmla="*/ 480 h 601"/>
              <a:gd name="T28" fmla="*/ 456 w 637"/>
              <a:gd name="T29" fmla="*/ 528 h 601"/>
              <a:gd name="T30" fmla="*/ 456 w 637"/>
              <a:gd name="T31" fmla="*/ 576 h 601"/>
              <a:gd name="T32" fmla="*/ 480 w 637"/>
              <a:gd name="T33" fmla="*/ 600 h 601"/>
              <a:gd name="T34" fmla="*/ 528 w 637"/>
              <a:gd name="T35" fmla="*/ 600 h 601"/>
              <a:gd name="T36" fmla="*/ 588 w 637"/>
              <a:gd name="T37" fmla="*/ 600 h 601"/>
              <a:gd name="T38" fmla="*/ 636 w 637"/>
              <a:gd name="T39" fmla="*/ 600 h 601"/>
              <a:gd name="T40" fmla="*/ 624 w 637"/>
              <a:gd name="T41" fmla="*/ 552 h 601"/>
              <a:gd name="T42" fmla="*/ 612 w 637"/>
              <a:gd name="T43" fmla="*/ 504 h 601"/>
              <a:gd name="T44" fmla="*/ 588 w 637"/>
              <a:gd name="T45" fmla="*/ 456 h 601"/>
              <a:gd name="T46" fmla="*/ 564 w 637"/>
              <a:gd name="T47" fmla="*/ 408 h 601"/>
              <a:gd name="T48" fmla="*/ 540 w 637"/>
              <a:gd name="T49" fmla="*/ 360 h 601"/>
              <a:gd name="T50" fmla="*/ 504 w 637"/>
              <a:gd name="T51" fmla="*/ 312 h 601"/>
              <a:gd name="T52" fmla="*/ 492 w 637"/>
              <a:gd name="T53" fmla="*/ 264 h 601"/>
              <a:gd name="T54" fmla="*/ 456 w 637"/>
              <a:gd name="T55" fmla="*/ 228 h 601"/>
              <a:gd name="T56" fmla="*/ 420 w 637"/>
              <a:gd name="T57" fmla="*/ 192 h 601"/>
              <a:gd name="T58" fmla="*/ 384 w 637"/>
              <a:gd name="T59" fmla="*/ 156 h 601"/>
              <a:gd name="T60" fmla="*/ 348 w 637"/>
              <a:gd name="T61" fmla="*/ 120 h 601"/>
              <a:gd name="T62" fmla="*/ 300 w 637"/>
              <a:gd name="T63" fmla="*/ 96 h 601"/>
              <a:gd name="T64" fmla="*/ 252 w 637"/>
              <a:gd name="T65" fmla="*/ 72 h 601"/>
              <a:gd name="T66" fmla="*/ 204 w 637"/>
              <a:gd name="T67" fmla="*/ 48 h 601"/>
              <a:gd name="T68" fmla="*/ 156 w 637"/>
              <a:gd name="T69" fmla="*/ 36 h 601"/>
              <a:gd name="T70" fmla="*/ 108 w 637"/>
              <a:gd name="T71" fmla="*/ 24 h 601"/>
              <a:gd name="T72" fmla="*/ 60 w 637"/>
              <a:gd name="T73" fmla="*/ 0 h 601"/>
              <a:gd name="T74" fmla="*/ 12 w 637"/>
              <a:gd name="T75" fmla="*/ 0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8571" name="Rectangle 11">
            <a:extLst>
              <a:ext uri="{FF2B5EF4-FFF2-40B4-BE49-F238E27FC236}">
                <a16:creationId xmlns:a16="http://schemas.microsoft.com/office/drawing/2014/main" id="{E6EFD806-A725-4AF3-1BD9-D6B31152D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6675" y="4532313"/>
            <a:ext cx="1844675" cy="10033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6000" b="0">
                <a:solidFill>
                  <a:srgbClr val="51DC00"/>
                </a:solidFill>
                <a:latin typeface="Times" panose="020F07020304040A0204" pitchFamily="34" charset="0"/>
              </a:rPr>
              <a:t>А</a:t>
            </a:r>
            <a:r>
              <a:rPr lang="ru-RU" altLang="en-US" sz="3600" b="0">
                <a:solidFill>
                  <a:schemeClr val="tx2"/>
                </a:solidFill>
                <a:latin typeface="Times" panose="020F07020304040A0204" pitchFamily="34" charset="0"/>
              </a:rPr>
              <a:t>Ц П</a:t>
            </a:r>
            <a:endParaRPr lang="en-US" altLang="en-US" sz="3600" b="0">
              <a:solidFill>
                <a:schemeClr val="tx2"/>
              </a:solidFill>
              <a:latin typeface="Times" panose="020F07020304040A0204" pitchFamily="34" charset="0"/>
            </a:endParaRPr>
          </a:p>
        </p:txBody>
      </p:sp>
      <p:sp>
        <p:nvSpPr>
          <p:cNvPr id="578572" name="Rectangle 12">
            <a:extLst>
              <a:ext uri="{FF2B5EF4-FFF2-40B4-BE49-F238E27FC236}">
                <a16:creationId xmlns:a16="http://schemas.microsoft.com/office/drawing/2014/main" id="{5FD9BFB9-B1D0-A2D3-0F6E-CAD93A205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485933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8573" name="Rectangle 13">
            <a:extLst>
              <a:ext uri="{FF2B5EF4-FFF2-40B4-BE49-F238E27FC236}">
                <a16:creationId xmlns:a16="http://schemas.microsoft.com/office/drawing/2014/main" id="{143A985F-7D64-547B-43B9-15945ABC6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5838" y="2233613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8574" name="Line 14">
            <a:extLst>
              <a:ext uri="{FF2B5EF4-FFF2-40B4-BE49-F238E27FC236}">
                <a16:creationId xmlns:a16="http://schemas.microsoft.com/office/drawing/2014/main" id="{1A982256-7810-EF6E-B804-0F53E14BA034}"/>
              </a:ext>
            </a:extLst>
          </p:cNvPr>
          <p:cNvSpPr>
            <a:spLocks noChangeShapeType="1"/>
          </p:cNvSpPr>
          <p:nvPr/>
        </p:nvSpPr>
        <p:spPr bwMode="auto">
          <a:xfrm>
            <a:off x="3473450" y="26685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8575" name="Line 15">
            <a:extLst>
              <a:ext uri="{FF2B5EF4-FFF2-40B4-BE49-F238E27FC236}">
                <a16:creationId xmlns:a16="http://schemas.microsoft.com/office/drawing/2014/main" id="{929A4C91-D748-3845-D806-704B522D584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59163" y="22320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8576" name="Rectangle 16">
            <a:extLst>
              <a:ext uri="{FF2B5EF4-FFF2-40B4-BE49-F238E27FC236}">
                <a16:creationId xmlns:a16="http://schemas.microsoft.com/office/drawing/2014/main" id="{EAE4FA1B-CFA8-1796-A34D-F9936FBB0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8577" name="Group 17">
            <a:extLst>
              <a:ext uri="{FF2B5EF4-FFF2-40B4-BE49-F238E27FC236}">
                <a16:creationId xmlns:a16="http://schemas.microsoft.com/office/drawing/2014/main" id="{98323DD8-8D82-B7AC-403E-83DAC8532BD5}"/>
              </a:ext>
            </a:extLst>
          </p:cNvPr>
          <p:cNvGrpSpPr>
            <a:grpSpLocks/>
          </p:cNvGrpSpPr>
          <p:nvPr/>
        </p:nvGrpSpPr>
        <p:grpSpPr bwMode="auto">
          <a:xfrm>
            <a:off x="7983538" y="3429000"/>
            <a:ext cx="974725" cy="633413"/>
            <a:chOff x="5029" y="2160"/>
            <a:chExt cx="614" cy="399"/>
          </a:xfrm>
        </p:grpSpPr>
        <p:sp>
          <p:nvSpPr>
            <p:cNvPr id="578578" name="Freeform 18">
              <a:extLst>
                <a:ext uri="{FF2B5EF4-FFF2-40B4-BE49-F238E27FC236}">
                  <a16:creationId xmlns:a16="http://schemas.microsoft.com/office/drawing/2014/main" id="{45F10094-3694-F24A-8E23-3DDDAADCAC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" y="22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579" name="Freeform 19">
              <a:extLst>
                <a:ext uri="{FF2B5EF4-FFF2-40B4-BE49-F238E27FC236}">
                  <a16:creationId xmlns:a16="http://schemas.microsoft.com/office/drawing/2014/main" id="{7450BCEB-3CAA-2B1C-799E-8C0400F2EA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3" y="226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580" name="Rectangle 20">
              <a:extLst>
                <a:ext uri="{FF2B5EF4-FFF2-40B4-BE49-F238E27FC236}">
                  <a16:creationId xmlns:a16="http://schemas.microsoft.com/office/drawing/2014/main" id="{B61A5562-1D44-D2D4-F603-70232289D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6" y="2426"/>
              <a:ext cx="22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350</a:t>
              </a:r>
            </a:p>
          </p:txBody>
        </p:sp>
        <p:sp>
          <p:nvSpPr>
            <p:cNvPr id="578581" name="Freeform 21">
              <a:extLst>
                <a:ext uri="{FF2B5EF4-FFF2-40B4-BE49-F238E27FC236}">
                  <a16:creationId xmlns:a16="http://schemas.microsoft.com/office/drawing/2014/main" id="{7DC707F2-1F0F-9740-C706-F0E0B62B30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" y="22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582" name="AutoShape 22">
              <a:extLst>
                <a:ext uri="{FF2B5EF4-FFF2-40B4-BE49-F238E27FC236}">
                  <a16:creationId xmlns:a16="http://schemas.microsoft.com/office/drawing/2014/main" id="{9FC0263B-EED4-B762-64E4-4A33E7C478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7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8583" name="Rectangle 23">
              <a:extLst>
                <a:ext uri="{FF2B5EF4-FFF2-40B4-BE49-F238E27FC236}">
                  <a16:creationId xmlns:a16="http://schemas.microsoft.com/office/drawing/2014/main" id="{302966C0-C73B-6044-0AD3-760D265C4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" y="227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8584" name="AutoShape 24">
              <a:extLst>
                <a:ext uri="{FF2B5EF4-FFF2-40B4-BE49-F238E27FC236}">
                  <a16:creationId xmlns:a16="http://schemas.microsoft.com/office/drawing/2014/main" id="{8DAD832F-3521-1FB8-C13D-C5A6C09E80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18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8585" name="Line 25">
              <a:extLst>
                <a:ext uri="{FF2B5EF4-FFF2-40B4-BE49-F238E27FC236}">
                  <a16:creationId xmlns:a16="http://schemas.microsoft.com/office/drawing/2014/main" id="{8F1930D6-F7BF-E839-FCD1-28780E17F1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4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8586" name="Line 26">
              <a:extLst>
                <a:ext uri="{FF2B5EF4-FFF2-40B4-BE49-F238E27FC236}">
                  <a16:creationId xmlns:a16="http://schemas.microsoft.com/office/drawing/2014/main" id="{7A7A6F16-4034-B7D5-ACE7-20D162DBCE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5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8587" name="Rectangle 27">
              <a:extLst>
                <a:ext uri="{FF2B5EF4-FFF2-40B4-BE49-F238E27FC236}">
                  <a16:creationId xmlns:a16="http://schemas.microsoft.com/office/drawing/2014/main" id="{9A78360C-9DFE-8871-7F45-2416422024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9" y="2160"/>
              <a:ext cx="47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Chicago" charset="0"/>
                </a:rPr>
                <a:t>АНАРХИЯ</a:t>
              </a:r>
              <a:endParaRPr lang="en-US" altLang="en-US" sz="900">
                <a:solidFill>
                  <a:srgbClr val="000000"/>
                </a:solidFill>
                <a:latin typeface="Chicago" charset="0"/>
              </a:endParaRPr>
            </a:p>
          </p:txBody>
        </p:sp>
      </p:grpSp>
      <p:sp>
        <p:nvSpPr>
          <p:cNvPr id="578588" name="Text Box 28">
            <a:extLst>
              <a:ext uri="{FF2B5EF4-FFF2-40B4-BE49-F238E27FC236}">
                <a16:creationId xmlns:a16="http://schemas.microsoft.com/office/drawing/2014/main" id="{A785ACEE-00D0-94ED-FF7D-CBD144A1C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5275" y="3952875"/>
            <a:ext cx="6070600" cy="19208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4000" i="1">
                <a:solidFill>
                  <a:srgbClr val="FC989D"/>
                </a:solidFill>
              </a:rPr>
              <a:t>Народ не признавал никакой центральной управляющей власти</a:t>
            </a:r>
            <a:endParaRPr lang="en-US" altLang="en-US" sz="4000" i="1">
              <a:solidFill>
                <a:srgbClr val="FC989D"/>
              </a:solidFill>
            </a:endParaRPr>
          </a:p>
        </p:txBody>
      </p:sp>
      <p:sp>
        <p:nvSpPr>
          <p:cNvPr id="578590" name="Text Box 30">
            <a:extLst>
              <a:ext uri="{FF2B5EF4-FFF2-40B4-BE49-F238E27FC236}">
                <a16:creationId xmlns:a16="http://schemas.microsoft.com/office/drawing/2014/main" id="{B37FBE1C-7F58-B83C-C6E5-723A23754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78591" name="Rectangle 31">
            <a:extLst>
              <a:ext uri="{FF2B5EF4-FFF2-40B4-BE49-F238E27FC236}">
                <a16:creationId xmlns:a16="http://schemas.microsoft.com/office/drawing/2014/main" id="{2913FA12-2D82-D6A2-69FF-EA7284DB3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4188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sp>
        <p:nvSpPr>
          <p:cNvPr id="578601" name="Rectangle 41">
            <a:extLst>
              <a:ext uri="{FF2B5EF4-FFF2-40B4-BE49-F238E27FC236}">
                <a16:creationId xmlns:a16="http://schemas.microsoft.com/office/drawing/2014/main" id="{3A03A436-9775-1F79-7F9E-4CA7BDB40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4950" y="3159125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8603" name="Rectangle 43">
            <a:extLst>
              <a:ext uri="{FF2B5EF4-FFF2-40B4-BE49-F238E27FC236}">
                <a16:creationId xmlns:a16="http://schemas.microsoft.com/office/drawing/2014/main" id="{8E9116B9-1B09-AED5-F242-3B0CA8169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813" y="1901825"/>
            <a:ext cx="2319337" cy="2525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ru-RU" altLang="en-US" sz="3200" i="1">
                <a:solidFill>
                  <a:srgbClr val="1CFF23"/>
                </a:solidFill>
                <a:latin typeface="Times" panose="020F07020304040A0204" pitchFamily="34" charset="0"/>
              </a:rPr>
              <a:t>ПЕРВОЕ</a:t>
            </a:r>
            <a:r>
              <a:rPr lang="en-US" altLang="en-US" sz="3200" b="0">
                <a:solidFill>
                  <a:schemeClr val="tx2"/>
                </a:solidFill>
                <a:latin typeface="Times" panose="020F07020304040A0204" pitchFamily="34" charset="0"/>
              </a:rPr>
              <a:t>  </a:t>
            </a:r>
          </a:p>
          <a:p>
            <a:pPr algn="ctr"/>
            <a:r>
              <a:rPr lang="ru-RU" altLang="en-US" sz="3200" b="0">
                <a:solidFill>
                  <a:srgbClr val="FAFD00"/>
                </a:solidFill>
                <a:latin typeface="Times" panose="020F07020304040A0204" pitchFamily="34" charset="0"/>
              </a:rPr>
              <a:t>из</a:t>
            </a:r>
            <a:endParaRPr lang="en-US" altLang="en-US" sz="3200" b="0">
              <a:solidFill>
                <a:schemeClr val="tx2"/>
              </a:solidFill>
              <a:latin typeface="Times" panose="020F07020304040A0204" pitchFamily="34" charset="0"/>
            </a:endParaRPr>
          </a:p>
          <a:p>
            <a:pPr algn="ctr"/>
            <a:r>
              <a:rPr lang="ru-RU" altLang="en-US" sz="3200">
                <a:solidFill>
                  <a:srgbClr val="1CFF23"/>
                </a:solidFill>
                <a:latin typeface="Times" panose="020F07020304040A0204" pitchFamily="34" charset="0"/>
              </a:rPr>
              <a:t>ТРЁХ</a:t>
            </a:r>
            <a:r>
              <a:rPr lang="en-US" altLang="en-US" sz="3200">
                <a:solidFill>
                  <a:srgbClr val="1CFF23"/>
                </a:solidFill>
                <a:latin typeface="Times" panose="020F07020304040A0204" pitchFamily="34" charset="0"/>
              </a:rPr>
              <a:t> </a:t>
            </a:r>
          </a:p>
          <a:p>
            <a:pPr algn="ctr"/>
            <a:r>
              <a:rPr lang="ru-RU" altLang="en-US" sz="3200">
                <a:solidFill>
                  <a:srgbClr val="1CFF23"/>
                </a:solidFill>
                <a:latin typeface="Times" panose="020F07020304040A0204" pitchFamily="34" charset="0"/>
              </a:rPr>
              <a:t>ОБЩЕСТВ</a:t>
            </a:r>
            <a:endParaRPr lang="en-US" altLang="en-US" sz="3200" b="0">
              <a:solidFill>
                <a:schemeClr val="tx2"/>
              </a:solidFill>
              <a:latin typeface="Times" panose="020F07020304040A0204" pitchFamily="34" charset="0"/>
            </a:endParaRPr>
          </a:p>
          <a:p>
            <a:pPr algn="ctr"/>
            <a:r>
              <a:rPr lang="ru-RU" altLang="en-US" sz="3200" b="0">
                <a:solidFill>
                  <a:schemeClr val="tx2"/>
                </a:solidFill>
                <a:latin typeface="Times" panose="020F07020304040A0204" pitchFamily="34" charset="0"/>
              </a:rPr>
              <a:t>ЭТО</a:t>
            </a:r>
            <a:r>
              <a:rPr lang="en-US" altLang="en-US" sz="3200" b="0">
                <a:solidFill>
                  <a:schemeClr val="tx2"/>
                </a:solidFill>
                <a:latin typeface="Times" panose="020F07020304040A0204" pitchFamily="34" charset="0"/>
              </a:rPr>
              <a:t>:</a:t>
            </a:r>
          </a:p>
        </p:txBody>
      </p:sp>
      <p:sp>
        <p:nvSpPr>
          <p:cNvPr id="578606" name="Text Box 46">
            <a:extLst>
              <a:ext uri="{FF2B5EF4-FFF2-40B4-BE49-F238E27FC236}">
                <a16:creationId xmlns:a16="http://schemas.microsoft.com/office/drawing/2014/main" id="{611E43FA-4FB6-1FDE-0217-BC3570975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31-32</a:t>
            </a:r>
          </a:p>
        </p:txBody>
      </p:sp>
      <p:sp>
        <p:nvSpPr>
          <p:cNvPr id="578607" name="Text Box 47">
            <a:extLst>
              <a:ext uri="{FF2B5EF4-FFF2-40B4-BE49-F238E27FC236}">
                <a16:creationId xmlns:a16="http://schemas.microsoft.com/office/drawing/2014/main" id="{6A904B42-B469-02B2-2B84-54044F8C6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0" y="69850"/>
            <a:ext cx="5534025" cy="2746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</a:rPr>
              <a:t>Суд</a:t>
            </a:r>
            <a:r>
              <a:rPr lang="en-US" altLang="en-US" sz="1200">
                <a:solidFill>
                  <a:schemeClr val="tx1"/>
                </a:solidFill>
              </a:rPr>
              <a:t>. 17:6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8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8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8588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>
            <a:extLst>
              <a:ext uri="{FF2B5EF4-FFF2-40B4-BE49-F238E27FC236}">
                <a16:creationId xmlns:a16="http://schemas.microsoft.com/office/drawing/2014/main" id="{C9C62181-A28F-DA33-50AB-68B6BC2E63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79587" name="AutoShape 3">
            <a:extLst>
              <a:ext uri="{FF2B5EF4-FFF2-40B4-BE49-F238E27FC236}">
                <a16:creationId xmlns:a16="http://schemas.microsoft.com/office/drawing/2014/main" id="{1EAA203A-61A2-001A-5DDC-71E505716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3725" y="1033463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9588" name="Rectangle 4">
            <a:extLst>
              <a:ext uri="{FF2B5EF4-FFF2-40B4-BE49-F238E27FC236}">
                <a16:creationId xmlns:a16="http://schemas.microsoft.com/office/drawing/2014/main" id="{D44B2CA9-59BE-E52C-DA60-5F98FE1EB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9589" name="Rectangle 5">
            <a:extLst>
              <a:ext uri="{FF2B5EF4-FFF2-40B4-BE49-F238E27FC236}">
                <a16:creationId xmlns:a16="http://schemas.microsoft.com/office/drawing/2014/main" id="{4450BF98-CC55-CAEC-5845-CCEF29BAD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9763" y="1011238"/>
            <a:ext cx="146685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>
                <a:solidFill>
                  <a:schemeClr val="accent2"/>
                </a:solidFill>
                <a:latin typeface="Times" panose="020F07020304040A0204" pitchFamily="34" charset="0"/>
              </a:rPr>
              <a:t>АНАРХИЯ</a:t>
            </a:r>
            <a:endParaRPr lang="en-US" altLang="en-US">
              <a:solidFill>
                <a:schemeClr val="accent2"/>
              </a:solidFill>
              <a:latin typeface="Times" panose="020F07020304040A0204" pitchFamily="34" charset="0"/>
            </a:endParaRPr>
          </a:p>
          <a:p>
            <a:endParaRPr lang="en-US" altLang="en-US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  <p:sp>
        <p:nvSpPr>
          <p:cNvPr id="579592" name="Freeform 8">
            <a:extLst>
              <a:ext uri="{FF2B5EF4-FFF2-40B4-BE49-F238E27FC236}">
                <a16:creationId xmlns:a16="http://schemas.microsoft.com/office/drawing/2014/main" id="{9B17404A-C8DF-E09B-35A8-26E70B60E509}"/>
              </a:ext>
            </a:extLst>
          </p:cNvPr>
          <p:cNvSpPr>
            <a:spLocks/>
          </p:cNvSpPr>
          <p:nvPr/>
        </p:nvSpPr>
        <p:spPr bwMode="auto">
          <a:xfrm>
            <a:off x="1885950" y="4191000"/>
            <a:ext cx="1011238" cy="954088"/>
          </a:xfrm>
          <a:custGeom>
            <a:avLst/>
            <a:gdLst>
              <a:gd name="T0" fmla="*/ 12 w 637"/>
              <a:gd name="T1" fmla="*/ 24 h 601"/>
              <a:gd name="T2" fmla="*/ 12 w 637"/>
              <a:gd name="T3" fmla="*/ 72 h 601"/>
              <a:gd name="T4" fmla="*/ 12 w 637"/>
              <a:gd name="T5" fmla="*/ 120 h 601"/>
              <a:gd name="T6" fmla="*/ 36 w 637"/>
              <a:gd name="T7" fmla="*/ 144 h 601"/>
              <a:gd name="T8" fmla="*/ 96 w 637"/>
              <a:gd name="T9" fmla="*/ 168 h 601"/>
              <a:gd name="T10" fmla="*/ 144 w 637"/>
              <a:gd name="T11" fmla="*/ 192 h 601"/>
              <a:gd name="T12" fmla="*/ 192 w 637"/>
              <a:gd name="T13" fmla="*/ 204 h 601"/>
              <a:gd name="T14" fmla="*/ 240 w 637"/>
              <a:gd name="T15" fmla="*/ 228 h 601"/>
              <a:gd name="T16" fmla="*/ 288 w 637"/>
              <a:gd name="T17" fmla="*/ 264 h 601"/>
              <a:gd name="T18" fmla="*/ 336 w 637"/>
              <a:gd name="T19" fmla="*/ 300 h 601"/>
              <a:gd name="T20" fmla="*/ 360 w 637"/>
              <a:gd name="T21" fmla="*/ 348 h 601"/>
              <a:gd name="T22" fmla="*/ 384 w 637"/>
              <a:gd name="T23" fmla="*/ 396 h 601"/>
              <a:gd name="T24" fmla="*/ 420 w 637"/>
              <a:gd name="T25" fmla="*/ 432 h 601"/>
              <a:gd name="T26" fmla="*/ 444 w 637"/>
              <a:gd name="T27" fmla="*/ 480 h 601"/>
              <a:gd name="T28" fmla="*/ 456 w 637"/>
              <a:gd name="T29" fmla="*/ 528 h 601"/>
              <a:gd name="T30" fmla="*/ 456 w 637"/>
              <a:gd name="T31" fmla="*/ 576 h 601"/>
              <a:gd name="T32" fmla="*/ 480 w 637"/>
              <a:gd name="T33" fmla="*/ 600 h 601"/>
              <a:gd name="T34" fmla="*/ 528 w 637"/>
              <a:gd name="T35" fmla="*/ 600 h 601"/>
              <a:gd name="T36" fmla="*/ 588 w 637"/>
              <a:gd name="T37" fmla="*/ 600 h 601"/>
              <a:gd name="T38" fmla="*/ 636 w 637"/>
              <a:gd name="T39" fmla="*/ 600 h 601"/>
              <a:gd name="T40" fmla="*/ 624 w 637"/>
              <a:gd name="T41" fmla="*/ 552 h 601"/>
              <a:gd name="T42" fmla="*/ 612 w 637"/>
              <a:gd name="T43" fmla="*/ 504 h 601"/>
              <a:gd name="T44" fmla="*/ 588 w 637"/>
              <a:gd name="T45" fmla="*/ 456 h 601"/>
              <a:gd name="T46" fmla="*/ 564 w 637"/>
              <a:gd name="T47" fmla="*/ 408 h 601"/>
              <a:gd name="T48" fmla="*/ 540 w 637"/>
              <a:gd name="T49" fmla="*/ 360 h 601"/>
              <a:gd name="T50" fmla="*/ 504 w 637"/>
              <a:gd name="T51" fmla="*/ 312 h 601"/>
              <a:gd name="T52" fmla="*/ 492 w 637"/>
              <a:gd name="T53" fmla="*/ 264 h 601"/>
              <a:gd name="T54" fmla="*/ 456 w 637"/>
              <a:gd name="T55" fmla="*/ 228 h 601"/>
              <a:gd name="T56" fmla="*/ 420 w 637"/>
              <a:gd name="T57" fmla="*/ 192 h 601"/>
              <a:gd name="T58" fmla="*/ 384 w 637"/>
              <a:gd name="T59" fmla="*/ 156 h 601"/>
              <a:gd name="T60" fmla="*/ 348 w 637"/>
              <a:gd name="T61" fmla="*/ 120 h 601"/>
              <a:gd name="T62" fmla="*/ 300 w 637"/>
              <a:gd name="T63" fmla="*/ 96 h 601"/>
              <a:gd name="T64" fmla="*/ 252 w 637"/>
              <a:gd name="T65" fmla="*/ 72 h 601"/>
              <a:gd name="T66" fmla="*/ 204 w 637"/>
              <a:gd name="T67" fmla="*/ 48 h 601"/>
              <a:gd name="T68" fmla="*/ 156 w 637"/>
              <a:gd name="T69" fmla="*/ 36 h 601"/>
              <a:gd name="T70" fmla="*/ 108 w 637"/>
              <a:gd name="T71" fmla="*/ 24 h 601"/>
              <a:gd name="T72" fmla="*/ 60 w 637"/>
              <a:gd name="T73" fmla="*/ 0 h 601"/>
              <a:gd name="T74" fmla="*/ 12 w 637"/>
              <a:gd name="T75" fmla="*/ 0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9593" name="Rectangle 9">
            <a:extLst>
              <a:ext uri="{FF2B5EF4-FFF2-40B4-BE49-F238E27FC236}">
                <a16:creationId xmlns:a16="http://schemas.microsoft.com/office/drawing/2014/main" id="{F11AE7A9-9E2A-4C07-5828-2B9ED65D9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485933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9594" name="Rectangle 10">
            <a:extLst>
              <a:ext uri="{FF2B5EF4-FFF2-40B4-BE49-F238E27FC236}">
                <a16:creationId xmlns:a16="http://schemas.microsoft.com/office/drawing/2014/main" id="{569E0C6D-802B-D6C7-076E-DEA0B7FD7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1765300"/>
            <a:ext cx="14541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СУДЬИ</a:t>
            </a:r>
            <a:endParaRPr lang="en-US" altLang="en-US" sz="2800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  <p:sp>
        <p:nvSpPr>
          <p:cNvPr id="579595" name="Rectangle 11">
            <a:extLst>
              <a:ext uri="{FF2B5EF4-FFF2-40B4-BE49-F238E27FC236}">
                <a16:creationId xmlns:a16="http://schemas.microsoft.com/office/drawing/2014/main" id="{5E44B6E3-8303-BC44-CC48-4551D61A7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5838" y="2233613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9596" name="Line 12">
            <a:extLst>
              <a:ext uri="{FF2B5EF4-FFF2-40B4-BE49-F238E27FC236}">
                <a16:creationId xmlns:a16="http://schemas.microsoft.com/office/drawing/2014/main" id="{BE17BD91-F5BB-001F-72A4-9577FD902FDE}"/>
              </a:ext>
            </a:extLst>
          </p:cNvPr>
          <p:cNvSpPr>
            <a:spLocks noChangeShapeType="1"/>
          </p:cNvSpPr>
          <p:nvPr/>
        </p:nvSpPr>
        <p:spPr bwMode="auto">
          <a:xfrm>
            <a:off x="3473450" y="26685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9597" name="Line 13">
            <a:extLst>
              <a:ext uri="{FF2B5EF4-FFF2-40B4-BE49-F238E27FC236}">
                <a16:creationId xmlns:a16="http://schemas.microsoft.com/office/drawing/2014/main" id="{A887733D-21B3-6CFD-AD43-376927E475DA}"/>
              </a:ext>
            </a:extLst>
          </p:cNvPr>
          <p:cNvSpPr>
            <a:spLocks noChangeShapeType="1"/>
          </p:cNvSpPr>
          <p:nvPr/>
        </p:nvSpPr>
        <p:spPr bwMode="auto">
          <a:xfrm>
            <a:off x="3459163" y="22320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9598" name="Rectangle 14">
            <a:extLst>
              <a:ext uri="{FF2B5EF4-FFF2-40B4-BE49-F238E27FC236}">
                <a16:creationId xmlns:a16="http://schemas.microsoft.com/office/drawing/2014/main" id="{88791EC8-3197-B2E7-289F-43310D664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9599" name="Group 15">
            <a:extLst>
              <a:ext uri="{FF2B5EF4-FFF2-40B4-BE49-F238E27FC236}">
                <a16:creationId xmlns:a16="http://schemas.microsoft.com/office/drawing/2014/main" id="{9B2A7F98-8D54-1496-0F39-EB4B23B15017}"/>
              </a:ext>
            </a:extLst>
          </p:cNvPr>
          <p:cNvGrpSpPr>
            <a:grpSpLocks/>
          </p:cNvGrpSpPr>
          <p:nvPr/>
        </p:nvGrpSpPr>
        <p:grpSpPr bwMode="auto">
          <a:xfrm>
            <a:off x="7983538" y="3429000"/>
            <a:ext cx="974725" cy="633413"/>
            <a:chOff x="5029" y="2160"/>
            <a:chExt cx="614" cy="399"/>
          </a:xfrm>
        </p:grpSpPr>
        <p:sp>
          <p:nvSpPr>
            <p:cNvPr id="579600" name="Freeform 16">
              <a:extLst>
                <a:ext uri="{FF2B5EF4-FFF2-40B4-BE49-F238E27FC236}">
                  <a16:creationId xmlns:a16="http://schemas.microsoft.com/office/drawing/2014/main" id="{E4187C76-E801-9008-4A02-D99EF2BA47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" y="22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9601" name="Freeform 17">
              <a:extLst>
                <a:ext uri="{FF2B5EF4-FFF2-40B4-BE49-F238E27FC236}">
                  <a16:creationId xmlns:a16="http://schemas.microsoft.com/office/drawing/2014/main" id="{6D43EA1C-D79C-5123-632F-E3C685ED7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3" y="226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9602" name="Rectangle 18">
              <a:extLst>
                <a:ext uri="{FF2B5EF4-FFF2-40B4-BE49-F238E27FC236}">
                  <a16:creationId xmlns:a16="http://schemas.microsoft.com/office/drawing/2014/main" id="{5E52D919-34B9-C510-AC21-401FBEA8F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6" y="2426"/>
              <a:ext cx="22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350</a:t>
              </a:r>
            </a:p>
          </p:txBody>
        </p:sp>
        <p:sp>
          <p:nvSpPr>
            <p:cNvPr id="579603" name="Freeform 19">
              <a:extLst>
                <a:ext uri="{FF2B5EF4-FFF2-40B4-BE49-F238E27FC236}">
                  <a16:creationId xmlns:a16="http://schemas.microsoft.com/office/drawing/2014/main" id="{F0D87B27-802E-7470-3508-64D6D59FD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" y="22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9604" name="AutoShape 20">
              <a:extLst>
                <a:ext uri="{FF2B5EF4-FFF2-40B4-BE49-F238E27FC236}">
                  <a16:creationId xmlns:a16="http://schemas.microsoft.com/office/drawing/2014/main" id="{FB9D984B-ABC5-F729-B27D-4204642D82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7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9605" name="Rectangle 21">
              <a:extLst>
                <a:ext uri="{FF2B5EF4-FFF2-40B4-BE49-F238E27FC236}">
                  <a16:creationId xmlns:a16="http://schemas.microsoft.com/office/drawing/2014/main" id="{C3A6467F-0BDD-E3E1-AE77-64A1335292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" y="227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9606" name="AutoShape 22">
              <a:extLst>
                <a:ext uri="{FF2B5EF4-FFF2-40B4-BE49-F238E27FC236}">
                  <a16:creationId xmlns:a16="http://schemas.microsoft.com/office/drawing/2014/main" id="{4E343666-702A-88C5-AD49-BD9541205D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18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9607" name="Line 23">
              <a:extLst>
                <a:ext uri="{FF2B5EF4-FFF2-40B4-BE49-F238E27FC236}">
                  <a16:creationId xmlns:a16="http://schemas.microsoft.com/office/drawing/2014/main" id="{74420D36-D59E-91B6-87F3-B71FBD931E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4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9608" name="Line 24">
              <a:extLst>
                <a:ext uri="{FF2B5EF4-FFF2-40B4-BE49-F238E27FC236}">
                  <a16:creationId xmlns:a16="http://schemas.microsoft.com/office/drawing/2014/main" id="{016A46F1-0126-B440-A6C7-C53E9798DA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5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9609" name="Rectangle 25">
              <a:extLst>
                <a:ext uri="{FF2B5EF4-FFF2-40B4-BE49-F238E27FC236}">
                  <a16:creationId xmlns:a16="http://schemas.microsoft.com/office/drawing/2014/main" id="{02051461-14C5-0811-5FD3-7CE158310F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2278"/>
              <a:ext cx="36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1000">
                  <a:solidFill>
                    <a:srgbClr val="000000"/>
                  </a:solidFill>
                  <a:latin typeface="Helvetica" pitchFamily="2" charset="0"/>
                </a:rPr>
                <a:t>Судьи</a:t>
              </a:r>
              <a:endParaRPr lang="en-US" altLang="en-US" sz="1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579610" name="Rectangle 26">
              <a:extLst>
                <a:ext uri="{FF2B5EF4-FFF2-40B4-BE49-F238E27FC236}">
                  <a16:creationId xmlns:a16="http://schemas.microsoft.com/office/drawing/2014/main" id="{2599BDC0-1618-1463-3C9A-6393E9D7CD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9" y="2160"/>
              <a:ext cx="47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Chicago" charset="0"/>
                </a:rPr>
                <a:t>АНАРХИЯ</a:t>
              </a:r>
              <a:endParaRPr lang="en-US" altLang="en-US" sz="900">
                <a:solidFill>
                  <a:srgbClr val="000000"/>
                </a:solidFill>
                <a:latin typeface="Chicago" charset="0"/>
              </a:endParaRPr>
            </a:p>
          </p:txBody>
        </p:sp>
      </p:grpSp>
      <p:sp>
        <p:nvSpPr>
          <p:cNvPr id="579611" name="Text Box 27">
            <a:extLst>
              <a:ext uri="{FF2B5EF4-FFF2-40B4-BE49-F238E27FC236}">
                <a16:creationId xmlns:a16="http://schemas.microsoft.com/office/drawing/2014/main" id="{ED933403-B25A-3F0D-A850-372E9E3D5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3548063"/>
            <a:ext cx="8331200" cy="25590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5400" i="1">
                <a:solidFill>
                  <a:srgbClr val="FF3300"/>
                </a:solidFill>
              </a:rPr>
              <a:t>ВРЕМЯ НАЦИОНАЛЬНОГО ОТСТУПНИЧЕСТВА</a:t>
            </a:r>
            <a:r>
              <a:rPr lang="en-US" altLang="en-US" sz="5400" i="1">
                <a:solidFill>
                  <a:srgbClr val="FF3300"/>
                </a:solidFill>
              </a:rPr>
              <a:t>!</a:t>
            </a:r>
          </a:p>
        </p:txBody>
      </p:sp>
      <p:sp>
        <p:nvSpPr>
          <p:cNvPr id="579612" name="Text Box 28">
            <a:extLst>
              <a:ext uri="{FF2B5EF4-FFF2-40B4-BE49-F238E27FC236}">
                <a16:creationId xmlns:a16="http://schemas.microsoft.com/office/drawing/2014/main" id="{A413D2AE-8D3E-E168-CC4D-722E68F47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5825" y="15875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tx1"/>
                </a:solidFill>
              </a:rPr>
              <a:t>Суд</a:t>
            </a:r>
            <a:r>
              <a:rPr lang="en-US" altLang="en-US" sz="1600">
                <a:solidFill>
                  <a:schemeClr val="tx1"/>
                </a:solidFill>
              </a:rPr>
              <a:t>. 2:16-17</a:t>
            </a:r>
          </a:p>
        </p:txBody>
      </p:sp>
      <p:sp>
        <p:nvSpPr>
          <p:cNvPr id="579613" name="Text Box 29">
            <a:extLst>
              <a:ext uri="{FF2B5EF4-FFF2-40B4-BE49-F238E27FC236}">
                <a16:creationId xmlns:a16="http://schemas.microsoft.com/office/drawing/2014/main" id="{97737A94-EBEC-958B-4669-378491029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79614" name="Rectangle 30">
            <a:extLst>
              <a:ext uri="{FF2B5EF4-FFF2-40B4-BE49-F238E27FC236}">
                <a16:creationId xmlns:a16="http://schemas.microsoft.com/office/drawing/2014/main" id="{FC8949D9-49D9-4882-5E7B-341F6EA71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sp>
        <p:nvSpPr>
          <p:cNvPr id="579616" name="Text Box 32">
            <a:extLst>
              <a:ext uri="{FF2B5EF4-FFF2-40B4-BE49-F238E27FC236}">
                <a16:creationId xmlns:a16="http://schemas.microsoft.com/office/drawing/2014/main" id="{921470C8-B050-BA8F-1AB3-F835AFF7D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5675" y="6446838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</a:rPr>
              <a:t>1</a:t>
            </a:r>
            <a:endParaRPr lang="en-US" altLang="en-US" b="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79617" name="Text Box 33">
            <a:extLst>
              <a:ext uri="{FF2B5EF4-FFF2-40B4-BE49-F238E27FC236}">
                <a16:creationId xmlns:a16="http://schemas.microsoft.com/office/drawing/2014/main" id="{4283ED02-5843-0BD8-CADD-A4A0DB4F4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31-32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9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79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594" grpId="0" autoUpdateAnimBg="0"/>
      <p:bldP spid="579611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Adds 2002\04 Judah\010703 Beersheba flight\Biblical Negev\sr\Northern Negev wadis aerial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Aerials Judah Mitchell sr\Jerusalem\Jerusalem and wilderness aerial from w, tb q010703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Adds 2002\04 Judah\010703 Beersheba flight\Jerusalem\sr\East Jerusalem and Mt of Olives aerial from s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Aerials Judah Mitchell sr\Jerusalem\Jerusalem area aerial from s, tb q010703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Adds 2002\04 Judah\010703 Beersheba flight\Jerusalem\sr\Old City aerial from north2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Views\sr\Jerusalem from Mt of Olives panorama, df 090101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Views\sr\Jerusalem from Mt of Olives panorama, df 090101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Western Wall\sr\Western Wall at Sukkot2, df 100301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2 Jerusalem\Western Wall\Sr\Men praying at Western Wall, tb n010200 sr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Views\sr\Jerusalem from Mt of Olives panorama, df 090101.jpg"/>
</p:tagLst>
</file>

<file path=ppt/theme/theme1.xml><?xml version="1.0" encoding="utf-8"?>
<a:theme xmlns:a="http://schemas.openxmlformats.org/drawingml/2006/main" name="untitled 2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2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panose="030F09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panose="030F0902030302020204" pitchFamily="66" charset="0"/>
          </a:defRPr>
        </a:defPPr>
      </a:lstStyle>
    </a:lnDef>
  </a:objectDefaults>
  <a:extraClrSchemeLst>
    <a:extraClrScheme>
      <a:clrScheme name="untitled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1_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panose="030F09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panose="030F0902030302020204" pitchFamily="66" charset="0"/>
          </a:defRPr>
        </a:defPPr>
      </a:lstStyle>
    </a:lnDef>
  </a:objectDefaults>
  <a:extraClrSchemeLst>
    <a:extraClrScheme>
      <a:clrScheme name="1_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2_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panose="030F09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panose="030F0902030302020204" pitchFamily="66" charset="0"/>
          </a:defRPr>
        </a:defPPr>
      </a:lstStyle>
    </a:lnDef>
  </a:objectDefaults>
  <a:extraClrSchemeLst>
    <a:extraClrScheme>
      <a:clrScheme name="2_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1_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panose="030F07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panose="030F0702030302020204" pitchFamily="66" charset="0"/>
          </a:defRPr>
        </a:defPPr>
      </a:lstStyle>
    </a:lnDef>
  </a:objectDefaults>
  <a:extraClrSchemeLst>
    <a:extraClrScheme>
      <a:clrScheme name="1_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18147</TotalTime>
  <Pages>52</Pages>
  <Words>3829</Words>
  <Application>Microsoft Macintosh PowerPoint</Application>
  <PresentationFormat>On-screen Show (4:3)</PresentationFormat>
  <Paragraphs>1414</Paragraphs>
  <Slides>72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9" baseType="lpstr">
      <vt:lpstr>Times</vt:lpstr>
      <vt:lpstr>Monotype Sorts</vt:lpstr>
      <vt:lpstr>Arial</vt:lpstr>
      <vt:lpstr>Comic Sans MS</vt:lpstr>
      <vt:lpstr>Helvetica</vt:lpstr>
      <vt:lpstr>Chicago</vt:lpstr>
      <vt:lpstr>Kosher-Normal</vt:lpstr>
      <vt:lpstr>Geneva</vt:lpstr>
      <vt:lpstr>B VAG Rounded Bold</vt:lpstr>
      <vt:lpstr>Sand</vt:lpstr>
      <vt:lpstr>Lucida Grande</vt:lpstr>
      <vt:lpstr>untitled 2</vt:lpstr>
      <vt:lpstr>1_untitled 1</vt:lpstr>
      <vt:lpstr>2_untitled 1</vt:lpstr>
      <vt:lpstr>3_untitled 1</vt:lpstr>
      <vt:lpstr>Orbit</vt:lpstr>
      <vt:lpstr>Microsoft Word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East Jerusalem and Mt of Olives aerial from 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Jerusalem area aerial from south</vt:lpstr>
      <vt:lpstr>Old City aerial from north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О Библии… просто • BibleStudyDownloads.org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569</cp:revision>
  <cp:lastPrinted>1997-02-12T13:49:34Z</cp:lastPrinted>
  <dcterms:created xsi:type="dcterms:W3CDTF">1999-07-29T18:12:04Z</dcterms:created>
  <dcterms:modified xsi:type="dcterms:W3CDTF">2025-01-05T04:12:14Z</dcterms:modified>
</cp:coreProperties>
</file>