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50" r:id="rId1"/>
    <p:sldMasterId id="2147483651" r:id="rId2"/>
    <p:sldMasterId id="2147483652" r:id="rId3"/>
    <p:sldMasterId id="2147483686" r:id="rId4"/>
    <p:sldMasterId id="2147483808" r:id="rId5"/>
  </p:sldMasterIdLst>
  <p:notesMasterIdLst>
    <p:notesMasterId r:id="rId60"/>
  </p:notesMasterIdLst>
  <p:handoutMasterIdLst>
    <p:handoutMasterId r:id="rId61"/>
  </p:handoutMasterIdLst>
  <p:sldIdLst>
    <p:sldId id="779" r:id="rId6"/>
    <p:sldId id="776" r:id="rId7"/>
    <p:sldId id="327" r:id="rId8"/>
    <p:sldId id="326" r:id="rId9"/>
    <p:sldId id="747" r:id="rId10"/>
    <p:sldId id="710" r:id="rId11"/>
    <p:sldId id="756" r:id="rId12"/>
    <p:sldId id="505" r:id="rId13"/>
    <p:sldId id="339" r:id="rId14"/>
    <p:sldId id="543" r:id="rId15"/>
    <p:sldId id="547" r:id="rId16"/>
    <p:sldId id="335" r:id="rId17"/>
    <p:sldId id="336" r:id="rId18"/>
    <p:sldId id="337" r:id="rId19"/>
    <p:sldId id="338" r:id="rId20"/>
    <p:sldId id="504" r:id="rId21"/>
    <p:sldId id="342" r:id="rId22"/>
    <p:sldId id="488" r:id="rId23"/>
    <p:sldId id="772" r:id="rId24"/>
    <p:sldId id="464" r:id="rId25"/>
    <p:sldId id="775" r:id="rId26"/>
    <p:sldId id="761" r:id="rId27"/>
    <p:sldId id="764" r:id="rId28"/>
    <p:sldId id="711" r:id="rId29"/>
    <p:sldId id="753" r:id="rId30"/>
    <p:sldId id="465" r:id="rId31"/>
    <p:sldId id="774" r:id="rId32"/>
    <p:sldId id="769" r:id="rId33"/>
    <p:sldId id="770" r:id="rId34"/>
    <p:sldId id="346" r:id="rId35"/>
    <p:sldId id="578" r:id="rId36"/>
    <p:sldId id="773" r:id="rId37"/>
    <p:sldId id="762" r:id="rId38"/>
    <p:sldId id="350" r:id="rId39"/>
    <p:sldId id="351" r:id="rId40"/>
    <p:sldId id="353" r:id="rId41"/>
    <p:sldId id="352" r:id="rId42"/>
    <p:sldId id="354" r:id="rId43"/>
    <p:sldId id="506" r:id="rId44"/>
    <p:sldId id="623" r:id="rId45"/>
    <p:sldId id="633" r:id="rId46"/>
    <p:sldId id="356" r:id="rId47"/>
    <p:sldId id="357" r:id="rId48"/>
    <p:sldId id="358" r:id="rId49"/>
    <p:sldId id="359" r:id="rId50"/>
    <p:sldId id="585" r:id="rId51"/>
    <p:sldId id="361" r:id="rId52"/>
    <p:sldId id="360" r:id="rId53"/>
    <p:sldId id="715" r:id="rId54"/>
    <p:sldId id="755" r:id="rId55"/>
    <p:sldId id="714" r:id="rId56"/>
    <p:sldId id="763" r:id="rId57"/>
    <p:sldId id="758" r:id="rId58"/>
    <p:sldId id="778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88"/>
    <p:restoredTop sz="94688"/>
  </p:normalViewPr>
  <p:slideViewPr>
    <p:cSldViewPr snapToGrid="0">
      <p:cViewPr varScale="1">
        <p:scale>
          <a:sx n="80" d="100"/>
          <a:sy n="80" d="100"/>
        </p:scale>
        <p:origin x="200" y="1648"/>
      </p:cViewPr>
      <p:guideLst>
        <p:guide orient="horz" pos="2175"/>
        <p:guide pos="2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417E81F-0E73-CFB3-5EF3-8F9DEB251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B0742AB-590A-E44F-885A-3F51D6F3D584}" type="slidenum">
              <a:rPr lang="en-US" altLang="en-US" sz="1400" b="0">
                <a:solidFill>
                  <a:schemeClr val="tx1"/>
                </a:solidFill>
                <a:latin typeface="Times" panose="020F07020304040A0204" pitchFamily="34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EC628FD-5059-51E8-093F-8190EDD5476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3F57971-82A0-777C-3218-884FFBC890E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8AC14CF-DEF2-E849-F81C-4334E2C62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F15B6F9-2C64-D541-916B-274A0EADF8AE}" type="slidenum">
              <a:rPr lang="en-US" altLang="en-US" sz="1400" b="0">
                <a:solidFill>
                  <a:schemeClr val="tx1"/>
                </a:solidFill>
                <a:latin typeface="Times" panose="020F07020304040A0204" pitchFamily="34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6C113D89-6E74-4B26-7788-0C3D05B5E77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7B3D7C-746D-2D43-A318-9D0B321CE382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54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B3C2C1DD-ED34-4E9E-0BCC-841297994B9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6DC84CB5-020B-FDBD-289F-3F17C3003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Bible</a:t>
            </a:r>
            <a:r>
              <a:rPr lang="is-I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…Basically (bb)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111626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857732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25347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8281851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031125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322415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86104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29108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87944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26009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650820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16445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8458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49929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765609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58841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16286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64297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058802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422515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807866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66979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97521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62263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670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145347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565683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F209E89-B8AC-7CED-B18C-AFF479D4FE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C26BEF5-F775-48B4-F9E6-8E14F05F33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5CF988C-AB5F-CB84-B0B0-CBAF82FBEA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8AA4A756-3483-894A-B594-DC61984303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530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546D6E0-27AF-2939-BAFB-8E23171E5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6B56228-91CE-2505-5C47-7BA80B642D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27A83B7-CEF5-590E-967F-A295BB8EE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612BE4DB-4D9C-E04B-8EE8-BFC4089523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95750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BC5532E-04CE-9586-FA75-DEF8B802D8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E163AFB-C4C8-C0D5-5807-E0CA08F5DE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F33F9D4D-8856-0E3F-A59C-EE5E5AB17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376919F7-BD7C-634B-B499-59DC52F722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52230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57D3EEC-47D6-CF23-D700-241DB9EA76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92312379-CF0B-069C-B786-6376FBA942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404892B-A034-266F-C1D6-35A83A0555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016D7F6E-B8E2-F148-9A8E-A5E428848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25101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B2188AAE-720F-CE5D-36C9-3DCD40E79F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ABBCE301-5AF9-211E-25EA-AB5AC07568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AB8C3961-8D8C-9603-43C9-6EC1B7CF4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5B642C4B-A4C5-0745-AE76-88BD47ACA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37508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53F2F3AF-46D9-D21B-EB22-745F51F1B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88F0DEF9-8F45-E4DB-DC3F-6BBEDBA8D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4029517A-1D58-C022-8EFA-9F44F582B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5B5EA4D7-2286-E14D-AD48-7C3CD6453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125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37664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D4AFFCE-BCFF-6C85-388A-4B49EAE48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F68A6FD-5F3B-7F66-3E2E-7DA6D5D911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E2C27DB4-B67F-5F94-BE6A-E93A8A2D2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3077C186-7DAA-BA48-B885-D82F2E8FF7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58049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36E72C2-4CEA-0E49-F11E-AA2355B52A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E3A873B-915A-F307-CB98-EAA45BB5D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AC592E0-B16D-8EF4-B36D-5D2A0A1BAA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FD39149E-F8C5-B249-9344-262360D7A9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47778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9827339-55ED-D461-FB03-2EE79E221C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F66703E-221A-0F30-8974-9131E4786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90B5565-A924-85AD-38CE-218C82CBC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3074ED20-376F-8843-9332-7E12B829F9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16181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3160ADB-153D-D4DB-3ABF-F923EB1ED2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E51C657-82B3-247A-2F0D-BE430940F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1071D78-9B5D-8B26-56F2-45348BE0A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B53F2B38-E79F-D547-B4DE-5482F01899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12244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B2D4B76-8FFC-EFC7-6160-FF4895799C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F86DFA0-AE3F-4528-FE43-F6E49CBF71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BE05756-2CCC-F9C9-338A-8238724B8E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AD7705DA-7BFA-D64B-8D1F-254517858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6892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143393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789894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53931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49261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75928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489354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95165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6523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33526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90909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532887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8958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639710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08336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97309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37553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>
            <a:extLst>
              <a:ext uri="{FF2B5EF4-FFF2-40B4-BE49-F238E27FC236}">
                <a16:creationId xmlns:a16="http://schemas.microsoft.com/office/drawing/2014/main" id="{C2C7B93E-CDA6-D9BB-8034-C0AE89E45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7BD559F5-9BF3-2762-3CE9-016694F47B55}"/>
              </a:ext>
            </a:extLst>
          </p:cNvPr>
          <p:cNvGrpSpPr>
            <a:grpSpLocks/>
          </p:cNvGrpSpPr>
          <p:nvPr/>
        </p:nvGrpSpPr>
        <p:grpSpPr bwMode="auto">
          <a:xfrm>
            <a:off x="390525" y="323850"/>
            <a:ext cx="8367713" cy="6173788"/>
            <a:chOff x="246" y="204"/>
            <a:chExt cx="5271" cy="3889"/>
          </a:xfrm>
        </p:grpSpPr>
        <p:sp>
          <p:nvSpPr>
            <p:cNvPr id="650244" name="Rectangle 4">
              <a:extLst>
                <a:ext uri="{FF2B5EF4-FFF2-40B4-BE49-F238E27FC236}">
                  <a16:creationId xmlns:a16="http://schemas.microsoft.com/office/drawing/2014/main" id="{C8B198B5-A6C1-6DE3-49D6-85DF9DC43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0245" name="Freeform 5">
              <a:extLst>
                <a:ext uri="{FF2B5EF4-FFF2-40B4-BE49-F238E27FC236}">
                  <a16:creationId xmlns:a16="http://schemas.microsoft.com/office/drawing/2014/main" id="{21513AC6-211C-BFF1-E7EB-2E80E21C4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46" name="Freeform 6">
              <a:extLst>
                <a:ext uri="{FF2B5EF4-FFF2-40B4-BE49-F238E27FC236}">
                  <a16:creationId xmlns:a16="http://schemas.microsoft.com/office/drawing/2014/main" id="{B1B06466-17FD-A8A1-57AF-0834DCE28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47" name="Freeform 7">
              <a:extLst>
                <a:ext uri="{FF2B5EF4-FFF2-40B4-BE49-F238E27FC236}">
                  <a16:creationId xmlns:a16="http://schemas.microsoft.com/office/drawing/2014/main" id="{626C5EFE-E81B-3E5C-3F97-3388C4398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48" name="Freeform 8">
              <a:extLst>
                <a:ext uri="{FF2B5EF4-FFF2-40B4-BE49-F238E27FC236}">
                  <a16:creationId xmlns:a16="http://schemas.microsoft.com/office/drawing/2014/main" id="{1687521E-CB93-C8D8-A03A-95B8EACC9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49" name="Freeform 9">
              <a:extLst>
                <a:ext uri="{FF2B5EF4-FFF2-40B4-BE49-F238E27FC236}">
                  <a16:creationId xmlns:a16="http://schemas.microsoft.com/office/drawing/2014/main" id="{E4286DB9-ECC2-6C7A-C3A4-9974BC253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50" name="Freeform 10">
              <a:extLst>
                <a:ext uri="{FF2B5EF4-FFF2-40B4-BE49-F238E27FC236}">
                  <a16:creationId xmlns:a16="http://schemas.microsoft.com/office/drawing/2014/main" id="{405D8F31-0774-DE89-0AD5-A081AACC9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51" name="Freeform 11">
              <a:extLst>
                <a:ext uri="{FF2B5EF4-FFF2-40B4-BE49-F238E27FC236}">
                  <a16:creationId xmlns:a16="http://schemas.microsoft.com/office/drawing/2014/main" id="{CCE4064B-4C97-3E20-AE1C-7EA2A6775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52" name="Freeform 12">
              <a:extLst>
                <a:ext uri="{FF2B5EF4-FFF2-40B4-BE49-F238E27FC236}">
                  <a16:creationId xmlns:a16="http://schemas.microsoft.com/office/drawing/2014/main" id="{ECB8BF0D-A7FD-3AAD-15C2-F704CCB5E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53" name="Freeform 13">
              <a:extLst>
                <a:ext uri="{FF2B5EF4-FFF2-40B4-BE49-F238E27FC236}">
                  <a16:creationId xmlns:a16="http://schemas.microsoft.com/office/drawing/2014/main" id="{EC8E8438-B1B3-7513-0ED2-2BCF961C4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54" name="Freeform 14">
              <a:extLst>
                <a:ext uri="{FF2B5EF4-FFF2-40B4-BE49-F238E27FC236}">
                  <a16:creationId xmlns:a16="http://schemas.microsoft.com/office/drawing/2014/main" id="{AF9128DC-8839-28FA-2276-3B4B44CBF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55" name="Freeform 15">
              <a:extLst>
                <a:ext uri="{FF2B5EF4-FFF2-40B4-BE49-F238E27FC236}">
                  <a16:creationId xmlns:a16="http://schemas.microsoft.com/office/drawing/2014/main" id="{DA9756E1-1DB9-060A-9066-45A122F77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56" name="Freeform 16">
              <a:extLst>
                <a:ext uri="{FF2B5EF4-FFF2-40B4-BE49-F238E27FC236}">
                  <a16:creationId xmlns:a16="http://schemas.microsoft.com/office/drawing/2014/main" id="{3D94F050-C708-87BC-6B1E-02B053338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57" name="Freeform 17">
              <a:extLst>
                <a:ext uri="{FF2B5EF4-FFF2-40B4-BE49-F238E27FC236}">
                  <a16:creationId xmlns:a16="http://schemas.microsoft.com/office/drawing/2014/main" id="{B3D3457F-53AB-43A7-1762-EA2E60D2F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58" name="Freeform 18">
              <a:extLst>
                <a:ext uri="{FF2B5EF4-FFF2-40B4-BE49-F238E27FC236}">
                  <a16:creationId xmlns:a16="http://schemas.microsoft.com/office/drawing/2014/main" id="{71B9F32B-894E-6B8E-A429-FF60F73EB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59" name="Freeform 19">
              <a:extLst>
                <a:ext uri="{FF2B5EF4-FFF2-40B4-BE49-F238E27FC236}">
                  <a16:creationId xmlns:a16="http://schemas.microsoft.com/office/drawing/2014/main" id="{0D0DE5A6-F981-B5AC-A548-95C7D2FD7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60" name="Freeform 20">
              <a:extLst>
                <a:ext uri="{FF2B5EF4-FFF2-40B4-BE49-F238E27FC236}">
                  <a16:creationId xmlns:a16="http://schemas.microsoft.com/office/drawing/2014/main" id="{BAC07E4E-91DC-0B02-DD78-BDE534260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61" name="Freeform 21">
              <a:extLst>
                <a:ext uri="{FF2B5EF4-FFF2-40B4-BE49-F238E27FC236}">
                  <a16:creationId xmlns:a16="http://schemas.microsoft.com/office/drawing/2014/main" id="{2DF37ACC-00BB-777A-71FC-AD7BCF3AC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62" name="Freeform 22">
              <a:extLst>
                <a:ext uri="{FF2B5EF4-FFF2-40B4-BE49-F238E27FC236}">
                  <a16:creationId xmlns:a16="http://schemas.microsoft.com/office/drawing/2014/main" id="{25F77BF0-2A47-E84E-52AF-838AFDB0E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63" name="Freeform 23">
              <a:extLst>
                <a:ext uri="{FF2B5EF4-FFF2-40B4-BE49-F238E27FC236}">
                  <a16:creationId xmlns:a16="http://schemas.microsoft.com/office/drawing/2014/main" id="{E6385FC3-8789-D9B9-377B-C2474F741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64" name="Freeform 24">
              <a:extLst>
                <a:ext uri="{FF2B5EF4-FFF2-40B4-BE49-F238E27FC236}">
                  <a16:creationId xmlns:a16="http://schemas.microsoft.com/office/drawing/2014/main" id="{5A7E97D1-FC5B-436F-B100-5E3166181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65" name="Freeform 25">
              <a:extLst>
                <a:ext uri="{FF2B5EF4-FFF2-40B4-BE49-F238E27FC236}">
                  <a16:creationId xmlns:a16="http://schemas.microsoft.com/office/drawing/2014/main" id="{1C564BF6-9682-8379-1C54-B7ACB5C8F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266" name="Freeform 26">
              <a:extLst>
                <a:ext uri="{FF2B5EF4-FFF2-40B4-BE49-F238E27FC236}">
                  <a16:creationId xmlns:a16="http://schemas.microsoft.com/office/drawing/2014/main" id="{F280D93D-FEB4-AE8B-B6AE-4BD5AD44D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8" name="Group 27">
            <a:extLst>
              <a:ext uri="{FF2B5EF4-FFF2-40B4-BE49-F238E27FC236}">
                <a16:creationId xmlns:a16="http://schemas.microsoft.com/office/drawing/2014/main" id="{9D04F1FF-BC31-1290-5E79-5841AF22BF1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650268" name="Rectangle 28">
              <a:extLst>
                <a:ext uri="{FF2B5EF4-FFF2-40B4-BE49-F238E27FC236}">
                  <a16:creationId xmlns:a16="http://schemas.microsoft.com/office/drawing/2014/main" id="{18B10D16-A6AF-0CA3-8119-41CAF3430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0269" name="Rectangle 29">
              <a:extLst>
                <a:ext uri="{FF2B5EF4-FFF2-40B4-BE49-F238E27FC236}">
                  <a16:creationId xmlns:a16="http://schemas.microsoft.com/office/drawing/2014/main" id="{DC52619C-5519-3B5E-3920-B3A03596B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0270" name="Rectangle 30">
              <a:extLst>
                <a:ext uri="{FF2B5EF4-FFF2-40B4-BE49-F238E27FC236}">
                  <a16:creationId xmlns:a16="http://schemas.microsoft.com/office/drawing/2014/main" id="{E0D231A6-9B8B-F771-F7E4-7B8FC22ED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50271" name="Rectangle 31">
            <a:extLst>
              <a:ext uri="{FF2B5EF4-FFF2-40B4-BE49-F238E27FC236}">
                <a16:creationId xmlns:a16="http://schemas.microsoft.com/office/drawing/2014/main" id="{1EF39B92-0CE4-543B-5C52-CDBE80F42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0272" name="Rectangle 32">
            <a:extLst>
              <a:ext uri="{FF2B5EF4-FFF2-40B4-BE49-F238E27FC236}">
                <a16:creationId xmlns:a16="http://schemas.microsoft.com/office/drawing/2014/main" id="{73FE8431-F1AA-A3EC-29C0-93A63B677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0273" name="Rectangle 33">
            <a:extLst>
              <a:ext uri="{FF2B5EF4-FFF2-40B4-BE49-F238E27FC236}">
                <a16:creationId xmlns:a16="http://schemas.microsoft.com/office/drawing/2014/main" id="{1332BC50-001E-1EC6-06B5-43DEED09F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0274" name="Rectangle 34">
            <a:extLst>
              <a:ext uri="{FF2B5EF4-FFF2-40B4-BE49-F238E27FC236}">
                <a16:creationId xmlns:a16="http://schemas.microsoft.com/office/drawing/2014/main" id="{9ED2FE0D-2798-0C23-917D-5361EE8C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0275" name="Rectangle 35">
            <a:extLst>
              <a:ext uri="{FF2B5EF4-FFF2-40B4-BE49-F238E27FC236}">
                <a16:creationId xmlns:a16="http://schemas.microsoft.com/office/drawing/2014/main" id="{6ED70A01-70A5-6B15-01E5-EA7C75C38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492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50276" name="Line 36">
            <a:extLst>
              <a:ext uri="{FF2B5EF4-FFF2-40B4-BE49-F238E27FC236}">
                <a16:creationId xmlns:a16="http://schemas.microsoft.com/office/drawing/2014/main" id="{B6B26E05-E5EF-D416-DBC1-50F464A0E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0277" name="Text Box 37">
            <a:extLst>
              <a:ext uri="{FF2B5EF4-FFF2-40B4-BE49-F238E27FC236}">
                <a16:creationId xmlns:a16="http://schemas.microsoft.com/office/drawing/2014/main" id="{F5B4482C-34FD-9C54-0AE7-BC36FC0783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50279" name="Text Box 39">
            <a:extLst>
              <a:ext uri="{FF2B5EF4-FFF2-40B4-BE49-F238E27FC236}">
                <a16:creationId xmlns:a16="http://schemas.microsoft.com/office/drawing/2014/main" id="{1990283E-E811-783B-5DA3-7FFA0D59D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47925" y="1331913"/>
            <a:ext cx="4019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650280" name="Rectangle 40">
            <a:extLst>
              <a:ext uri="{FF2B5EF4-FFF2-40B4-BE49-F238E27FC236}">
                <a16:creationId xmlns:a16="http://schemas.microsoft.com/office/drawing/2014/main" id="{4E251AA5-458E-F859-3CD3-FC81A5B824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0150" y="6550025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>
            <a:extLst>
              <a:ext uri="{FF2B5EF4-FFF2-40B4-BE49-F238E27FC236}">
                <a16:creationId xmlns:a16="http://schemas.microsoft.com/office/drawing/2014/main" id="{92561C84-D8BD-6B94-9016-5341AA293D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2051" name="Group 3">
            <a:extLst>
              <a:ext uri="{FF2B5EF4-FFF2-40B4-BE49-F238E27FC236}">
                <a16:creationId xmlns:a16="http://schemas.microsoft.com/office/drawing/2014/main" id="{1A93AEB5-C595-C499-5FF9-342E20C330A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651268" name="Rectangle 4">
              <a:extLst>
                <a:ext uri="{FF2B5EF4-FFF2-40B4-BE49-F238E27FC236}">
                  <a16:creationId xmlns:a16="http://schemas.microsoft.com/office/drawing/2014/main" id="{5C635602-CFEB-8E70-F828-C640E49FE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1269" name="Freeform 5">
              <a:extLst>
                <a:ext uri="{FF2B5EF4-FFF2-40B4-BE49-F238E27FC236}">
                  <a16:creationId xmlns:a16="http://schemas.microsoft.com/office/drawing/2014/main" id="{E93C0BE9-6C4D-2016-FB4F-C483BD735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70" name="Freeform 6">
              <a:extLst>
                <a:ext uri="{FF2B5EF4-FFF2-40B4-BE49-F238E27FC236}">
                  <a16:creationId xmlns:a16="http://schemas.microsoft.com/office/drawing/2014/main" id="{7CA99364-E2B3-4F86-CCDD-56573A453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71" name="Freeform 7">
              <a:extLst>
                <a:ext uri="{FF2B5EF4-FFF2-40B4-BE49-F238E27FC236}">
                  <a16:creationId xmlns:a16="http://schemas.microsoft.com/office/drawing/2014/main" id="{6B04E4EB-D06F-88EB-155C-7A7F78F0B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72" name="Freeform 8">
              <a:extLst>
                <a:ext uri="{FF2B5EF4-FFF2-40B4-BE49-F238E27FC236}">
                  <a16:creationId xmlns:a16="http://schemas.microsoft.com/office/drawing/2014/main" id="{21153166-3721-4BAD-C0A5-4E2779B8E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73" name="Freeform 9">
              <a:extLst>
                <a:ext uri="{FF2B5EF4-FFF2-40B4-BE49-F238E27FC236}">
                  <a16:creationId xmlns:a16="http://schemas.microsoft.com/office/drawing/2014/main" id="{2D2E61A1-4724-7993-F6BA-0D3D91962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74" name="Freeform 10">
              <a:extLst>
                <a:ext uri="{FF2B5EF4-FFF2-40B4-BE49-F238E27FC236}">
                  <a16:creationId xmlns:a16="http://schemas.microsoft.com/office/drawing/2014/main" id="{9EAD6AF4-CDF2-8FEA-73B4-1ED784360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75" name="Freeform 11">
              <a:extLst>
                <a:ext uri="{FF2B5EF4-FFF2-40B4-BE49-F238E27FC236}">
                  <a16:creationId xmlns:a16="http://schemas.microsoft.com/office/drawing/2014/main" id="{A53CD79F-9D71-217F-2059-3F5CA61EE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76" name="Freeform 12">
              <a:extLst>
                <a:ext uri="{FF2B5EF4-FFF2-40B4-BE49-F238E27FC236}">
                  <a16:creationId xmlns:a16="http://schemas.microsoft.com/office/drawing/2014/main" id="{7A60017F-19D9-5721-5085-ECECE82AD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77" name="Freeform 13">
              <a:extLst>
                <a:ext uri="{FF2B5EF4-FFF2-40B4-BE49-F238E27FC236}">
                  <a16:creationId xmlns:a16="http://schemas.microsoft.com/office/drawing/2014/main" id="{939C0FF6-537C-6112-65ED-0642A87EB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78" name="Freeform 14">
              <a:extLst>
                <a:ext uri="{FF2B5EF4-FFF2-40B4-BE49-F238E27FC236}">
                  <a16:creationId xmlns:a16="http://schemas.microsoft.com/office/drawing/2014/main" id="{6F4075DA-5211-113C-3045-C752688E7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79" name="Freeform 15">
              <a:extLst>
                <a:ext uri="{FF2B5EF4-FFF2-40B4-BE49-F238E27FC236}">
                  <a16:creationId xmlns:a16="http://schemas.microsoft.com/office/drawing/2014/main" id="{27271B2F-7AE2-C2CE-DAAD-21794B8DE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80" name="Freeform 16">
              <a:extLst>
                <a:ext uri="{FF2B5EF4-FFF2-40B4-BE49-F238E27FC236}">
                  <a16:creationId xmlns:a16="http://schemas.microsoft.com/office/drawing/2014/main" id="{A2FADE0D-B72F-7801-56AE-7B13619B8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81" name="Freeform 17">
              <a:extLst>
                <a:ext uri="{FF2B5EF4-FFF2-40B4-BE49-F238E27FC236}">
                  <a16:creationId xmlns:a16="http://schemas.microsoft.com/office/drawing/2014/main" id="{C56DB408-6A8F-06E3-DD28-5F706D17A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82" name="Freeform 18">
              <a:extLst>
                <a:ext uri="{FF2B5EF4-FFF2-40B4-BE49-F238E27FC236}">
                  <a16:creationId xmlns:a16="http://schemas.microsoft.com/office/drawing/2014/main" id="{D120D5C0-2281-9A20-903B-EA4C821A8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83" name="Freeform 19">
              <a:extLst>
                <a:ext uri="{FF2B5EF4-FFF2-40B4-BE49-F238E27FC236}">
                  <a16:creationId xmlns:a16="http://schemas.microsoft.com/office/drawing/2014/main" id="{7E780A99-06C4-0EE3-0FAE-CF7FCC5E6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84" name="Freeform 20">
              <a:extLst>
                <a:ext uri="{FF2B5EF4-FFF2-40B4-BE49-F238E27FC236}">
                  <a16:creationId xmlns:a16="http://schemas.microsoft.com/office/drawing/2014/main" id="{325E98C2-9AC6-46AE-3EAE-129F9533A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85" name="Freeform 21">
              <a:extLst>
                <a:ext uri="{FF2B5EF4-FFF2-40B4-BE49-F238E27FC236}">
                  <a16:creationId xmlns:a16="http://schemas.microsoft.com/office/drawing/2014/main" id="{016000D6-E94E-25CC-EDD6-7296FF77F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86" name="Freeform 22">
              <a:extLst>
                <a:ext uri="{FF2B5EF4-FFF2-40B4-BE49-F238E27FC236}">
                  <a16:creationId xmlns:a16="http://schemas.microsoft.com/office/drawing/2014/main" id="{14077E3C-C84E-F075-12CF-60666132A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87" name="Freeform 23">
              <a:extLst>
                <a:ext uri="{FF2B5EF4-FFF2-40B4-BE49-F238E27FC236}">
                  <a16:creationId xmlns:a16="http://schemas.microsoft.com/office/drawing/2014/main" id="{29B92D23-7219-867F-CE0E-DC9932332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88" name="Freeform 24">
              <a:extLst>
                <a:ext uri="{FF2B5EF4-FFF2-40B4-BE49-F238E27FC236}">
                  <a16:creationId xmlns:a16="http://schemas.microsoft.com/office/drawing/2014/main" id="{5045C46F-C5AC-C8E4-DCC9-85F3AD9B1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89" name="Freeform 25">
              <a:extLst>
                <a:ext uri="{FF2B5EF4-FFF2-40B4-BE49-F238E27FC236}">
                  <a16:creationId xmlns:a16="http://schemas.microsoft.com/office/drawing/2014/main" id="{0A7F7BB9-7ED7-2EF0-6B4D-28C70BBFD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290" name="Freeform 26">
              <a:extLst>
                <a:ext uri="{FF2B5EF4-FFF2-40B4-BE49-F238E27FC236}">
                  <a16:creationId xmlns:a16="http://schemas.microsoft.com/office/drawing/2014/main" id="{F4D6532D-40C0-AC95-F24D-AD5C9CC60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2" name="Group 27">
            <a:extLst>
              <a:ext uri="{FF2B5EF4-FFF2-40B4-BE49-F238E27FC236}">
                <a16:creationId xmlns:a16="http://schemas.microsoft.com/office/drawing/2014/main" id="{13501F1E-0D3F-4C48-DCB4-77C1DA1D27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51292" name="Rectangle 28">
              <a:extLst>
                <a:ext uri="{FF2B5EF4-FFF2-40B4-BE49-F238E27FC236}">
                  <a16:creationId xmlns:a16="http://schemas.microsoft.com/office/drawing/2014/main" id="{7FAA2974-392A-4DDF-4087-00807D34C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1293" name="Rectangle 29">
              <a:extLst>
                <a:ext uri="{FF2B5EF4-FFF2-40B4-BE49-F238E27FC236}">
                  <a16:creationId xmlns:a16="http://schemas.microsoft.com/office/drawing/2014/main" id="{4181E682-5998-DBDF-B512-373A42585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1294" name="Rectangle 30">
              <a:extLst>
                <a:ext uri="{FF2B5EF4-FFF2-40B4-BE49-F238E27FC236}">
                  <a16:creationId xmlns:a16="http://schemas.microsoft.com/office/drawing/2014/main" id="{A1B2F70D-FC4D-C707-2212-731CC098B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51295" name="Text Box 31">
            <a:extLst>
              <a:ext uri="{FF2B5EF4-FFF2-40B4-BE49-F238E27FC236}">
                <a16:creationId xmlns:a16="http://schemas.microsoft.com/office/drawing/2014/main" id="{C1D68654-9E4F-1373-CD1B-09A8660E89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61138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51296" name="Rectangle 32">
            <a:extLst>
              <a:ext uri="{FF2B5EF4-FFF2-40B4-BE49-F238E27FC236}">
                <a16:creationId xmlns:a16="http://schemas.microsoft.com/office/drawing/2014/main" id="{375D90FE-E9C5-0525-216D-2E99A49D63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24750" y="6546850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8.0.03c.</a:t>
            </a:r>
          </a:p>
        </p:txBody>
      </p:sp>
      <p:sp>
        <p:nvSpPr>
          <p:cNvPr id="651297" name="Text Box 33">
            <a:extLst>
              <a:ext uri="{FF2B5EF4-FFF2-40B4-BE49-F238E27FC236}">
                <a16:creationId xmlns:a16="http://schemas.microsoft.com/office/drawing/2014/main" id="{8A6FC66F-7318-0D27-57ED-2473A01DAC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41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1700" b="0">
                <a:solidFill>
                  <a:srgbClr val="FFFF00"/>
                </a:solidFill>
                <a:latin typeface="Arial" charset="0"/>
                <a:ea typeface="ＭＳ Ｐゴシック" charset="0"/>
              </a:rPr>
              <a:t>7</a:t>
            </a:r>
          </a:p>
        </p:txBody>
      </p:sp>
      <p:sp>
        <p:nvSpPr>
          <p:cNvPr id="651298" name="Line 34">
            <a:extLst>
              <a:ext uri="{FF2B5EF4-FFF2-40B4-BE49-F238E27FC236}">
                <a16:creationId xmlns:a16="http://schemas.microsoft.com/office/drawing/2014/main" id="{7E25DA32-E985-40AD-F128-750AEC79007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7810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>
            <a:extLst>
              <a:ext uri="{FF2B5EF4-FFF2-40B4-BE49-F238E27FC236}">
                <a16:creationId xmlns:a16="http://schemas.microsoft.com/office/drawing/2014/main" id="{D122F819-77CD-5C20-19E6-3E51C72BDC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075" name="Group 3">
            <a:extLst>
              <a:ext uri="{FF2B5EF4-FFF2-40B4-BE49-F238E27FC236}">
                <a16:creationId xmlns:a16="http://schemas.microsoft.com/office/drawing/2014/main" id="{19B8E80F-A05C-757A-B110-F65B247B384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652292" name="Rectangle 4">
              <a:extLst>
                <a:ext uri="{FF2B5EF4-FFF2-40B4-BE49-F238E27FC236}">
                  <a16:creationId xmlns:a16="http://schemas.microsoft.com/office/drawing/2014/main" id="{8C798E9D-1B21-FA0F-7DD9-95F2F02AB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2293" name="Freeform 5">
              <a:extLst>
                <a:ext uri="{FF2B5EF4-FFF2-40B4-BE49-F238E27FC236}">
                  <a16:creationId xmlns:a16="http://schemas.microsoft.com/office/drawing/2014/main" id="{8FB7C100-7872-7F70-6854-338E3E107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294" name="Freeform 6">
              <a:extLst>
                <a:ext uri="{FF2B5EF4-FFF2-40B4-BE49-F238E27FC236}">
                  <a16:creationId xmlns:a16="http://schemas.microsoft.com/office/drawing/2014/main" id="{3228B547-13A0-47BC-B84F-3D0D74BF1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295" name="Freeform 7">
              <a:extLst>
                <a:ext uri="{FF2B5EF4-FFF2-40B4-BE49-F238E27FC236}">
                  <a16:creationId xmlns:a16="http://schemas.microsoft.com/office/drawing/2014/main" id="{A19950AC-B3E6-949E-2A5E-91D1BF02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296" name="Freeform 8">
              <a:extLst>
                <a:ext uri="{FF2B5EF4-FFF2-40B4-BE49-F238E27FC236}">
                  <a16:creationId xmlns:a16="http://schemas.microsoft.com/office/drawing/2014/main" id="{7D120880-E0EF-E8FC-A329-1777F698B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297" name="Freeform 9">
              <a:extLst>
                <a:ext uri="{FF2B5EF4-FFF2-40B4-BE49-F238E27FC236}">
                  <a16:creationId xmlns:a16="http://schemas.microsoft.com/office/drawing/2014/main" id="{F0A65CAE-FBFD-B0FF-DE2F-3734C993A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298" name="Freeform 10">
              <a:extLst>
                <a:ext uri="{FF2B5EF4-FFF2-40B4-BE49-F238E27FC236}">
                  <a16:creationId xmlns:a16="http://schemas.microsoft.com/office/drawing/2014/main" id="{620ADAA7-1880-79D0-D190-827F1514D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299" name="Freeform 11">
              <a:extLst>
                <a:ext uri="{FF2B5EF4-FFF2-40B4-BE49-F238E27FC236}">
                  <a16:creationId xmlns:a16="http://schemas.microsoft.com/office/drawing/2014/main" id="{25CBA522-6B38-A8DD-C6A6-7A18D43A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00" name="Freeform 12">
              <a:extLst>
                <a:ext uri="{FF2B5EF4-FFF2-40B4-BE49-F238E27FC236}">
                  <a16:creationId xmlns:a16="http://schemas.microsoft.com/office/drawing/2014/main" id="{F0E44AB4-6E12-152B-6C14-8F23E0B39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01" name="Freeform 13">
              <a:extLst>
                <a:ext uri="{FF2B5EF4-FFF2-40B4-BE49-F238E27FC236}">
                  <a16:creationId xmlns:a16="http://schemas.microsoft.com/office/drawing/2014/main" id="{9CF67943-4CD6-8719-5EDF-A30F78C29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02" name="Freeform 14">
              <a:extLst>
                <a:ext uri="{FF2B5EF4-FFF2-40B4-BE49-F238E27FC236}">
                  <a16:creationId xmlns:a16="http://schemas.microsoft.com/office/drawing/2014/main" id="{0AB5C913-A4A3-7507-8C16-EF5EFE398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03" name="Freeform 15">
              <a:extLst>
                <a:ext uri="{FF2B5EF4-FFF2-40B4-BE49-F238E27FC236}">
                  <a16:creationId xmlns:a16="http://schemas.microsoft.com/office/drawing/2014/main" id="{E8FCCCC6-5F47-4AE7-6799-E3909ECB1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04" name="Freeform 16">
              <a:extLst>
                <a:ext uri="{FF2B5EF4-FFF2-40B4-BE49-F238E27FC236}">
                  <a16:creationId xmlns:a16="http://schemas.microsoft.com/office/drawing/2014/main" id="{A5F239E3-70B1-CB2F-836A-339AD59BE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05" name="Freeform 17">
              <a:extLst>
                <a:ext uri="{FF2B5EF4-FFF2-40B4-BE49-F238E27FC236}">
                  <a16:creationId xmlns:a16="http://schemas.microsoft.com/office/drawing/2014/main" id="{9B98AC22-C6FB-9862-A284-9CE588474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06" name="Freeform 18">
              <a:extLst>
                <a:ext uri="{FF2B5EF4-FFF2-40B4-BE49-F238E27FC236}">
                  <a16:creationId xmlns:a16="http://schemas.microsoft.com/office/drawing/2014/main" id="{5177837B-B6B7-E66B-1428-474F2E683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07" name="Freeform 19">
              <a:extLst>
                <a:ext uri="{FF2B5EF4-FFF2-40B4-BE49-F238E27FC236}">
                  <a16:creationId xmlns:a16="http://schemas.microsoft.com/office/drawing/2014/main" id="{2C89AED7-605E-AFF1-8C3C-5D856FCD7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08" name="Freeform 20">
              <a:extLst>
                <a:ext uri="{FF2B5EF4-FFF2-40B4-BE49-F238E27FC236}">
                  <a16:creationId xmlns:a16="http://schemas.microsoft.com/office/drawing/2014/main" id="{DC68F204-A061-A18D-DEB2-080264E92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09" name="Freeform 21">
              <a:extLst>
                <a:ext uri="{FF2B5EF4-FFF2-40B4-BE49-F238E27FC236}">
                  <a16:creationId xmlns:a16="http://schemas.microsoft.com/office/drawing/2014/main" id="{CA10BC47-91DE-3413-96C9-0C295431B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10" name="Freeform 22">
              <a:extLst>
                <a:ext uri="{FF2B5EF4-FFF2-40B4-BE49-F238E27FC236}">
                  <a16:creationId xmlns:a16="http://schemas.microsoft.com/office/drawing/2014/main" id="{F3CA89E8-0795-8F0E-22E7-2CCD2C0D1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11" name="Freeform 23">
              <a:extLst>
                <a:ext uri="{FF2B5EF4-FFF2-40B4-BE49-F238E27FC236}">
                  <a16:creationId xmlns:a16="http://schemas.microsoft.com/office/drawing/2014/main" id="{08CEE490-516E-220E-741C-EC00F1A4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12" name="Freeform 24">
              <a:extLst>
                <a:ext uri="{FF2B5EF4-FFF2-40B4-BE49-F238E27FC236}">
                  <a16:creationId xmlns:a16="http://schemas.microsoft.com/office/drawing/2014/main" id="{5DC343A8-9BDE-2B1A-A1AC-09F0946EA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13" name="Freeform 25">
              <a:extLst>
                <a:ext uri="{FF2B5EF4-FFF2-40B4-BE49-F238E27FC236}">
                  <a16:creationId xmlns:a16="http://schemas.microsoft.com/office/drawing/2014/main" id="{F35CEBA7-70A6-1B30-FB1E-32C3F8BC4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314" name="Freeform 26">
              <a:extLst>
                <a:ext uri="{FF2B5EF4-FFF2-40B4-BE49-F238E27FC236}">
                  <a16:creationId xmlns:a16="http://schemas.microsoft.com/office/drawing/2014/main" id="{6DC0D6B8-2847-6819-F7B9-7FBBA774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6" name="Group 27">
            <a:extLst>
              <a:ext uri="{FF2B5EF4-FFF2-40B4-BE49-F238E27FC236}">
                <a16:creationId xmlns:a16="http://schemas.microsoft.com/office/drawing/2014/main" id="{82936D52-D9DA-8D60-638B-7B8A941FD3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52316" name="Rectangle 28">
              <a:extLst>
                <a:ext uri="{FF2B5EF4-FFF2-40B4-BE49-F238E27FC236}">
                  <a16:creationId xmlns:a16="http://schemas.microsoft.com/office/drawing/2014/main" id="{144DC52B-52F9-64E5-44DB-5DB04BA77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2317" name="Rectangle 29">
              <a:extLst>
                <a:ext uri="{FF2B5EF4-FFF2-40B4-BE49-F238E27FC236}">
                  <a16:creationId xmlns:a16="http://schemas.microsoft.com/office/drawing/2014/main" id="{7407C7D2-90B2-8731-2355-EAF04BCFC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2318" name="Rectangle 30">
              <a:extLst>
                <a:ext uri="{FF2B5EF4-FFF2-40B4-BE49-F238E27FC236}">
                  <a16:creationId xmlns:a16="http://schemas.microsoft.com/office/drawing/2014/main" id="{61CB9E8B-A993-CB3F-D02E-4AB13CFAE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52319" name="Text Box 31">
            <a:extLst>
              <a:ext uri="{FF2B5EF4-FFF2-40B4-BE49-F238E27FC236}">
                <a16:creationId xmlns:a16="http://schemas.microsoft.com/office/drawing/2014/main" id="{736A76D6-9520-185B-6267-45034B107A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5796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52321" name="Rectangle 33">
            <a:extLst>
              <a:ext uri="{FF2B5EF4-FFF2-40B4-BE49-F238E27FC236}">
                <a16:creationId xmlns:a16="http://schemas.microsoft.com/office/drawing/2014/main" id="{6C7796B0-2517-7307-A5AC-553426BB62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0150" y="6550025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5DD8A7BC-D2D5-DA29-0526-1A947BE6D935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DB2E26A0-D16A-01BF-6238-C2E3FEFB5E8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D38EAFE5-431E-8EC5-73A4-D6BF2DFDE30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09EF4A34-F514-ACE3-F7F0-8F7686B0B71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7CDBB021-C3C2-F2E7-E4F9-61B26AD8565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08" name="Oval 7">
              <a:extLst>
                <a:ext uri="{FF2B5EF4-FFF2-40B4-BE49-F238E27FC236}">
                  <a16:creationId xmlns:a16="http://schemas.microsoft.com/office/drawing/2014/main" id="{EAF279FF-0927-179B-88AF-F957C00A6C6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24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09" name="Oval 8">
              <a:extLst>
                <a:ext uri="{FF2B5EF4-FFF2-40B4-BE49-F238E27FC236}">
                  <a16:creationId xmlns:a16="http://schemas.microsoft.com/office/drawing/2014/main" id="{2C85FE24-894E-0406-0B00-2DD96F9BD48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24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10" name="Oval 9">
              <a:extLst>
                <a:ext uri="{FF2B5EF4-FFF2-40B4-BE49-F238E27FC236}">
                  <a16:creationId xmlns:a16="http://schemas.microsoft.com/office/drawing/2014/main" id="{FF3405A9-84B2-FD9A-E429-2B5E6079553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24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E9C00B4D-5022-DF0B-4399-275C7D694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2F65FE8E-CB30-5620-D226-79E968BE68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569325FF-6992-F459-C584-306B282B9F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E486C525-BBB1-AC1F-681A-E6D21DAAF4C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876E3102-1FBE-9834-AA60-1B7DAAF835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EB6D881F-8D0D-5149-BF3F-320E4C150D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E702808-099F-E1D6-A7BC-9D1EC33898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2051" name="Group 3">
            <a:extLst>
              <a:ext uri="{FF2B5EF4-FFF2-40B4-BE49-F238E27FC236}">
                <a16:creationId xmlns:a16="http://schemas.microsoft.com/office/drawing/2014/main" id="{0DDA152C-D47F-FD3E-7234-D13D254E07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2060" name="Rectangle 4">
              <a:extLst>
                <a:ext uri="{FF2B5EF4-FFF2-40B4-BE49-F238E27FC236}">
                  <a16:creationId xmlns:a16="http://schemas.microsoft.com/office/drawing/2014/main" id="{BF6B5606-AC2E-9A98-348A-9A5F829D3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61" name="Freeform 5">
              <a:extLst>
                <a:ext uri="{FF2B5EF4-FFF2-40B4-BE49-F238E27FC236}">
                  <a16:creationId xmlns:a16="http://schemas.microsoft.com/office/drawing/2014/main" id="{FC793C3E-263F-97A0-F763-350C04BC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6">
              <a:extLst>
                <a:ext uri="{FF2B5EF4-FFF2-40B4-BE49-F238E27FC236}">
                  <a16:creationId xmlns:a16="http://schemas.microsoft.com/office/drawing/2014/main" id="{6D85EAE9-919A-160A-133C-FBF135312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7">
              <a:extLst>
                <a:ext uri="{FF2B5EF4-FFF2-40B4-BE49-F238E27FC236}">
                  <a16:creationId xmlns:a16="http://schemas.microsoft.com/office/drawing/2014/main" id="{0B24B935-2CBA-806C-9897-E53D63827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8">
              <a:extLst>
                <a:ext uri="{FF2B5EF4-FFF2-40B4-BE49-F238E27FC236}">
                  <a16:creationId xmlns:a16="http://schemas.microsoft.com/office/drawing/2014/main" id="{04895B8E-5EF3-9808-92A0-82483C126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9">
              <a:extLst>
                <a:ext uri="{FF2B5EF4-FFF2-40B4-BE49-F238E27FC236}">
                  <a16:creationId xmlns:a16="http://schemas.microsoft.com/office/drawing/2014/main" id="{7C14BC20-80A4-C35C-5F29-F7886EF11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10">
              <a:extLst>
                <a:ext uri="{FF2B5EF4-FFF2-40B4-BE49-F238E27FC236}">
                  <a16:creationId xmlns:a16="http://schemas.microsoft.com/office/drawing/2014/main" id="{15F61856-56E6-B9F7-E798-821623F9B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11">
              <a:extLst>
                <a:ext uri="{FF2B5EF4-FFF2-40B4-BE49-F238E27FC236}">
                  <a16:creationId xmlns:a16="http://schemas.microsoft.com/office/drawing/2014/main" id="{9E7FB701-5C1D-64B5-1F4F-379BCACBA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12">
              <a:extLst>
                <a:ext uri="{FF2B5EF4-FFF2-40B4-BE49-F238E27FC236}">
                  <a16:creationId xmlns:a16="http://schemas.microsoft.com/office/drawing/2014/main" id="{E90BD365-C6E0-3D3D-A76F-3F20DBFE4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13">
              <a:extLst>
                <a:ext uri="{FF2B5EF4-FFF2-40B4-BE49-F238E27FC236}">
                  <a16:creationId xmlns:a16="http://schemas.microsoft.com/office/drawing/2014/main" id="{E60C44FC-9984-673A-A121-96DC1481B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14">
              <a:extLst>
                <a:ext uri="{FF2B5EF4-FFF2-40B4-BE49-F238E27FC236}">
                  <a16:creationId xmlns:a16="http://schemas.microsoft.com/office/drawing/2014/main" id="{20B5C7BC-1435-7432-A69C-DFB52BDD1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15">
              <a:extLst>
                <a:ext uri="{FF2B5EF4-FFF2-40B4-BE49-F238E27FC236}">
                  <a16:creationId xmlns:a16="http://schemas.microsoft.com/office/drawing/2014/main" id="{2BDA2F4F-FA6B-8E70-7859-2FF8BEAE6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16">
              <a:extLst>
                <a:ext uri="{FF2B5EF4-FFF2-40B4-BE49-F238E27FC236}">
                  <a16:creationId xmlns:a16="http://schemas.microsoft.com/office/drawing/2014/main" id="{32C559EB-919E-4239-CFB1-DBB215529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17">
              <a:extLst>
                <a:ext uri="{FF2B5EF4-FFF2-40B4-BE49-F238E27FC236}">
                  <a16:creationId xmlns:a16="http://schemas.microsoft.com/office/drawing/2014/main" id="{2BCA1488-E301-B70F-9F82-5E6075D7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18">
              <a:extLst>
                <a:ext uri="{FF2B5EF4-FFF2-40B4-BE49-F238E27FC236}">
                  <a16:creationId xmlns:a16="http://schemas.microsoft.com/office/drawing/2014/main" id="{95E6E44B-A65D-2A76-0C9F-C34C170AF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19">
              <a:extLst>
                <a:ext uri="{FF2B5EF4-FFF2-40B4-BE49-F238E27FC236}">
                  <a16:creationId xmlns:a16="http://schemas.microsoft.com/office/drawing/2014/main" id="{5529A34C-4F8A-2E49-91E1-E39E8E1E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0">
              <a:extLst>
                <a:ext uri="{FF2B5EF4-FFF2-40B4-BE49-F238E27FC236}">
                  <a16:creationId xmlns:a16="http://schemas.microsoft.com/office/drawing/2014/main" id="{6B2F5E47-9F00-EBD4-793E-567FE3581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1">
              <a:extLst>
                <a:ext uri="{FF2B5EF4-FFF2-40B4-BE49-F238E27FC236}">
                  <a16:creationId xmlns:a16="http://schemas.microsoft.com/office/drawing/2014/main" id="{CF13C1CB-DFDC-68CA-FEF1-F03B01A7B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2">
              <a:extLst>
                <a:ext uri="{FF2B5EF4-FFF2-40B4-BE49-F238E27FC236}">
                  <a16:creationId xmlns:a16="http://schemas.microsoft.com/office/drawing/2014/main" id="{E668E45E-48D4-E278-7DB4-A89D00E94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">
              <a:extLst>
                <a:ext uri="{FF2B5EF4-FFF2-40B4-BE49-F238E27FC236}">
                  <a16:creationId xmlns:a16="http://schemas.microsoft.com/office/drawing/2014/main" id="{72FB9BC9-9126-3D24-416E-D3C591ADB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4">
              <a:extLst>
                <a:ext uri="{FF2B5EF4-FFF2-40B4-BE49-F238E27FC236}">
                  <a16:creationId xmlns:a16="http://schemas.microsoft.com/office/drawing/2014/main" id="{27A9C3B6-A151-96B0-723C-52873C764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5">
              <a:extLst>
                <a:ext uri="{FF2B5EF4-FFF2-40B4-BE49-F238E27FC236}">
                  <a16:creationId xmlns:a16="http://schemas.microsoft.com/office/drawing/2014/main" id="{E57B4043-82EF-A1D7-3134-3ABE7EF3C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6">
              <a:extLst>
                <a:ext uri="{FF2B5EF4-FFF2-40B4-BE49-F238E27FC236}">
                  <a16:creationId xmlns:a16="http://schemas.microsoft.com/office/drawing/2014/main" id="{39981C97-8400-5837-F845-ED5366797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2" name="Group 27">
            <a:extLst>
              <a:ext uri="{FF2B5EF4-FFF2-40B4-BE49-F238E27FC236}">
                <a16:creationId xmlns:a16="http://schemas.microsoft.com/office/drawing/2014/main" id="{5A0F1D5F-36EC-211A-72E1-EA6E72DA0C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057" name="Rectangle 28">
              <a:extLst>
                <a:ext uri="{FF2B5EF4-FFF2-40B4-BE49-F238E27FC236}">
                  <a16:creationId xmlns:a16="http://schemas.microsoft.com/office/drawing/2014/main" id="{DE2AA489-0FFB-6485-15C6-2F5B297EE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8" name="Rectangle 29">
              <a:extLst>
                <a:ext uri="{FF2B5EF4-FFF2-40B4-BE49-F238E27FC236}">
                  <a16:creationId xmlns:a16="http://schemas.microsoft.com/office/drawing/2014/main" id="{111D1375-B459-77E6-E01B-43C6D8DD7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9" name="Rectangle 30">
              <a:extLst>
                <a:ext uri="{FF2B5EF4-FFF2-40B4-BE49-F238E27FC236}">
                  <a16:creationId xmlns:a16="http://schemas.microsoft.com/office/drawing/2014/main" id="{56501C7D-E1E8-9EE5-1607-3C844FB7E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53" name="Text Box 31">
            <a:extLst>
              <a:ext uri="{FF2B5EF4-FFF2-40B4-BE49-F238E27FC236}">
                <a16:creationId xmlns:a16="http://schemas.microsoft.com/office/drawing/2014/main" id="{18227DEA-BA04-E342-D55B-97316767D5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61138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51296" name="Rectangle 32">
            <a:extLst>
              <a:ext uri="{FF2B5EF4-FFF2-40B4-BE49-F238E27FC236}">
                <a16:creationId xmlns:a16="http://schemas.microsoft.com/office/drawing/2014/main" id="{36200D2F-0B74-3AB4-5851-ADFCCC3952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24750" y="6546850"/>
            <a:ext cx="72707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8.0.03c.</a:t>
            </a:r>
          </a:p>
        </p:txBody>
      </p:sp>
      <p:sp>
        <p:nvSpPr>
          <p:cNvPr id="2055" name="Text Box 33">
            <a:extLst>
              <a:ext uri="{FF2B5EF4-FFF2-40B4-BE49-F238E27FC236}">
                <a16:creationId xmlns:a16="http://schemas.microsoft.com/office/drawing/2014/main" id="{0A66F998-3675-55DB-2044-5F974B590F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41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700" b="0">
                <a:solidFill>
                  <a:srgbClr val="FFFF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2056" name="Line 34">
            <a:extLst>
              <a:ext uri="{FF2B5EF4-FFF2-40B4-BE49-F238E27FC236}">
                <a16:creationId xmlns:a16="http://schemas.microsoft.com/office/drawing/2014/main" id="{8CB3E59B-D53B-1EC5-FABC-55E7D7C5B64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7810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122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9.jpeg"/><Relationship Id="rId3" Type="http://schemas.openxmlformats.org/officeDocument/2006/relationships/tags" Target="../tags/tag4.xml"/><Relationship Id="rId7" Type="http://schemas.openxmlformats.org/officeDocument/2006/relationships/image" Target="../media/image6.jpeg"/><Relationship Id="rId12" Type="http://schemas.openxmlformats.org/officeDocument/2006/relationships/image" Target="NULL"/><Relationship Id="rId2" Type="http://schemas.openxmlformats.org/officeDocument/2006/relationships/tags" Target="../tags/tag3.xml"/><Relationship Id="rId16" Type="http://schemas.openxmlformats.org/officeDocument/2006/relationships/image" Target="NUL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8.jpeg"/><Relationship Id="rId5" Type="http://schemas.openxmlformats.org/officeDocument/2006/relationships/tags" Target="../tags/tag6.xml"/><Relationship Id="rId15" Type="http://schemas.openxmlformats.org/officeDocument/2006/relationships/image" Target="../media/image10.jpeg"/><Relationship Id="rId10" Type="http://schemas.openxmlformats.org/officeDocument/2006/relationships/image" Target="NULL"/><Relationship Id="rId4" Type="http://schemas.openxmlformats.org/officeDocument/2006/relationships/tags" Target="../tags/tag5.xml"/><Relationship Id="rId9" Type="http://schemas.openxmlformats.org/officeDocument/2006/relationships/image" Target="../media/image7.jpeg"/><Relationship Id="rId1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NUL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tags" Target="../tags/tag10.xml"/><Relationship Id="rId21" Type="http://schemas.openxmlformats.org/officeDocument/2006/relationships/image" Target="../media/image26.jpeg"/><Relationship Id="rId7" Type="http://schemas.openxmlformats.org/officeDocument/2006/relationships/tags" Target="../tags/tag14.xml"/><Relationship Id="rId12" Type="http://schemas.openxmlformats.org/officeDocument/2006/relationships/image" Target="../media/image20.jpeg"/><Relationship Id="rId17" Type="http://schemas.openxmlformats.org/officeDocument/2006/relationships/image" Target="../media/image24.jpeg"/><Relationship Id="rId2" Type="http://schemas.openxmlformats.org/officeDocument/2006/relationships/tags" Target="../tags/tag9.xml"/><Relationship Id="rId16" Type="http://schemas.openxmlformats.org/officeDocument/2006/relationships/image" Target="../media/image23.jpeg"/><Relationship Id="rId20" Type="http://schemas.openxmlformats.org/officeDocument/2006/relationships/image" Target="NUL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NULL"/><Relationship Id="rId5" Type="http://schemas.openxmlformats.org/officeDocument/2006/relationships/tags" Target="../tags/tag12.xml"/><Relationship Id="rId15" Type="http://schemas.openxmlformats.org/officeDocument/2006/relationships/image" Target="../media/image22.jpeg"/><Relationship Id="rId10" Type="http://schemas.openxmlformats.org/officeDocument/2006/relationships/image" Target="../media/image19.jpeg"/><Relationship Id="rId19" Type="http://schemas.openxmlformats.org/officeDocument/2006/relationships/image" Target="../media/image25.jpe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NUL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tags" Target="../tags/tag20.xml"/><Relationship Id="rId7" Type="http://schemas.openxmlformats.org/officeDocument/2006/relationships/image" Target="../media/image38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NUL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8.xml"/><Relationship Id="rId9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file:///Macintosh%20HD/Desktop%20Folder/TBB%20BIG%20SHOW%207.0/7.0.03C-3%20SOC%20#-1,1,PowerPoint Presentation" TargetMode="Externa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1">
            <a:extLst>
              <a:ext uri="{FF2B5EF4-FFF2-40B4-BE49-F238E27FC236}">
                <a16:creationId xmlns:a16="http://schemas.microsoft.com/office/drawing/2014/main" id="{1EDADE62-59FD-A20B-822A-0037CAD84C04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978025" cy="1955800"/>
            <a:chOff x="0" y="0"/>
            <a:chExt cx="1246" cy="1232"/>
          </a:xfrm>
        </p:grpSpPr>
        <p:sp>
          <p:nvSpPr>
            <p:cNvPr id="6171" name="Rectangle 52">
              <a:extLst>
                <a:ext uri="{FF2B5EF4-FFF2-40B4-BE49-F238E27FC236}">
                  <a16:creationId xmlns:a16="http://schemas.microsoft.com/office/drawing/2014/main" id="{5A78F21C-1AF5-AA90-A180-4DD1B0F31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2" name="Rectangle 53">
              <a:extLst>
                <a:ext uri="{FF2B5EF4-FFF2-40B4-BE49-F238E27FC236}">
                  <a16:creationId xmlns:a16="http://schemas.microsoft.com/office/drawing/2014/main" id="{E4F40DD1-8938-FC86-7AC0-FBE712A89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3" name="Rectangle 54">
              <a:extLst>
                <a:ext uri="{FF2B5EF4-FFF2-40B4-BE49-F238E27FC236}">
                  <a16:creationId xmlns:a16="http://schemas.microsoft.com/office/drawing/2014/main" id="{036E02F7-DA28-00EB-37C6-D959F02D6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6147" name="Picture 49">
            <a:extLst>
              <a:ext uri="{FF2B5EF4-FFF2-40B4-BE49-F238E27FC236}">
                <a16:creationId xmlns:a16="http://schemas.microsoft.com/office/drawing/2014/main" id="{23DBD4C6-1AEA-1D63-D9A3-4CFA0ADCEE1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 Box 20">
            <a:extLst>
              <a:ext uri="{FF2B5EF4-FFF2-40B4-BE49-F238E27FC236}">
                <a16:creationId xmlns:a16="http://schemas.microsoft.com/office/drawing/2014/main" id="{7F2583C0-95DC-4A60-76F9-EABEE8B2F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Втор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 34:3</a:t>
            </a:r>
            <a:endParaRPr kumimoji="0" lang="en-US" altLang="en-US" sz="8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va" panose="020B0503030404040204" pitchFamily="34" charset="0"/>
              <a:ea typeface="+mn-ea"/>
              <a:cs typeface="+mn-cs"/>
            </a:endParaRPr>
          </a:p>
        </p:txBody>
      </p:sp>
      <p:sp>
        <p:nvSpPr>
          <p:cNvPr id="6149" name="Text Box 32">
            <a:extLst>
              <a:ext uri="{FF2B5EF4-FFF2-40B4-BE49-F238E27FC236}">
                <a16:creationId xmlns:a16="http://schemas.microsoft.com/office/drawing/2014/main" id="{09EB1100-A102-C386-7C4D-BD7961616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09605" name="Rectangle 37">
            <a:extLst>
              <a:ext uri="{FF2B5EF4-FFF2-40B4-BE49-F238E27FC236}">
                <a16:creationId xmlns:a16="http://schemas.microsoft.com/office/drawing/2014/main" id="{A2573550-C9D7-E807-3D6E-91483A5EA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53200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42</a:t>
            </a:r>
          </a:p>
        </p:txBody>
      </p:sp>
      <p:sp>
        <p:nvSpPr>
          <p:cNvPr id="6151" name="Freeform 21">
            <a:extLst>
              <a:ext uri="{FF2B5EF4-FFF2-40B4-BE49-F238E27FC236}">
                <a16:creationId xmlns:a16="http://schemas.microsoft.com/office/drawing/2014/main" id="{39E1E1A8-32BD-7731-2A89-70D59DDCEE51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2" name="Rectangle 22">
            <a:extLst>
              <a:ext uri="{FF2B5EF4-FFF2-40B4-BE49-F238E27FC236}">
                <a16:creationId xmlns:a16="http://schemas.microsoft.com/office/drawing/2014/main" id="{5DE06696-8109-AD03-0911-91D8B02FC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3" name="Freeform 23">
            <a:extLst>
              <a:ext uri="{FF2B5EF4-FFF2-40B4-BE49-F238E27FC236}">
                <a16:creationId xmlns:a16="http://schemas.microsoft.com/office/drawing/2014/main" id="{82901012-766B-9519-C1B9-83A10B81A1F3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4" name="AutoShape 24">
            <a:extLst>
              <a:ext uri="{FF2B5EF4-FFF2-40B4-BE49-F238E27FC236}">
                <a16:creationId xmlns:a16="http://schemas.microsoft.com/office/drawing/2014/main" id="{C70819F5-CE99-7936-DD47-25041762B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5" name="Rectangle 25">
            <a:extLst>
              <a:ext uri="{FF2B5EF4-FFF2-40B4-BE49-F238E27FC236}">
                <a16:creationId xmlns:a16="http://schemas.microsoft.com/office/drawing/2014/main" id="{77CD4550-D274-C997-E21D-AA45CD66A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6" name="Rectangle 26">
            <a:extLst>
              <a:ext uri="{FF2B5EF4-FFF2-40B4-BE49-F238E27FC236}">
                <a16:creationId xmlns:a16="http://schemas.microsoft.com/office/drawing/2014/main" id="{18DCD1A3-7424-3308-BEA0-0424EE705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7" name="AutoShape 27">
            <a:extLst>
              <a:ext uri="{FF2B5EF4-FFF2-40B4-BE49-F238E27FC236}">
                <a16:creationId xmlns:a16="http://schemas.microsoft.com/office/drawing/2014/main" id="{E2D2DAC6-2EE5-E153-A620-2191168B2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8" name="Line 28">
            <a:extLst>
              <a:ext uri="{FF2B5EF4-FFF2-40B4-BE49-F238E27FC236}">
                <a16:creationId xmlns:a16="http://schemas.microsoft.com/office/drawing/2014/main" id="{160C378E-EB7C-F909-D076-1DC19B857D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9" name="Line 29">
            <a:extLst>
              <a:ext uri="{FF2B5EF4-FFF2-40B4-BE49-F238E27FC236}">
                <a16:creationId xmlns:a16="http://schemas.microsoft.com/office/drawing/2014/main" id="{7A5807E9-8713-5A70-53AE-AFB20116A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0" name="Rectangle 30">
            <a:extLst>
              <a:ext uri="{FF2B5EF4-FFF2-40B4-BE49-F238E27FC236}">
                <a16:creationId xmlns:a16="http://schemas.microsoft.com/office/drawing/2014/main" id="{7497C974-8856-722C-0C25-D86CC4824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cago" charset="0"/>
                <a:ea typeface="+mn-ea"/>
                <a:cs typeface="+mn-cs"/>
              </a:rPr>
              <a:t>И. НАВИН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cago" charset="0"/>
              <a:ea typeface="+mn-ea"/>
              <a:cs typeface="+mn-cs"/>
            </a:endParaRPr>
          </a:p>
        </p:txBody>
      </p:sp>
      <p:sp>
        <p:nvSpPr>
          <p:cNvPr id="6161" name="Rectangle 31">
            <a:extLst>
              <a:ext uri="{FF2B5EF4-FFF2-40B4-BE49-F238E27FC236}">
                <a16:creationId xmlns:a16="http://schemas.microsoft.com/office/drawing/2014/main" id="{0AB9E0C4-C88A-3F0E-B986-1C5DFC4AF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Иерихон/Гай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9609" name="Text Box 41">
            <a:extLst>
              <a:ext uri="{FF2B5EF4-FFF2-40B4-BE49-F238E27FC236}">
                <a16:creationId xmlns:a16="http://schemas.microsoft.com/office/drawing/2014/main" id="{A2A28F8D-D951-DA15-B916-A27ECEFAD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4446588"/>
            <a:ext cx="3681413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ea typeface="+mn-ea"/>
                <a:cs typeface="+mn-cs"/>
              </a:rPr>
              <a:t>ДРЕВНИЙ ИЕРИХОН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09610" name="Text Box 42">
            <a:extLst>
              <a:ext uri="{FF2B5EF4-FFF2-40B4-BE49-F238E27FC236}">
                <a16:creationId xmlns:a16="http://schemas.microsoft.com/office/drawing/2014/main" id="{BE200EDC-FE10-2B10-6275-1ABDA44D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ea typeface="+mn-ea"/>
                <a:cs typeface="+mn-cs"/>
              </a:rPr>
              <a:t>МЁРТВОЕ МОРЕ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09611" name="Text Box 43">
            <a:extLst>
              <a:ext uri="{FF2B5EF4-FFF2-40B4-BE49-F238E27FC236}">
                <a16:creationId xmlns:a16="http://schemas.microsoft.com/office/drawing/2014/main" id="{79333BF1-4238-73B2-4F5C-1F908D5E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ea typeface="+mn-ea"/>
                <a:cs typeface="+mn-cs"/>
              </a:rPr>
              <a:t>РЕКА ИОРДАН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09612" name="Arc 44">
            <a:extLst>
              <a:ext uri="{FF2B5EF4-FFF2-40B4-BE49-F238E27FC236}">
                <a16:creationId xmlns:a16="http://schemas.microsoft.com/office/drawing/2014/main" id="{D3BACD21-DCA7-66B6-A19E-6D09A5C9DC8A}"/>
              </a:ext>
            </a:extLst>
          </p:cNvPr>
          <p:cNvSpPr>
            <a:spLocks/>
          </p:cNvSpPr>
          <p:nvPr/>
        </p:nvSpPr>
        <p:spPr bwMode="auto">
          <a:xfrm flipH="1" flipV="1">
            <a:off x="1135063" y="1693863"/>
            <a:ext cx="5468937" cy="2058987"/>
          </a:xfrm>
          <a:custGeom>
            <a:avLst/>
            <a:gdLst>
              <a:gd name="T0" fmla="*/ 0 w 21696"/>
              <a:gd name="T1" fmla="*/ 95 h 21600"/>
              <a:gd name="T2" fmla="*/ 5468937 w 21696"/>
              <a:gd name="T3" fmla="*/ 2058987 h 21600"/>
              <a:gd name="T4" fmla="*/ 24199 w 21696"/>
              <a:gd name="T5" fmla="*/ 20589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0"/>
                  <a:pt x="96" y="0"/>
                </a:cubicBezTo>
                <a:cubicBezTo>
                  <a:pt x="12025" y="0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0"/>
                  <a:pt x="96" y="0"/>
                </a:cubicBezTo>
                <a:cubicBezTo>
                  <a:pt x="12025" y="0"/>
                  <a:pt x="21696" y="9670"/>
                  <a:pt x="21696" y="21600"/>
                </a:cubicBezTo>
                <a:lnTo>
                  <a:pt x="96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09613" name="Arc 45">
            <a:extLst>
              <a:ext uri="{FF2B5EF4-FFF2-40B4-BE49-F238E27FC236}">
                <a16:creationId xmlns:a16="http://schemas.microsoft.com/office/drawing/2014/main" id="{631739C8-D165-20A9-7D45-A04F87453DA6}"/>
              </a:ext>
            </a:extLst>
          </p:cNvPr>
          <p:cNvSpPr>
            <a:spLocks/>
          </p:cNvSpPr>
          <p:nvPr/>
        </p:nvSpPr>
        <p:spPr bwMode="auto">
          <a:xfrm rot="378946" flipH="1" flipV="1">
            <a:off x="757238" y="1814513"/>
            <a:ext cx="3978275" cy="2478087"/>
          </a:xfrm>
          <a:custGeom>
            <a:avLst/>
            <a:gdLst>
              <a:gd name="T0" fmla="*/ 94484 w 21600"/>
              <a:gd name="T1" fmla="*/ 0 h 21593"/>
              <a:gd name="T2" fmla="*/ 3978275 w 21600"/>
              <a:gd name="T3" fmla="*/ 2478087 h 21593"/>
              <a:gd name="T4" fmla="*/ 0 w 21600"/>
              <a:gd name="T5" fmla="*/ 2478087 h 215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lnTo>
                  <a:pt x="513" y="-1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09614" name="Arc 46">
            <a:extLst>
              <a:ext uri="{FF2B5EF4-FFF2-40B4-BE49-F238E27FC236}">
                <a16:creationId xmlns:a16="http://schemas.microsoft.com/office/drawing/2014/main" id="{6497608C-0689-C26A-219E-9A4EA27E9943}"/>
              </a:ext>
            </a:extLst>
          </p:cNvPr>
          <p:cNvSpPr>
            <a:spLocks/>
          </p:cNvSpPr>
          <p:nvPr/>
        </p:nvSpPr>
        <p:spPr bwMode="auto">
          <a:xfrm flipH="1" flipV="1">
            <a:off x="622300" y="1685925"/>
            <a:ext cx="2847975" cy="3336925"/>
          </a:xfrm>
          <a:custGeom>
            <a:avLst/>
            <a:gdLst>
              <a:gd name="T0" fmla="*/ 67639 w 21600"/>
              <a:gd name="T1" fmla="*/ 0 h 21593"/>
              <a:gd name="T2" fmla="*/ 2847975 w 21600"/>
              <a:gd name="T3" fmla="*/ 3336925 h 21593"/>
              <a:gd name="T4" fmla="*/ 0 w 21600"/>
              <a:gd name="T5" fmla="*/ 3336925 h 215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lnTo>
                  <a:pt x="513" y="-1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8" name="Rectangle 47">
            <a:extLst>
              <a:ext uri="{FF2B5EF4-FFF2-40B4-BE49-F238E27FC236}">
                <a16:creationId xmlns:a16="http://schemas.microsoft.com/office/drawing/2014/main" id="{F1549B0D-3110-40ED-2374-1DC8F6BF5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13" y="5167313"/>
            <a:ext cx="5260975" cy="8223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ea typeface="+mn-ea"/>
                <a:cs typeface="+mn-cs"/>
              </a:rPr>
              <a:t>Из Иерихона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...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ea typeface="+mn-ea"/>
                <a:cs typeface="+mn-cs"/>
              </a:rPr>
              <a:t>Вид на восток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  <a:r>
              <a:rPr kumimoji="0" lang="ru-R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ea typeface="+mn-ea"/>
                <a:cs typeface="+mn-cs"/>
              </a:rPr>
              <a:t>через реку Иордан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EA18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09616" name="Text Box 48">
            <a:extLst>
              <a:ext uri="{FF2B5EF4-FFF2-40B4-BE49-F238E27FC236}">
                <a16:creationId xmlns:a16="http://schemas.microsoft.com/office/drawing/2014/main" id="{2E8BF5FF-F568-217B-365F-52E3C22AB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3228975"/>
            <a:ext cx="4833938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ea typeface="+mn-ea"/>
                <a:cs typeface="+mn-cs"/>
              </a:rPr>
              <a:t>СОВРЕМЕННЫЙ ИЕРИХОН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70" name="Rectangle 47">
            <a:extLst>
              <a:ext uri="{FF2B5EF4-FFF2-40B4-BE49-F238E27FC236}">
                <a16:creationId xmlns:a16="http://schemas.microsoft.com/office/drawing/2014/main" id="{2E3FF214-0A3F-0826-79CB-10FA83C58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0" y="2049463"/>
            <a:ext cx="6597650" cy="8302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МОИСЕЙ – И.НАВИН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9764F8-A814-4D91-C44D-7E31F0939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32463"/>
            <a:ext cx="9251950" cy="1125537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Designed by Dr. John Fryman, Texas, USA • BibleBasically.org</a:t>
            </a:r>
            <a:br>
              <a:rPr lang="en-US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Taught by Dr. Rick Griffith, Singapore Bible College</a:t>
            </a:r>
            <a:br>
              <a:rPr lang="en-US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files in many languages for free download at BibleStudyDownloads.org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9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9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9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109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109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109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09" grpId="0"/>
      <p:bldP spid="109610" grpId="0"/>
      <p:bldP spid="109611" grpId="0"/>
      <p:bldP spid="1096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74">
            <a:extLst>
              <a:ext uri="{FF2B5EF4-FFF2-40B4-BE49-F238E27FC236}">
                <a16:creationId xmlns:a16="http://schemas.microsoft.com/office/drawing/2014/main" id="{35AC7F3A-75EF-F154-B105-4197CD83940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315467" name="Rectangle 75">
              <a:extLst>
                <a:ext uri="{FF2B5EF4-FFF2-40B4-BE49-F238E27FC236}">
                  <a16:creationId xmlns:a16="http://schemas.microsoft.com/office/drawing/2014/main" id="{0C859AE2-71A8-294F-F5F1-09BA9AC34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5468" name="Rectangle 76">
              <a:extLst>
                <a:ext uri="{FF2B5EF4-FFF2-40B4-BE49-F238E27FC236}">
                  <a16:creationId xmlns:a16="http://schemas.microsoft.com/office/drawing/2014/main" id="{D41DDC6A-61E2-A11E-78F0-6E16DA833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5469" name="Rectangle 77">
              <a:extLst>
                <a:ext uri="{FF2B5EF4-FFF2-40B4-BE49-F238E27FC236}">
                  <a16:creationId xmlns:a16="http://schemas.microsoft.com/office/drawing/2014/main" id="{7F975D1F-72BB-CE65-8B70-A140CC113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315394" name="Rectangle 2">
            <a:extLst>
              <a:ext uri="{FF2B5EF4-FFF2-40B4-BE49-F238E27FC236}">
                <a16:creationId xmlns:a16="http://schemas.microsoft.com/office/drawing/2014/main" id="{840B101F-3FD4-C8F2-C515-5EE849972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27" name="Text Box 35">
            <a:extLst>
              <a:ext uri="{FF2B5EF4-FFF2-40B4-BE49-F238E27FC236}">
                <a16:creationId xmlns:a16="http://schemas.microsoft.com/office/drawing/2014/main" id="{F58E7286-FC8E-3149-3865-3307E878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19:2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315443" name="Text Box 51">
            <a:extLst>
              <a:ext uri="{FF2B5EF4-FFF2-40B4-BE49-F238E27FC236}">
                <a16:creationId xmlns:a16="http://schemas.microsoft.com/office/drawing/2014/main" id="{9D941307-5F79-2EB9-15AE-B1DE93581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315447" name="Rectangle 55">
            <a:extLst>
              <a:ext uri="{FF2B5EF4-FFF2-40B4-BE49-F238E27FC236}">
                <a16:creationId xmlns:a16="http://schemas.microsoft.com/office/drawing/2014/main" id="{381D972F-F1AA-5BEA-CFE4-4F1252C42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pic>
        <p:nvPicPr>
          <p:cNvPr id="315454" name="Picture 62" descr="Elijah's Spring from above">
            <a:extLst>
              <a:ext uri="{FF2B5EF4-FFF2-40B4-BE49-F238E27FC236}">
                <a16:creationId xmlns:a16="http://schemas.microsoft.com/office/drawing/2014/main" id="{92A58965-7032-A50B-9A34-2656FEF1786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70802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5" name="Picture 63" descr="Elijah's Hollow from above">
            <a:extLst>
              <a:ext uri="{FF2B5EF4-FFF2-40B4-BE49-F238E27FC236}">
                <a16:creationId xmlns:a16="http://schemas.microsoft.com/office/drawing/2014/main" id="{065C899C-AFA8-029A-A916-CC8EE53BEC8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0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6" name="Picture 64" descr="Sunrise from Jebel Musa3">
            <a:extLst>
              <a:ext uri="{FF2B5EF4-FFF2-40B4-BE49-F238E27FC236}">
                <a16:creationId xmlns:a16="http://schemas.microsoft.com/office/drawing/2014/main" id="{4837F183-7CD4-E47A-D437-96907C28BF5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2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397" name="Rectangle 5">
            <a:extLst>
              <a:ext uri="{FF2B5EF4-FFF2-40B4-BE49-F238E27FC236}">
                <a16:creationId xmlns:a16="http://schemas.microsoft.com/office/drawing/2014/main" id="{EFB776CD-8E60-A117-DDC1-BCA2C7A0D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30850"/>
            <a:ext cx="9144000" cy="793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2800">
                <a:solidFill>
                  <a:schemeClr val="tx2"/>
                </a:solidFill>
              </a:rPr>
              <a:t>Гора Синай</a:t>
            </a:r>
            <a:r>
              <a:rPr lang="en-US" altLang="en-US" sz="2800">
                <a:solidFill>
                  <a:schemeClr val="tx2"/>
                </a:solidFill>
              </a:rPr>
              <a:t>:</a:t>
            </a:r>
          </a:p>
          <a:p>
            <a:pPr algn="ctr">
              <a:lnSpc>
                <a:spcPct val="65000"/>
              </a:lnSpc>
            </a:pPr>
            <a:r>
              <a:rPr lang="en-US" altLang="en-US" sz="2800">
                <a:solidFill>
                  <a:schemeClr val="tx2"/>
                </a:solidFill>
              </a:rPr>
              <a:t> </a:t>
            </a:r>
            <a:r>
              <a:rPr lang="ru-RU" altLang="en-US" sz="2800">
                <a:solidFill>
                  <a:schemeClr val="tx2"/>
                </a:solidFill>
              </a:rPr>
              <a:t>место, где был дан закон</a:t>
            </a:r>
            <a:endParaRPr lang="en-US" altLang="en-US" sz="2800">
              <a:solidFill>
                <a:schemeClr val="tx2"/>
              </a:solidFill>
            </a:endParaRPr>
          </a:p>
        </p:txBody>
      </p:sp>
      <p:pic>
        <p:nvPicPr>
          <p:cNvPr id="315459" name="Picture 67" descr="Jebel Musa Steps of Repentance">
            <a:extLst>
              <a:ext uri="{FF2B5EF4-FFF2-40B4-BE49-F238E27FC236}">
                <a16:creationId xmlns:a16="http://schemas.microsoft.com/office/drawing/2014/main" id="{3DE7E6B8-A07A-C727-F09E-D5B85F3197E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65113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4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8" name="Picture 66" descr="Sinai view2">
            <a:extLst>
              <a:ext uri="{FF2B5EF4-FFF2-40B4-BE49-F238E27FC236}">
                <a16:creationId xmlns:a16="http://schemas.microsoft.com/office/drawing/2014/main" id="{497A179F-38DF-064E-F41E-8D32A2090ED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428" name="Rectangle 36">
            <a:extLst>
              <a:ext uri="{FF2B5EF4-FFF2-40B4-BE49-F238E27FC236}">
                <a16:creationId xmlns:a16="http://schemas.microsoft.com/office/drawing/2014/main" id="{C3DD124F-741A-7417-2B4F-A2A5C0E48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29" name="Rectangle 37">
            <a:extLst>
              <a:ext uri="{FF2B5EF4-FFF2-40B4-BE49-F238E27FC236}">
                <a16:creationId xmlns:a16="http://schemas.microsoft.com/office/drawing/2014/main" id="{6A3BC404-A91C-4AC6-1866-3CB72F2D9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315430" name="AutoShape 38">
            <a:extLst>
              <a:ext uri="{FF2B5EF4-FFF2-40B4-BE49-F238E27FC236}">
                <a16:creationId xmlns:a16="http://schemas.microsoft.com/office/drawing/2014/main" id="{3D9C002C-D00B-7062-8C97-B3AAC0DE3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1" name="Rectangle 39">
            <a:extLst>
              <a:ext uri="{FF2B5EF4-FFF2-40B4-BE49-F238E27FC236}">
                <a16:creationId xmlns:a16="http://schemas.microsoft.com/office/drawing/2014/main" id="{DEA62619-1E25-C80E-1D70-8C72453FB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2" name="AutoShape 40">
            <a:extLst>
              <a:ext uri="{FF2B5EF4-FFF2-40B4-BE49-F238E27FC236}">
                <a16:creationId xmlns:a16="http://schemas.microsoft.com/office/drawing/2014/main" id="{1AA5CF9C-E4C3-1A7F-2AD1-F7E47971B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3" name="Line 41">
            <a:extLst>
              <a:ext uri="{FF2B5EF4-FFF2-40B4-BE49-F238E27FC236}">
                <a16:creationId xmlns:a16="http://schemas.microsoft.com/office/drawing/2014/main" id="{AE318140-E0D8-6433-ED92-4F0021E023E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4" name="Line 42">
            <a:extLst>
              <a:ext uri="{FF2B5EF4-FFF2-40B4-BE49-F238E27FC236}">
                <a16:creationId xmlns:a16="http://schemas.microsoft.com/office/drawing/2014/main" id="{8780E2E1-35F0-CE8C-3E0C-E7D9B72E3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5" name="Line 43">
            <a:extLst>
              <a:ext uri="{FF2B5EF4-FFF2-40B4-BE49-F238E27FC236}">
                <a16:creationId xmlns:a16="http://schemas.microsoft.com/office/drawing/2014/main" id="{3CF1B7F7-718D-4987-1400-D21D28B9CB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6" name="Line 44">
            <a:extLst>
              <a:ext uri="{FF2B5EF4-FFF2-40B4-BE49-F238E27FC236}">
                <a16:creationId xmlns:a16="http://schemas.microsoft.com/office/drawing/2014/main" id="{F01592E2-9492-F68C-CD43-A53987CB4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7" name="Line 45">
            <a:extLst>
              <a:ext uri="{FF2B5EF4-FFF2-40B4-BE49-F238E27FC236}">
                <a16:creationId xmlns:a16="http://schemas.microsoft.com/office/drawing/2014/main" id="{0B73A841-2A00-9D75-BBDE-C346A2B31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8" name="Rectangle 46">
            <a:extLst>
              <a:ext uri="{FF2B5EF4-FFF2-40B4-BE49-F238E27FC236}">
                <a16:creationId xmlns:a16="http://schemas.microsoft.com/office/drawing/2014/main" id="{43999CBC-8F33-BA03-860D-B5AFFEFD0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15439" name="Rectangle 47">
            <a:extLst>
              <a:ext uri="{FF2B5EF4-FFF2-40B4-BE49-F238E27FC236}">
                <a16:creationId xmlns:a16="http://schemas.microsoft.com/office/drawing/2014/main" id="{B752D757-F7E6-75B8-16EA-58EDCA961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15441" name="Line 49">
            <a:extLst>
              <a:ext uri="{FF2B5EF4-FFF2-40B4-BE49-F238E27FC236}">
                <a16:creationId xmlns:a16="http://schemas.microsoft.com/office/drawing/2014/main" id="{BB7A62A2-CBDE-A9F8-99B5-20740AED1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42" name="Rectangle 50">
            <a:extLst>
              <a:ext uri="{FF2B5EF4-FFF2-40B4-BE49-F238E27FC236}">
                <a16:creationId xmlns:a16="http://schemas.microsoft.com/office/drawing/2014/main" id="{93D44D71-58D9-4984-AD2A-F764546E4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15460" name="Text Box 68">
            <a:extLst>
              <a:ext uri="{FF2B5EF4-FFF2-40B4-BE49-F238E27FC236}">
                <a16:creationId xmlns:a16="http://schemas.microsoft.com/office/drawing/2014/main" id="{4291782B-4564-81FD-687F-B08F7A80C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7ED6F9B2-22F9-746D-0006-B6206EA47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15" name="AutoShape 3">
            <a:extLst>
              <a:ext uri="{FF2B5EF4-FFF2-40B4-BE49-F238E27FC236}">
                <a16:creationId xmlns:a16="http://schemas.microsoft.com/office/drawing/2014/main" id="{EA5B48E8-3CA4-C933-B562-84B679DF3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16" name="Rectangle 4">
            <a:extLst>
              <a:ext uri="{FF2B5EF4-FFF2-40B4-BE49-F238E27FC236}">
                <a16:creationId xmlns:a16="http://schemas.microsoft.com/office/drawing/2014/main" id="{F2E20357-BDF9-8D67-F4E7-34B15407D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17" name="Rectangle 5">
            <a:extLst>
              <a:ext uri="{FF2B5EF4-FFF2-40B4-BE49-F238E27FC236}">
                <a16:creationId xmlns:a16="http://schemas.microsoft.com/office/drawing/2014/main" id="{66454AE1-FE8A-2389-12BA-3BF187D2A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238" y="866775"/>
            <a:ext cx="19827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  </a:t>
            </a:r>
            <a:r>
              <a:rPr lang="en-US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МОИСЕЙ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320518" name="Line 6">
            <a:extLst>
              <a:ext uri="{FF2B5EF4-FFF2-40B4-BE49-F238E27FC236}">
                <a16:creationId xmlns:a16="http://schemas.microsoft.com/office/drawing/2014/main" id="{784007F8-CF02-5DED-8139-A1232AABC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19" name="Line 7">
            <a:extLst>
              <a:ext uri="{FF2B5EF4-FFF2-40B4-BE49-F238E27FC236}">
                <a16:creationId xmlns:a16="http://schemas.microsoft.com/office/drawing/2014/main" id="{C281A6A8-E60E-6396-0C1B-2597231328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20" name="Line 8">
            <a:extLst>
              <a:ext uri="{FF2B5EF4-FFF2-40B4-BE49-F238E27FC236}">
                <a16:creationId xmlns:a16="http://schemas.microsoft.com/office/drawing/2014/main" id="{D95B6B61-EE9D-1410-51D7-8B3F4EEB01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21" name="Line 9">
            <a:extLst>
              <a:ext uri="{FF2B5EF4-FFF2-40B4-BE49-F238E27FC236}">
                <a16:creationId xmlns:a16="http://schemas.microsoft.com/office/drawing/2014/main" id="{24C9C59F-AA66-C672-7E23-FDC5E99FEF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22" name="Line 10">
            <a:extLst>
              <a:ext uri="{FF2B5EF4-FFF2-40B4-BE49-F238E27FC236}">
                <a16:creationId xmlns:a16="http://schemas.microsoft.com/office/drawing/2014/main" id="{BACC7F2B-D9D9-B5EC-DFDE-E8B656C3A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23" name="Line 11">
            <a:extLst>
              <a:ext uri="{FF2B5EF4-FFF2-40B4-BE49-F238E27FC236}">
                <a16:creationId xmlns:a16="http://schemas.microsoft.com/office/drawing/2014/main" id="{E1AD8267-0F5B-DB8B-FF3C-C1D77D0A6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24" name="Rectangle 12">
            <a:extLst>
              <a:ext uri="{FF2B5EF4-FFF2-40B4-BE49-F238E27FC236}">
                <a16:creationId xmlns:a16="http://schemas.microsoft.com/office/drawing/2014/main" id="{E915BFDC-D744-1C8B-7BB0-4CB9F76B8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5713" y="1577975"/>
            <a:ext cx="1492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ИСХОД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320525" name="Rectangle 13">
            <a:extLst>
              <a:ext uri="{FF2B5EF4-FFF2-40B4-BE49-F238E27FC236}">
                <a16:creationId xmlns:a16="http://schemas.microsoft.com/office/drawing/2014/main" id="{82D12C30-7EDA-0E4B-F37B-025AD98CE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7613" y="2060575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СИНАЙ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320526" name="Rectangle 14">
            <a:extLst>
              <a:ext uri="{FF2B5EF4-FFF2-40B4-BE49-F238E27FC236}">
                <a16:creationId xmlns:a16="http://schemas.microsoft.com/office/drawing/2014/main" id="{EE40FECB-E4BD-2F32-DBF5-522B12CBE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05075"/>
            <a:ext cx="18383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-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Г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– </a:t>
            </a:r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Б </a:t>
            </a:r>
            <a:r>
              <a:rPr lang="en-US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320527" name="Rectangle 15">
            <a:extLst>
              <a:ext uri="{FF2B5EF4-FFF2-40B4-BE49-F238E27FC236}">
                <a16:creationId xmlns:a16="http://schemas.microsoft.com/office/drawing/2014/main" id="{E8B0D214-608C-FC44-13DA-C97396825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01762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" panose="020F07020304040A0204" pitchFamily="34" charset="0"/>
              </a:rPr>
              <a:t>1500 </a:t>
            </a:r>
            <a:r>
              <a:rPr lang="ru-RU" altLang="en-US" sz="1800">
                <a:solidFill>
                  <a:schemeClr val="tx2"/>
                </a:solidFill>
                <a:latin typeface="Times" panose="020F07020304040A0204" pitchFamily="34" charset="0"/>
              </a:rPr>
              <a:t>до Р.Х.</a:t>
            </a:r>
            <a:endParaRPr lang="en-US" altLang="en-US" sz="180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320529" name="Rectangle 17">
            <a:extLst>
              <a:ext uri="{FF2B5EF4-FFF2-40B4-BE49-F238E27FC236}">
                <a16:creationId xmlns:a16="http://schemas.microsoft.com/office/drawing/2014/main" id="{DCD4E2C8-56F4-9769-353F-CDC9590C9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30" name="Rectangle 18">
            <a:extLst>
              <a:ext uri="{FF2B5EF4-FFF2-40B4-BE49-F238E27FC236}">
                <a16:creationId xmlns:a16="http://schemas.microsoft.com/office/drawing/2014/main" id="{19EB0A33-5F6D-858B-A1BA-687E24C24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2482850"/>
            <a:ext cx="218440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A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r>
              <a:rPr lang="ru-RU" altLang="en-US" sz="8000" b="0">
                <a:solidFill>
                  <a:srgbClr val="00FF00"/>
                </a:solidFill>
                <a:latin typeface="Times" panose="020F07020304040A0204" pitchFamily="34" charset="0"/>
              </a:rPr>
              <a:t>М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endParaRPr lang="en-US" altLang="en-US" sz="40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320556" name="Text Box 44">
            <a:extLst>
              <a:ext uri="{FF2B5EF4-FFF2-40B4-BE49-F238E27FC236}">
                <a16:creationId xmlns:a16="http://schemas.microsoft.com/office/drawing/2014/main" id="{6BE56A2F-C8FE-F3FC-5BEB-D1BCEBDC7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20-31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320557" name="Text Box 45">
            <a:extLst>
              <a:ext uri="{FF2B5EF4-FFF2-40B4-BE49-F238E27FC236}">
                <a16:creationId xmlns:a16="http://schemas.microsoft.com/office/drawing/2014/main" id="{DAF2EDA3-3D63-ABED-6D2E-AAE37CA08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4772025"/>
            <a:ext cx="3973512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FFCC99"/>
                </a:solidFill>
              </a:rPr>
              <a:t>НРАВСТВЕННЫЙ</a:t>
            </a:r>
            <a:endParaRPr lang="en-US" altLang="en-US" sz="3200">
              <a:solidFill>
                <a:srgbClr val="FFCC99"/>
              </a:solidFill>
            </a:endParaRPr>
          </a:p>
        </p:txBody>
      </p:sp>
      <p:sp>
        <p:nvSpPr>
          <p:cNvPr id="320558" name="Text Box 46">
            <a:extLst>
              <a:ext uri="{FF2B5EF4-FFF2-40B4-BE49-F238E27FC236}">
                <a16:creationId xmlns:a16="http://schemas.microsoft.com/office/drawing/2014/main" id="{90DF265F-3BE4-460A-F2F8-39BD72992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63" y="5218113"/>
            <a:ext cx="3624262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FFCC99"/>
                </a:solidFill>
              </a:rPr>
              <a:t>ГРАЖДАНСКИЙ</a:t>
            </a:r>
            <a:endParaRPr lang="en-US" altLang="en-US" sz="3200">
              <a:solidFill>
                <a:srgbClr val="FFCC99"/>
              </a:solidFill>
            </a:endParaRPr>
          </a:p>
        </p:txBody>
      </p:sp>
      <p:sp>
        <p:nvSpPr>
          <p:cNvPr id="320559" name="Text Box 47">
            <a:extLst>
              <a:ext uri="{FF2B5EF4-FFF2-40B4-BE49-F238E27FC236}">
                <a16:creationId xmlns:a16="http://schemas.microsoft.com/office/drawing/2014/main" id="{E71C1224-8022-DC17-B861-E9EDCAFD9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5651500"/>
            <a:ext cx="4146550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FFCC99"/>
                </a:solidFill>
              </a:rPr>
              <a:t>БОГОСЛУЖЕБНЫЙ</a:t>
            </a:r>
            <a:endParaRPr lang="en-US" altLang="en-US" sz="3200">
              <a:solidFill>
                <a:srgbClr val="FFCC99"/>
              </a:solidFill>
            </a:endParaRPr>
          </a:p>
        </p:txBody>
      </p:sp>
      <p:sp>
        <p:nvSpPr>
          <p:cNvPr id="320560" name="Oval 48">
            <a:extLst>
              <a:ext uri="{FF2B5EF4-FFF2-40B4-BE49-F238E27FC236}">
                <a16:creationId xmlns:a16="http://schemas.microsoft.com/office/drawing/2014/main" id="{5840AB6A-655D-2FFF-7FC0-C30E4654B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20561" name="Oval 49">
            <a:extLst>
              <a:ext uri="{FF2B5EF4-FFF2-40B4-BE49-F238E27FC236}">
                <a16:creationId xmlns:a16="http://schemas.microsoft.com/office/drawing/2014/main" id="{88A9198E-B69E-982A-6968-9B05242A8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20562" name="Oval 50">
            <a:extLst>
              <a:ext uri="{FF2B5EF4-FFF2-40B4-BE49-F238E27FC236}">
                <a16:creationId xmlns:a16="http://schemas.microsoft.com/office/drawing/2014/main" id="{9A443701-0427-0AC1-F0AF-FEABC589A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24653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20564" name="Rectangle 52">
            <a:extLst>
              <a:ext uri="{FF2B5EF4-FFF2-40B4-BE49-F238E27FC236}">
                <a16:creationId xmlns:a16="http://schemas.microsoft.com/office/drawing/2014/main" id="{B1483281-BFB0-E126-FBD6-E326EADA6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65" name="Rectangle 53">
            <a:extLst>
              <a:ext uri="{FF2B5EF4-FFF2-40B4-BE49-F238E27FC236}">
                <a16:creationId xmlns:a16="http://schemas.microsoft.com/office/drawing/2014/main" id="{BD764577-2198-FAA6-EFDD-F0EEB2F0D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320566" name="AutoShape 54">
            <a:extLst>
              <a:ext uri="{FF2B5EF4-FFF2-40B4-BE49-F238E27FC236}">
                <a16:creationId xmlns:a16="http://schemas.microsoft.com/office/drawing/2014/main" id="{AD683406-AFF2-3756-F955-D7A0D13FB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67" name="Rectangle 55">
            <a:extLst>
              <a:ext uri="{FF2B5EF4-FFF2-40B4-BE49-F238E27FC236}">
                <a16:creationId xmlns:a16="http://schemas.microsoft.com/office/drawing/2014/main" id="{238541B2-AC14-0CC3-DF40-F8AA7BED4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68" name="AutoShape 56">
            <a:extLst>
              <a:ext uri="{FF2B5EF4-FFF2-40B4-BE49-F238E27FC236}">
                <a16:creationId xmlns:a16="http://schemas.microsoft.com/office/drawing/2014/main" id="{2AD5E6C4-A7CD-D204-351A-8510F0C66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69" name="Line 57">
            <a:extLst>
              <a:ext uri="{FF2B5EF4-FFF2-40B4-BE49-F238E27FC236}">
                <a16:creationId xmlns:a16="http://schemas.microsoft.com/office/drawing/2014/main" id="{18DFC0D0-02CB-F258-CA1F-053DCA680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0" name="Line 58">
            <a:extLst>
              <a:ext uri="{FF2B5EF4-FFF2-40B4-BE49-F238E27FC236}">
                <a16:creationId xmlns:a16="http://schemas.microsoft.com/office/drawing/2014/main" id="{E686BF36-C135-3847-A94A-B421DEC77E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1" name="Line 59">
            <a:extLst>
              <a:ext uri="{FF2B5EF4-FFF2-40B4-BE49-F238E27FC236}">
                <a16:creationId xmlns:a16="http://schemas.microsoft.com/office/drawing/2014/main" id="{64399EE4-6482-C854-EDB4-F2620E8FF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2" name="Line 60">
            <a:extLst>
              <a:ext uri="{FF2B5EF4-FFF2-40B4-BE49-F238E27FC236}">
                <a16:creationId xmlns:a16="http://schemas.microsoft.com/office/drawing/2014/main" id="{EC0290C9-77DA-D910-39BE-A11D1D6EA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3" name="Line 61">
            <a:extLst>
              <a:ext uri="{FF2B5EF4-FFF2-40B4-BE49-F238E27FC236}">
                <a16:creationId xmlns:a16="http://schemas.microsoft.com/office/drawing/2014/main" id="{55AD21A7-AC97-8F0D-5F72-46939DEF98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4" name="Rectangle 62">
            <a:extLst>
              <a:ext uri="{FF2B5EF4-FFF2-40B4-BE49-F238E27FC236}">
                <a16:creationId xmlns:a16="http://schemas.microsoft.com/office/drawing/2014/main" id="{0A8FB899-7347-8177-D0E3-D7402BD46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20575" name="Rectangle 63">
            <a:extLst>
              <a:ext uri="{FF2B5EF4-FFF2-40B4-BE49-F238E27FC236}">
                <a16:creationId xmlns:a16="http://schemas.microsoft.com/office/drawing/2014/main" id="{FABFF1D2-8C6E-8805-7B84-1B7ABFE3C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20576" name="Rectangle 64">
            <a:extLst>
              <a:ext uri="{FF2B5EF4-FFF2-40B4-BE49-F238E27FC236}">
                <a16:creationId xmlns:a16="http://schemas.microsoft.com/office/drawing/2014/main" id="{7F222AD8-B821-6F15-B64B-6B02DC2E3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20577" name="Line 65">
            <a:extLst>
              <a:ext uri="{FF2B5EF4-FFF2-40B4-BE49-F238E27FC236}">
                <a16:creationId xmlns:a16="http://schemas.microsoft.com/office/drawing/2014/main" id="{4E482D65-6749-BB9B-65C6-442B33ED33A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8" name="Rectangle 66">
            <a:extLst>
              <a:ext uri="{FF2B5EF4-FFF2-40B4-BE49-F238E27FC236}">
                <a16:creationId xmlns:a16="http://schemas.microsoft.com/office/drawing/2014/main" id="{ECC44DEB-3013-1E71-736C-1D38793C2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20579" name="Text Box 67">
            <a:extLst>
              <a:ext uri="{FF2B5EF4-FFF2-40B4-BE49-F238E27FC236}">
                <a16:creationId xmlns:a16="http://schemas.microsoft.com/office/drawing/2014/main" id="{22F6F6F0-EA26-4157-202F-E437F7764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320582" name="Text Box 70">
            <a:extLst>
              <a:ext uri="{FF2B5EF4-FFF2-40B4-BE49-F238E27FC236}">
                <a16:creationId xmlns:a16="http://schemas.microsoft.com/office/drawing/2014/main" id="{0F2FEECC-9946-C032-CC29-F639671CB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293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3</a:t>
            </a:r>
          </a:p>
        </p:txBody>
      </p:sp>
      <p:sp>
        <p:nvSpPr>
          <p:cNvPr id="320583" name="Rectangle 71">
            <a:extLst>
              <a:ext uri="{FF2B5EF4-FFF2-40B4-BE49-F238E27FC236}">
                <a16:creationId xmlns:a16="http://schemas.microsoft.com/office/drawing/2014/main" id="{9B59DD2F-B2A1-418C-F2EC-08612B2A3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grpSp>
        <p:nvGrpSpPr>
          <p:cNvPr id="27690" name="Group 73">
            <a:extLst>
              <a:ext uri="{FF2B5EF4-FFF2-40B4-BE49-F238E27FC236}">
                <a16:creationId xmlns:a16="http://schemas.microsoft.com/office/drawing/2014/main" id="{3657458D-9A7B-B10E-2F99-A9B089099D5C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7694" name="Group 75">
              <a:extLst>
                <a:ext uri="{FF2B5EF4-FFF2-40B4-BE49-F238E27FC236}">
                  <a16:creationId xmlns:a16="http://schemas.microsoft.com/office/drawing/2014/main" id="{5F512996-ADAA-40EE-441E-1FB8D4077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320588" name="Freeform 76" descr="Cork">
                <a:extLst>
                  <a:ext uri="{FF2B5EF4-FFF2-40B4-BE49-F238E27FC236}">
                    <a16:creationId xmlns:a16="http://schemas.microsoft.com/office/drawing/2014/main" id="{C6BEC36F-FB94-283A-B392-3F634BDE9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" y="2317"/>
                <a:ext cx="2052" cy="254"/>
              </a:xfrm>
              <a:custGeom>
                <a:avLst/>
                <a:gdLst>
                  <a:gd name="T0" fmla="*/ 28 w 592"/>
                  <a:gd name="T1" fmla="*/ 254 h 90"/>
                  <a:gd name="T2" fmla="*/ 76 w 592"/>
                  <a:gd name="T3" fmla="*/ 124 h 90"/>
                  <a:gd name="T4" fmla="*/ 118 w 592"/>
                  <a:gd name="T5" fmla="*/ 102 h 90"/>
                  <a:gd name="T6" fmla="*/ 159 w 592"/>
                  <a:gd name="T7" fmla="*/ 90 h 90"/>
                  <a:gd name="T8" fmla="*/ 388 w 592"/>
                  <a:gd name="T9" fmla="*/ 96 h 90"/>
                  <a:gd name="T10" fmla="*/ 527 w 592"/>
                  <a:gd name="T11" fmla="*/ 113 h 90"/>
                  <a:gd name="T12" fmla="*/ 589 w 592"/>
                  <a:gd name="T13" fmla="*/ 130 h 90"/>
                  <a:gd name="T14" fmla="*/ 825 w 592"/>
                  <a:gd name="T15" fmla="*/ 147 h 90"/>
                  <a:gd name="T16" fmla="*/ 1172 w 592"/>
                  <a:gd name="T17" fmla="*/ 124 h 90"/>
                  <a:gd name="T18" fmla="*/ 1636 w 592"/>
                  <a:gd name="T19" fmla="*/ 45 h 90"/>
                  <a:gd name="T20" fmla="*/ 1802 w 592"/>
                  <a:gd name="T21" fmla="*/ 0 h 90"/>
                  <a:gd name="T22" fmla="*/ 1983 w 592"/>
                  <a:gd name="T23" fmla="*/ 6 h 90"/>
                  <a:gd name="T24" fmla="*/ 2045 w 592"/>
                  <a:gd name="T25" fmla="*/ 85 h 90"/>
                  <a:gd name="T26" fmla="*/ 2052 w 592"/>
                  <a:gd name="T27" fmla="*/ 102 h 90"/>
                  <a:gd name="T28" fmla="*/ 2017 w 592"/>
                  <a:gd name="T29" fmla="*/ 169 h 90"/>
                  <a:gd name="T30" fmla="*/ 2024 w 592"/>
                  <a:gd name="T31" fmla="*/ 18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89" name="Freeform 77" descr="Cork">
                <a:extLst>
                  <a:ext uri="{FF2B5EF4-FFF2-40B4-BE49-F238E27FC236}">
                    <a16:creationId xmlns:a16="http://schemas.microsoft.com/office/drawing/2014/main" id="{F2702494-9743-8ACB-6B4C-7C8E22963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" y="2506"/>
                <a:ext cx="2078" cy="1230"/>
              </a:xfrm>
              <a:custGeom>
                <a:avLst/>
                <a:gdLst>
                  <a:gd name="T0" fmla="*/ 2078 w 599"/>
                  <a:gd name="T1" fmla="*/ 0 h 432"/>
                  <a:gd name="T2" fmla="*/ 2064 w 599"/>
                  <a:gd name="T3" fmla="*/ 17 h 432"/>
                  <a:gd name="T4" fmla="*/ 2043 w 599"/>
                  <a:gd name="T5" fmla="*/ 28 h 432"/>
                  <a:gd name="T6" fmla="*/ 2029 w 599"/>
                  <a:gd name="T7" fmla="*/ 68 h 432"/>
                  <a:gd name="T8" fmla="*/ 1932 w 599"/>
                  <a:gd name="T9" fmla="*/ 262 h 432"/>
                  <a:gd name="T10" fmla="*/ 1821 w 599"/>
                  <a:gd name="T11" fmla="*/ 592 h 432"/>
                  <a:gd name="T12" fmla="*/ 1787 w 599"/>
                  <a:gd name="T13" fmla="*/ 757 h 432"/>
                  <a:gd name="T14" fmla="*/ 1752 w 599"/>
                  <a:gd name="T15" fmla="*/ 997 h 432"/>
                  <a:gd name="T16" fmla="*/ 1717 w 599"/>
                  <a:gd name="T17" fmla="*/ 1145 h 432"/>
                  <a:gd name="T18" fmla="*/ 1599 w 599"/>
                  <a:gd name="T19" fmla="*/ 1202 h 432"/>
                  <a:gd name="T20" fmla="*/ 1502 w 599"/>
                  <a:gd name="T21" fmla="*/ 1179 h 432"/>
                  <a:gd name="T22" fmla="*/ 1460 w 599"/>
                  <a:gd name="T23" fmla="*/ 1167 h 432"/>
                  <a:gd name="T24" fmla="*/ 1474 w 599"/>
                  <a:gd name="T25" fmla="*/ 1002 h 432"/>
                  <a:gd name="T26" fmla="*/ 1495 w 599"/>
                  <a:gd name="T27" fmla="*/ 962 h 432"/>
                  <a:gd name="T28" fmla="*/ 1405 w 599"/>
                  <a:gd name="T29" fmla="*/ 934 h 432"/>
                  <a:gd name="T30" fmla="*/ 1204 w 599"/>
                  <a:gd name="T31" fmla="*/ 900 h 432"/>
                  <a:gd name="T32" fmla="*/ 392 w 599"/>
                  <a:gd name="T33" fmla="*/ 1025 h 432"/>
                  <a:gd name="T34" fmla="*/ 357 w 599"/>
                  <a:gd name="T35" fmla="*/ 1048 h 432"/>
                  <a:gd name="T36" fmla="*/ 302 w 599"/>
                  <a:gd name="T37" fmla="*/ 1116 h 432"/>
                  <a:gd name="T38" fmla="*/ 184 w 599"/>
                  <a:gd name="T39" fmla="*/ 1230 h 432"/>
                  <a:gd name="T40" fmla="*/ 101 w 599"/>
                  <a:gd name="T41" fmla="*/ 1202 h 432"/>
                  <a:gd name="T42" fmla="*/ 59 w 599"/>
                  <a:gd name="T43" fmla="*/ 1179 h 432"/>
                  <a:gd name="T44" fmla="*/ 24 w 599"/>
                  <a:gd name="T45" fmla="*/ 1133 h 432"/>
                  <a:gd name="T46" fmla="*/ 38 w 599"/>
                  <a:gd name="T47" fmla="*/ 1059 h 432"/>
                  <a:gd name="T48" fmla="*/ 59 w 599"/>
                  <a:gd name="T49" fmla="*/ 951 h 432"/>
                  <a:gd name="T50" fmla="*/ 94 w 599"/>
                  <a:gd name="T51" fmla="*/ 746 h 432"/>
                  <a:gd name="T52" fmla="*/ 101 w 599"/>
                  <a:gd name="T53" fmla="*/ 535 h 432"/>
                  <a:gd name="T54" fmla="*/ 108 w 599"/>
                  <a:gd name="T55" fmla="*/ 359 h 432"/>
                  <a:gd name="T56" fmla="*/ 101 w 599"/>
                  <a:gd name="T57" fmla="*/ 233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0591" name="Freeform 79">
              <a:extLst>
                <a:ext uri="{FF2B5EF4-FFF2-40B4-BE49-F238E27FC236}">
                  <a16:creationId xmlns:a16="http://schemas.microsoft.com/office/drawing/2014/main" id="{10D609F1-EC6C-F6C5-76BD-C489CFE54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5 w 85"/>
                <a:gd name="T1" fmla="*/ 133 h 318"/>
                <a:gd name="T2" fmla="*/ 67 w 85"/>
                <a:gd name="T3" fmla="*/ 60 h 318"/>
                <a:gd name="T4" fmla="*/ 49 w 85"/>
                <a:gd name="T5" fmla="*/ 37 h 318"/>
                <a:gd name="T6" fmla="*/ 58 w 85"/>
                <a:gd name="T7" fmla="*/ 60 h 318"/>
                <a:gd name="T8" fmla="*/ 67 w 85"/>
                <a:gd name="T9" fmla="*/ 24 h 318"/>
                <a:gd name="T10" fmla="*/ 40 w 85"/>
                <a:gd name="T11" fmla="*/ 9 h 318"/>
                <a:gd name="T12" fmla="*/ 40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40 w 85"/>
                <a:gd name="T19" fmla="*/ 111 h 318"/>
                <a:gd name="T20" fmla="*/ 49 w 85"/>
                <a:gd name="T21" fmla="*/ 140 h 318"/>
                <a:gd name="T22" fmla="*/ 40 w 85"/>
                <a:gd name="T23" fmla="*/ 89 h 318"/>
                <a:gd name="T24" fmla="*/ 49 w 85"/>
                <a:gd name="T25" fmla="*/ 133 h 318"/>
                <a:gd name="T26" fmla="*/ 40 w 85"/>
                <a:gd name="T27" fmla="*/ 104 h 318"/>
                <a:gd name="T28" fmla="*/ 49 w 85"/>
                <a:gd name="T29" fmla="*/ 125 h 318"/>
                <a:gd name="T30" fmla="*/ 58 w 85"/>
                <a:gd name="T31" fmla="*/ 148 h 318"/>
                <a:gd name="T32" fmla="*/ 75 w 85"/>
                <a:gd name="T33" fmla="*/ 177 h 318"/>
                <a:gd name="T34" fmla="*/ 84 w 85"/>
                <a:gd name="T35" fmla="*/ 199 h 318"/>
                <a:gd name="T36" fmla="*/ 75 w 85"/>
                <a:gd name="T37" fmla="*/ 243 h 318"/>
                <a:gd name="T38" fmla="*/ 67 w 85"/>
                <a:gd name="T39" fmla="*/ 236 h 318"/>
                <a:gd name="T40" fmla="*/ 58 w 85"/>
                <a:gd name="T41" fmla="*/ 273 h 318"/>
                <a:gd name="T42" fmla="*/ 40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40 w 85"/>
                <a:gd name="T51" fmla="*/ 125 h 318"/>
                <a:gd name="T52" fmla="*/ 67 w 85"/>
                <a:gd name="T53" fmla="*/ 148 h 318"/>
                <a:gd name="T54" fmla="*/ 75 w 85"/>
                <a:gd name="T55" fmla="*/ 192 h 318"/>
                <a:gd name="T56" fmla="*/ 67 w 85"/>
                <a:gd name="T57" fmla="*/ 163 h 318"/>
                <a:gd name="T58" fmla="*/ 67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40 w 85"/>
                <a:gd name="T65" fmla="*/ 82 h 318"/>
                <a:gd name="T66" fmla="*/ 58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2" name="Freeform 80">
              <a:extLst>
                <a:ext uri="{FF2B5EF4-FFF2-40B4-BE49-F238E27FC236}">
                  <a16:creationId xmlns:a16="http://schemas.microsoft.com/office/drawing/2014/main" id="{F3E0D151-6A52-BFBC-C5B7-688BF44C9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7 w 105"/>
                <a:gd name="T3" fmla="*/ 4 h 354"/>
                <a:gd name="T4" fmla="*/ 77 w 105"/>
                <a:gd name="T5" fmla="*/ 25 h 354"/>
                <a:gd name="T6" fmla="*/ 89 w 105"/>
                <a:gd name="T7" fmla="*/ 53 h 354"/>
                <a:gd name="T8" fmla="*/ 89 w 105"/>
                <a:gd name="T9" fmla="*/ 127 h 354"/>
                <a:gd name="T10" fmla="*/ 103 w 105"/>
                <a:gd name="T11" fmla="*/ 146 h 354"/>
                <a:gd name="T12" fmla="*/ 103 w 105"/>
                <a:gd name="T13" fmla="*/ 208 h 354"/>
                <a:gd name="T14" fmla="*/ 89 w 105"/>
                <a:gd name="T15" fmla="*/ 291 h 354"/>
                <a:gd name="T16" fmla="*/ 72 w 105"/>
                <a:gd name="T17" fmla="*/ 307 h 354"/>
                <a:gd name="T18" fmla="*/ 15 w 105"/>
                <a:gd name="T19" fmla="*/ 278 h 354"/>
                <a:gd name="T20" fmla="*/ 13 w 105"/>
                <a:gd name="T21" fmla="*/ 245 h 354"/>
                <a:gd name="T22" fmla="*/ 15 w 105"/>
                <a:gd name="T23" fmla="*/ 212 h 354"/>
                <a:gd name="T24" fmla="*/ 10 w 105"/>
                <a:gd name="T25" fmla="*/ 85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3" name="Freeform 81">
              <a:extLst>
                <a:ext uri="{FF2B5EF4-FFF2-40B4-BE49-F238E27FC236}">
                  <a16:creationId xmlns:a16="http://schemas.microsoft.com/office/drawing/2014/main" id="{4CE93AB1-0BC8-1530-68AB-04BD0495F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4 w 149"/>
                <a:gd name="T1" fmla="*/ 18 h 376"/>
                <a:gd name="T2" fmla="*/ 136 w 149"/>
                <a:gd name="T3" fmla="*/ 90 h 376"/>
                <a:gd name="T4" fmla="*/ 128 w 149"/>
                <a:gd name="T5" fmla="*/ 114 h 376"/>
                <a:gd name="T6" fmla="*/ 124 w 149"/>
                <a:gd name="T7" fmla="*/ 123 h 376"/>
                <a:gd name="T8" fmla="*/ 106 w 149"/>
                <a:gd name="T9" fmla="*/ 214 h 376"/>
                <a:gd name="T10" fmla="*/ 84 w 149"/>
                <a:gd name="T11" fmla="*/ 275 h 376"/>
                <a:gd name="T12" fmla="*/ 67 w 149"/>
                <a:gd name="T13" fmla="*/ 317 h 376"/>
                <a:gd name="T14" fmla="*/ 57 w 149"/>
                <a:gd name="T15" fmla="*/ 319 h 376"/>
                <a:gd name="T16" fmla="*/ 18 w 149"/>
                <a:gd name="T17" fmla="*/ 324 h 376"/>
                <a:gd name="T18" fmla="*/ 2 w 149"/>
                <a:gd name="T19" fmla="*/ 307 h 376"/>
                <a:gd name="T20" fmla="*/ 5 w 149"/>
                <a:gd name="T21" fmla="*/ 277 h 376"/>
                <a:gd name="T22" fmla="*/ 8 w 149"/>
                <a:gd name="T23" fmla="*/ 193 h 376"/>
                <a:gd name="T24" fmla="*/ 21 w 149"/>
                <a:gd name="T25" fmla="*/ 174 h 376"/>
                <a:gd name="T26" fmla="*/ 35 w 149"/>
                <a:gd name="T27" fmla="*/ 93 h 376"/>
                <a:gd name="T28" fmla="*/ 43 w 149"/>
                <a:gd name="T29" fmla="*/ 65 h 376"/>
                <a:gd name="T30" fmla="*/ 82 w 149"/>
                <a:gd name="T31" fmla="*/ 16 h 376"/>
                <a:gd name="T32" fmla="*/ 124 w 149"/>
                <a:gd name="T33" fmla="*/ 16 h 376"/>
                <a:gd name="T34" fmla="*/ 144 w 149"/>
                <a:gd name="T35" fmla="*/ 18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4" name="Freeform 82">
              <a:extLst>
                <a:ext uri="{FF2B5EF4-FFF2-40B4-BE49-F238E27FC236}">
                  <a16:creationId xmlns:a16="http://schemas.microsoft.com/office/drawing/2014/main" id="{B60B4AE0-82FB-9DD1-381C-EFB3120C1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24 h 504"/>
                <a:gd name="T2" fmla="*/ 61 w 96"/>
                <a:gd name="T3" fmla="*/ 431 h 504"/>
                <a:gd name="T4" fmla="*/ 72 w 96"/>
                <a:gd name="T5" fmla="*/ 394 h 504"/>
                <a:gd name="T6" fmla="*/ 72 w 96"/>
                <a:gd name="T7" fmla="*/ 282 h 504"/>
                <a:gd name="T8" fmla="*/ 88 w 96"/>
                <a:gd name="T9" fmla="*/ 187 h 504"/>
                <a:gd name="T10" fmla="*/ 96 w 96"/>
                <a:gd name="T11" fmla="*/ 152 h 504"/>
                <a:gd name="T12" fmla="*/ 88 w 96"/>
                <a:gd name="T13" fmla="*/ 45 h 504"/>
                <a:gd name="T14" fmla="*/ 77 w 96"/>
                <a:gd name="T15" fmla="*/ 5 h 504"/>
                <a:gd name="T16" fmla="*/ 29 w 96"/>
                <a:gd name="T17" fmla="*/ 22 h 504"/>
                <a:gd name="T18" fmla="*/ 26 w 96"/>
                <a:gd name="T19" fmla="*/ 106 h 504"/>
                <a:gd name="T20" fmla="*/ 32 w 96"/>
                <a:gd name="T21" fmla="*/ 317 h 504"/>
                <a:gd name="T22" fmla="*/ 40 w 96"/>
                <a:gd name="T23" fmla="*/ 354 h 504"/>
                <a:gd name="T24" fmla="*/ 24 w 96"/>
                <a:gd name="T25" fmla="*/ 413 h 504"/>
                <a:gd name="T26" fmla="*/ 26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5" name="Freeform 83">
              <a:extLst>
                <a:ext uri="{FF2B5EF4-FFF2-40B4-BE49-F238E27FC236}">
                  <a16:creationId xmlns:a16="http://schemas.microsoft.com/office/drawing/2014/main" id="{E72172AF-8107-9A4F-23F4-CCB6B65BB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34 h 410"/>
                <a:gd name="T2" fmla="*/ 43 w 150"/>
                <a:gd name="T3" fmla="*/ 359 h 410"/>
                <a:gd name="T4" fmla="*/ 85 w 150"/>
                <a:gd name="T5" fmla="*/ 352 h 410"/>
                <a:gd name="T6" fmla="*/ 99 w 150"/>
                <a:gd name="T7" fmla="*/ 317 h 410"/>
                <a:gd name="T8" fmla="*/ 122 w 150"/>
                <a:gd name="T9" fmla="*/ 245 h 410"/>
                <a:gd name="T10" fmla="*/ 137 w 150"/>
                <a:gd name="T11" fmla="*/ 189 h 410"/>
                <a:gd name="T12" fmla="*/ 145 w 150"/>
                <a:gd name="T13" fmla="*/ 168 h 410"/>
                <a:gd name="T14" fmla="*/ 147 w 150"/>
                <a:gd name="T15" fmla="*/ 102 h 410"/>
                <a:gd name="T16" fmla="*/ 154 w 150"/>
                <a:gd name="T17" fmla="*/ 88 h 410"/>
                <a:gd name="T18" fmla="*/ 156 w 150"/>
                <a:gd name="T19" fmla="*/ 42 h 410"/>
                <a:gd name="T20" fmla="*/ 139 w 150"/>
                <a:gd name="T21" fmla="*/ 0 h 410"/>
                <a:gd name="T22" fmla="*/ 99 w 150"/>
                <a:gd name="T23" fmla="*/ 11 h 410"/>
                <a:gd name="T24" fmla="*/ 82 w 150"/>
                <a:gd name="T25" fmla="*/ 46 h 410"/>
                <a:gd name="T26" fmla="*/ 70 w 150"/>
                <a:gd name="T27" fmla="*/ 121 h 410"/>
                <a:gd name="T28" fmla="*/ 62 w 150"/>
                <a:gd name="T29" fmla="*/ 142 h 410"/>
                <a:gd name="T30" fmla="*/ 45 w 150"/>
                <a:gd name="T31" fmla="*/ 189 h 410"/>
                <a:gd name="T32" fmla="*/ 43 w 150"/>
                <a:gd name="T33" fmla="*/ 198 h 410"/>
                <a:gd name="T34" fmla="*/ 36 w 150"/>
                <a:gd name="T35" fmla="*/ 203 h 410"/>
                <a:gd name="T36" fmla="*/ 34 w 150"/>
                <a:gd name="T37" fmla="*/ 219 h 410"/>
                <a:gd name="T38" fmla="*/ 31 w 150"/>
                <a:gd name="T39" fmla="*/ 226 h 410"/>
                <a:gd name="T40" fmla="*/ 17 w 150"/>
                <a:gd name="T41" fmla="*/ 306 h 410"/>
                <a:gd name="T42" fmla="*/ 11 w 150"/>
                <a:gd name="T43" fmla="*/ 334 h 410"/>
                <a:gd name="T44" fmla="*/ 2 w 150"/>
                <a:gd name="T45" fmla="*/ 338 h 410"/>
                <a:gd name="T46" fmla="*/ 5 w 150"/>
                <a:gd name="T47" fmla="*/ 33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96" name="Rectangle 84">
            <a:extLst>
              <a:ext uri="{FF2B5EF4-FFF2-40B4-BE49-F238E27FC236}">
                <a16:creationId xmlns:a16="http://schemas.microsoft.com/office/drawing/2014/main" id="{615C5E58-4A59-CCCE-0046-2C7389E43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ru-RU" sz="2400" b="0" i="1">
              <a:solidFill>
                <a:srgbClr val="FFFFFF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320597" name="Oval 85">
            <a:extLst>
              <a:ext uri="{FF2B5EF4-FFF2-40B4-BE49-F238E27FC236}">
                <a16:creationId xmlns:a16="http://schemas.microsoft.com/office/drawing/2014/main" id="{6FABAB41-A217-85B7-FFC7-C90F4361B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2489200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98" name="Text Box 86">
            <a:extLst>
              <a:ext uri="{FF2B5EF4-FFF2-40B4-BE49-F238E27FC236}">
                <a16:creationId xmlns:a16="http://schemas.microsoft.com/office/drawing/2014/main" id="{2BA661ED-8207-587C-97DF-7539157CE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66A9632A-3BFB-1C09-13DA-C700CA1A8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19EBA09-E131-F9D2-75BF-A5F861DFE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0" name="Text Box 44">
            <a:extLst>
              <a:ext uri="{FF2B5EF4-FFF2-40B4-BE49-F238E27FC236}">
                <a16:creationId xmlns:a16="http://schemas.microsoft.com/office/drawing/2014/main" id="{A55FE43E-A0B0-9009-ABC9-E732A9795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20638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20-31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86061" name="Rectangle 45">
            <a:extLst>
              <a:ext uri="{FF2B5EF4-FFF2-40B4-BE49-F238E27FC236}">
                <a16:creationId xmlns:a16="http://schemas.microsoft.com/office/drawing/2014/main" id="{3EFC0365-457A-898B-F980-B2E999235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2" name="Rectangle 46">
            <a:extLst>
              <a:ext uri="{FF2B5EF4-FFF2-40B4-BE49-F238E27FC236}">
                <a16:creationId xmlns:a16="http://schemas.microsoft.com/office/drawing/2014/main" id="{FD2CDA61-966A-6925-7DCA-1A4815D54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86063" name="AutoShape 47">
            <a:extLst>
              <a:ext uri="{FF2B5EF4-FFF2-40B4-BE49-F238E27FC236}">
                <a16:creationId xmlns:a16="http://schemas.microsoft.com/office/drawing/2014/main" id="{B8E8EECB-CF33-D8B7-0C1D-02D72E0AE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4" name="Rectangle 48">
            <a:extLst>
              <a:ext uri="{FF2B5EF4-FFF2-40B4-BE49-F238E27FC236}">
                <a16:creationId xmlns:a16="http://schemas.microsoft.com/office/drawing/2014/main" id="{87916DAF-1DCE-F0D4-6DE5-797CF1AB6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5" name="AutoShape 49">
            <a:extLst>
              <a:ext uri="{FF2B5EF4-FFF2-40B4-BE49-F238E27FC236}">
                <a16:creationId xmlns:a16="http://schemas.microsoft.com/office/drawing/2014/main" id="{EF0F8CA6-24E2-1DB5-FBBF-D4C41DEE5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6" name="Line 50">
            <a:extLst>
              <a:ext uri="{FF2B5EF4-FFF2-40B4-BE49-F238E27FC236}">
                <a16:creationId xmlns:a16="http://schemas.microsoft.com/office/drawing/2014/main" id="{4D89EFDE-45E0-E442-050F-048DF17133C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7" name="Line 51">
            <a:extLst>
              <a:ext uri="{FF2B5EF4-FFF2-40B4-BE49-F238E27FC236}">
                <a16:creationId xmlns:a16="http://schemas.microsoft.com/office/drawing/2014/main" id="{B8B0886F-9864-5773-07F5-DF00FDAD0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8" name="Line 52">
            <a:extLst>
              <a:ext uri="{FF2B5EF4-FFF2-40B4-BE49-F238E27FC236}">
                <a16:creationId xmlns:a16="http://schemas.microsoft.com/office/drawing/2014/main" id="{BD4315CF-44EC-B69F-E87D-C75F695C8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9" name="Line 53">
            <a:extLst>
              <a:ext uri="{FF2B5EF4-FFF2-40B4-BE49-F238E27FC236}">
                <a16:creationId xmlns:a16="http://schemas.microsoft.com/office/drawing/2014/main" id="{D6863E41-0E80-4FFC-68FC-8B0E326D4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70" name="Line 54">
            <a:extLst>
              <a:ext uri="{FF2B5EF4-FFF2-40B4-BE49-F238E27FC236}">
                <a16:creationId xmlns:a16="http://schemas.microsoft.com/office/drawing/2014/main" id="{6C19879D-E5A3-346E-A292-49CA77C75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71" name="Rectangle 55">
            <a:extLst>
              <a:ext uri="{FF2B5EF4-FFF2-40B4-BE49-F238E27FC236}">
                <a16:creationId xmlns:a16="http://schemas.microsoft.com/office/drawing/2014/main" id="{22885FA0-5F0D-75C0-0395-A1821FC6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86072" name="Rectangle 56">
            <a:extLst>
              <a:ext uri="{FF2B5EF4-FFF2-40B4-BE49-F238E27FC236}">
                <a16:creationId xmlns:a16="http://schemas.microsoft.com/office/drawing/2014/main" id="{DA0F5FA6-9D3B-B837-5E47-9A06374B1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6073" name="Rectangle 57">
            <a:extLst>
              <a:ext uri="{FF2B5EF4-FFF2-40B4-BE49-F238E27FC236}">
                <a16:creationId xmlns:a16="http://schemas.microsoft.com/office/drawing/2014/main" id="{467F8222-B71C-CCA5-3E46-BAD732BB7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6074" name="Line 58">
            <a:extLst>
              <a:ext uri="{FF2B5EF4-FFF2-40B4-BE49-F238E27FC236}">
                <a16:creationId xmlns:a16="http://schemas.microsoft.com/office/drawing/2014/main" id="{4F020329-0B71-7EBC-FC7F-BB7DACAADC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75" name="Rectangle 59">
            <a:extLst>
              <a:ext uri="{FF2B5EF4-FFF2-40B4-BE49-F238E27FC236}">
                <a16:creationId xmlns:a16="http://schemas.microsoft.com/office/drawing/2014/main" id="{C1262B43-ECA0-092F-A66E-E0F69B2D4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6076" name="Text Box 60">
            <a:extLst>
              <a:ext uri="{FF2B5EF4-FFF2-40B4-BE49-F238E27FC236}">
                <a16:creationId xmlns:a16="http://schemas.microsoft.com/office/drawing/2014/main" id="{DD785BEA-688B-0D98-2AAD-04B1D4B42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86080" name="Rectangle 64">
            <a:extLst>
              <a:ext uri="{FF2B5EF4-FFF2-40B4-BE49-F238E27FC236}">
                <a16:creationId xmlns:a16="http://schemas.microsoft.com/office/drawing/2014/main" id="{8725BF11-5CE3-8D4F-5EC3-9AA7A7679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86083" name="Text Box 67">
            <a:extLst>
              <a:ext uri="{FF2B5EF4-FFF2-40B4-BE49-F238E27FC236}">
                <a16:creationId xmlns:a16="http://schemas.microsoft.com/office/drawing/2014/main" id="{A48863DD-DC91-AF90-E1C1-1DE103392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86084" name="Rectangle 68">
            <a:extLst>
              <a:ext uri="{FF2B5EF4-FFF2-40B4-BE49-F238E27FC236}">
                <a16:creationId xmlns:a16="http://schemas.microsoft.com/office/drawing/2014/main" id="{3594394D-17D9-F6B0-4BFF-9390AD59E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722313"/>
            <a:ext cx="6261100" cy="1733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ЗАКОН</a:t>
            </a:r>
            <a:r>
              <a:rPr lang="en-US" altLang="en-US" sz="4000">
                <a:solidFill>
                  <a:srgbClr val="FAFD00"/>
                </a:solidFill>
                <a:latin typeface="Times" panose="020F07020304040A0204" pitchFamily="34" charset="0"/>
              </a:rPr>
              <a:t> (</a:t>
            </a:r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ТОРА</a:t>
            </a:r>
            <a:r>
              <a:rPr lang="en-US" altLang="en-US" sz="4400">
                <a:solidFill>
                  <a:srgbClr val="FAFD00"/>
                </a:solidFill>
                <a:latin typeface="Times" panose="020F07020304040A0204" pitchFamily="34" charset="0"/>
              </a:rPr>
              <a:t>)</a:t>
            </a:r>
          </a:p>
          <a:p>
            <a:pPr algn="ctr"/>
            <a:r>
              <a:rPr lang="ru-RU" altLang="en-US" sz="3200">
                <a:latin typeface="Times" panose="020F07020304040A0204" pitchFamily="34" charset="0"/>
              </a:rPr>
              <a:t>Праведное наставление               в 3-х частях</a:t>
            </a:r>
            <a:r>
              <a:rPr lang="en-US" altLang="en-US" sz="3200">
                <a:latin typeface="Times" panose="020F07020304040A0204" pitchFamily="34" charset="0"/>
              </a:rPr>
              <a:t>:</a:t>
            </a:r>
            <a:r>
              <a:rPr lang="en-US" altLang="en-US" sz="2400">
                <a:latin typeface="Times" panose="020F07020304040A0204" pitchFamily="34" charset="0"/>
              </a:rPr>
              <a:t>                          </a:t>
            </a:r>
            <a:endParaRPr lang="en-US" altLang="en-US" sz="2800"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6432EA1F-3E7D-585B-40E9-85804C296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74CB8429-7325-0CC1-DB0A-13C8E849D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84" name="Text Box 44">
            <a:extLst>
              <a:ext uri="{FF2B5EF4-FFF2-40B4-BE49-F238E27FC236}">
                <a16:creationId xmlns:a16="http://schemas.microsoft.com/office/drawing/2014/main" id="{9A1FC9D1-1CEA-409F-B8AF-DD4499141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20:1-17</a:t>
            </a:r>
            <a:endParaRPr lang="en-US" altLang="en-US" sz="12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87085" name="Rectangle 45">
            <a:extLst>
              <a:ext uri="{FF2B5EF4-FFF2-40B4-BE49-F238E27FC236}">
                <a16:creationId xmlns:a16="http://schemas.microsoft.com/office/drawing/2014/main" id="{6468F8D1-CC75-93EA-4D24-50E331574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86" name="Rectangle 46">
            <a:extLst>
              <a:ext uri="{FF2B5EF4-FFF2-40B4-BE49-F238E27FC236}">
                <a16:creationId xmlns:a16="http://schemas.microsoft.com/office/drawing/2014/main" id="{13990EC5-3DA1-7891-9D72-30C9167D1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87087" name="AutoShape 47">
            <a:extLst>
              <a:ext uri="{FF2B5EF4-FFF2-40B4-BE49-F238E27FC236}">
                <a16:creationId xmlns:a16="http://schemas.microsoft.com/office/drawing/2014/main" id="{512084AF-F557-0991-C20E-1C0D41B78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88" name="Rectangle 48">
            <a:extLst>
              <a:ext uri="{FF2B5EF4-FFF2-40B4-BE49-F238E27FC236}">
                <a16:creationId xmlns:a16="http://schemas.microsoft.com/office/drawing/2014/main" id="{593314CE-11C9-5EE8-4B66-9D45A4BF9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89" name="AutoShape 49">
            <a:extLst>
              <a:ext uri="{FF2B5EF4-FFF2-40B4-BE49-F238E27FC236}">
                <a16:creationId xmlns:a16="http://schemas.microsoft.com/office/drawing/2014/main" id="{E47BC762-F13A-2A50-B321-D1825EB5C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0" name="Line 50">
            <a:extLst>
              <a:ext uri="{FF2B5EF4-FFF2-40B4-BE49-F238E27FC236}">
                <a16:creationId xmlns:a16="http://schemas.microsoft.com/office/drawing/2014/main" id="{10CD6C00-0F43-1115-3767-2E4062801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1" name="Line 51">
            <a:extLst>
              <a:ext uri="{FF2B5EF4-FFF2-40B4-BE49-F238E27FC236}">
                <a16:creationId xmlns:a16="http://schemas.microsoft.com/office/drawing/2014/main" id="{CD30F49F-20C3-5EDD-B7F4-E4B066DB9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2" name="Line 52">
            <a:extLst>
              <a:ext uri="{FF2B5EF4-FFF2-40B4-BE49-F238E27FC236}">
                <a16:creationId xmlns:a16="http://schemas.microsoft.com/office/drawing/2014/main" id="{EBFA9B78-60C3-04EF-AB21-9CA1199603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3" name="Line 53">
            <a:extLst>
              <a:ext uri="{FF2B5EF4-FFF2-40B4-BE49-F238E27FC236}">
                <a16:creationId xmlns:a16="http://schemas.microsoft.com/office/drawing/2014/main" id="{990BF6E3-DC36-AD0A-C541-1BD08D32F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4" name="Line 54">
            <a:extLst>
              <a:ext uri="{FF2B5EF4-FFF2-40B4-BE49-F238E27FC236}">
                <a16:creationId xmlns:a16="http://schemas.microsoft.com/office/drawing/2014/main" id="{4760BAA5-C9BF-AECE-C2A9-A7CD93AD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5" name="Rectangle 55">
            <a:extLst>
              <a:ext uri="{FF2B5EF4-FFF2-40B4-BE49-F238E27FC236}">
                <a16:creationId xmlns:a16="http://schemas.microsoft.com/office/drawing/2014/main" id="{8194D614-C887-B5EC-CBAE-9F741CA08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87096" name="Rectangle 56">
            <a:extLst>
              <a:ext uri="{FF2B5EF4-FFF2-40B4-BE49-F238E27FC236}">
                <a16:creationId xmlns:a16="http://schemas.microsoft.com/office/drawing/2014/main" id="{90336619-1E54-5F53-DB27-74D69DD69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7097" name="Rectangle 57">
            <a:extLst>
              <a:ext uri="{FF2B5EF4-FFF2-40B4-BE49-F238E27FC236}">
                <a16:creationId xmlns:a16="http://schemas.microsoft.com/office/drawing/2014/main" id="{A54308FA-134C-217D-0187-76A319726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7098" name="Line 58">
            <a:extLst>
              <a:ext uri="{FF2B5EF4-FFF2-40B4-BE49-F238E27FC236}">
                <a16:creationId xmlns:a16="http://schemas.microsoft.com/office/drawing/2014/main" id="{9D1DC2A2-C9E6-79BD-52F8-74A8B29D9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9" name="Rectangle 59">
            <a:extLst>
              <a:ext uri="{FF2B5EF4-FFF2-40B4-BE49-F238E27FC236}">
                <a16:creationId xmlns:a16="http://schemas.microsoft.com/office/drawing/2014/main" id="{2037E597-70B8-F0DF-C2C4-3FDAFCA0D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7100" name="Text Box 60">
            <a:extLst>
              <a:ext uri="{FF2B5EF4-FFF2-40B4-BE49-F238E27FC236}">
                <a16:creationId xmlns:a16="http://schemas.microsoft.com/office/drawing/2014/main" id="{A7153A70-DF67-F003-AC60-70908FF46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87104" name="Rectangle 64">
            <a:extLst>
              <a:ext uri="{FF2B5EF4-FFF2-40B4-BE49-F238E27FC236}">
                <a16:creationId xmlns:a16="http://schemas.microsoft.com/office/drawing/2014/main" id="{348AF25E-30C9-9491-A11C-7D57BE90C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87106" name="Text Box 66">
            <a:extLst>
              <a:ext uri="{FF2B5EF4-FFF2-40B4-BE49-F238E27FC236}">
                <a16:creationId xmlns:a16="http://schemas.microsoft.com/office/drawing/2014/main" id="{ECE5F573-F1E5-B078-6710-2678DF8D7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87107" name="Rectangle 67">
            <a:extLst>
              <a:ext uri="{FF2B5EF4-FFF2-40B4-BE49-F238E27FC236}">
                <a16:creationId xmlns:a16="http://schemas.microsoft.com/office/drawing/2014/main" id="{3A3BCA51-73C9-9A48-D69B-C13E88E90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722313"/>
            <a:ext cx="6261100" cy="29829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ЗАКОН</a:t>
            </a:r>
            <a:r>
              <a:rPr lang="en-US" altLang="en-US" sz="4000">
                <a:solidFill>
                  <a:srgbClr val="FAFD00"/>
                </a:solidFill>
                <a:latin typeface="Times" panose="020F07020304040A0204" pitchFamily="34" charset="0"/>
              </a:rPr>
              <a:t> (</a:t>
            </a:r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ТОРА</a:t>
            </a:r>
            <a:r>
              <a:rPr lang="en-US" altLang="en-US" sz="4400">
                <a:solidFill>
                  <a:srgbClr val="FAFD00"/>
                </a:solidFill>
                <a:latin typeface="Times" panose="020F07020304040A0204" pitchFamily="34" charset="0"/>
              </a:rPr>
              <a:t>)</a:t>
            </a:r>
          </a:p>
          <a:p>
            <a:pPr algn="ctr"/>
            <a:r>
              <a:rPr lang="ru-RU" altLang="en-US" sz="3200">
                <a:latin typeface="Times" panose="020F07020304040A0204" pitchFamily="34" charset="0"/>
              </a:rPr>
              <a:t>Праведное наставление               в 3-х частях</a:t>
            </a:r>
            <a:r>
              <a:rPr lang="en-US" altLang="en-US" sz="3200">
                <a:latin typeface="Times" panose="020F07020304040A0204" pitchFamily="34" charset="0"/>
              </a:rPr>
              <a:t>:</a:t>
            </a:r>
            <a:r>
              <a:rPr lang="en-US" altLang="en-US" sz="2400">
                <a:latin typeface="Times" panose="020F07020304040A0204" pitchFamily="34" charset="0"/>
              </a:rPr>
              <a:t>                          </a:t>
            </a:r>
            <a:endParaRPr lang="en-US" altLang="en-US" sz="2800">
              <a:latin typeface="Times" panose="020F07020304040A0204" pitchFamily="34" charset="0"/>
            </a:endParaRPr>
          </a:p>
          <a:p>
            <a:endParaRPr lang="en-US" altLang="en-US" sz="6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НРАВСТВЕННАЯ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: </a:t>
            </a:r>
            <a:r>
              <a:rPr lang="ru-RU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десять заповедей</a:t>
            </a:r>
            <a:r>
              <a:rPr lang="en-US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; </a:t>
            </a:r>
            <a:r>
              <a:rPr lang="ru-RU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основа нашей современной правовой системы</a:t>
            </a:r>
            <a:r>
              <a:rPr lang="en-US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.</a:t>
            </a:r>
          </a:p>
        </p:txBody>
      </p:sp>
    </p:spTree>
  </p:cSld>
  <p:clrMapOvr>
    <a:masterClrMapping/>
  </p:clrMapOvr>
  <p:transition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6B7B7361-E11B-92DA-F091-404C09601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E2FCF4F-D2AD-A626-47AF-34406690F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88" name="Text Box 24">
            <a:extLst>
              <a:ext uri="{FF2B5EF4-FFF2-40B4-BE49-F238E27FC236}">
                <a16:creationId xmlns:a16="http://schemas.microsoft.com/office/drawing/2014/main" id="{92235610-0664-36E5-5BC0-7CE92A14D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88089" name="Text Box 25">
            <a:extLst>
              <a:ext uri="{FF2B5EF4-FFF2-40B4-BE49-F238E27FC236}">
                <a16:creationId xmlns:a16="http://schemas.microsoft.com/office/drawing/2014/main" id="{EB0E3350-802F-A203-A275-605D523C3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21-24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88090" name="Rectangle 26">
            <a:extLst>
              <a:ext uri="{FF2B5EF4-FFF2-40B4-BE49-F238E27FC236}">
                <a16:creationId xmlns:a16="http://schemas.microsoft.com/office/drawing/2014/main" id="{1A50982E-33C0-AC01-58E3-8B61DF4D6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1" name="Rectangle 27">
            <a:extLst>
              <a:ext uri="{FF2B5EF4-FFF2-40B4-BE49-F238E27FC236}">
                <a16:creationId xmlns:a16="http://schemas.microsoft.com/office/drawing/2014/main" id="{13979788-1327-0A19-E8A5-74C6F56A6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88092" name="AutoShape 28">
            <a:extLst>
              <a:ext uri="{FF2B5EF4-FFF2-40B4-BE49-F238E27FC236}">
                <a16:creationId xmlns:a16="http://schemas.microsoft.com/office/drawing/2014/main" id="{887E1E13-E082-F194-53A3-C9C17652E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3" name="Rectangle 29">
            <a:extLst>
              <a:ext uri="{FF2B5EF4-FFF2-40B4-BE49-F238E27FC236}">
                <a16:creationId xmlns:a16="http://schemas.microsoft.com/office/drawing/2014/main" id="{1433A672-10BD-1ED4-908A-B61F76D07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4" name="AutoShape 30">
            <a:extLst>
              <a:ext uri="{FF2B5EF4-FFF2-40B4-BE49-F238E27FC236}">
                <a16:creationId xmlns:a16="http://schemas.microsoft.com/office/drawing/2014/main" id="{D4A78FD4-2648-AE01-4FBA-8CFD6C068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5" name="Line 31">
            <a:extLst>
              <a:ext uri="{FF2B5EF4-FFF2-40B4-BE49-F238E27FC236}">
                <a16:creationId xmlns:a16="http://schemas.microsoft.com/office/drawing/2014/main" id="{6D0F71C5-7172-279E-4CC0-40A993759C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6" name="Line 32">
            <a:extLst>
              <a:ext uri="{FF2B5EF4-FFF2-40B4-BE49-F238E27FC236}">
                <a16:creationId xmlns:a16="http://schemas.microsoft.com/office/drawing/2014/main" id="{63072C74-E2AD-21DB-DE39-4CD658049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7" name="Line 33">
            <a:extLst>
              <a:ext uri="{FF2B5EF4-FFF2-40B4-BE49-F238E27FC236}">
                <a16:creationId xmlns:a16="http://schemas.microsoft.com/office/drawing/2014/main" id="{1BFCD1F0-E088-9FB5-322E-FAA0245F14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8" name="Line 34">
            <a:extLst>
              <a:ext uri="{FF2B5EF4-FFF2-40B4-BE49-F238E27FC236}">
                <a16:creationId xmlns:a16="http://schemas.microsoft.com/office/drawing/2014/main" id="{17A67DA2-A74A-A03A-7C62-97D540BA4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9" name="Line 35">
            <a:extLst>
              <a:ext uri="{FF2B5EF4-FFF2-40B4-BE49-F238E27FC236}">
                <a16:creationId xmlns:a16="http://schemas.microsoft.com/office/drawing/2014/main" id="{5B50D50A-0E78-D076-8E98-7126351B5A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100" name="Rectangle 36">
            <a:extLst>
              <a:ext uri="{FF2B5EF4-FFF2-40B4-BE49-F238E27FC236}">
                <a16:creationId xmlns:a16="http://schemas.microsoft.com/office/drawing/2014/main" id="{870CD741-26F4-BDE0-CF90-B60D71B0F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88101" name="Rectangle 37">
            <a:extLst>
              <a:ext uri="{FF2B5EF4-FFF2-40B4-BE49-F238E27FC236}">
                <a16:creationId xmlns:a16="http://schemas.microsoft.com/office/drawing/2014/main" id="{8553DD34-A1A8-B045-53B1-B9BADB5E4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8102" name="Rectangle 38">
            <a:extLst>
              <a:ext uri="{FF2B5EF4-FFF2-40B4-BE49-F238E27FC236}">
                <a16:creationId xmlns:a16="http://schemas.microsoft.com/office/drawing/2014/main" id="{54BECB22-D93A-B4F1-4E64-56DB1A5B0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8103" name="Line 39">
            <a:extLst>
              <a:ext uri="{FF2B5EF4-FFF2-40B4-BE49-F238E27FC236}">
                <a16:creationId xmlns:a16="http://schemas.microsoft.com/office/drawing/2014/main" id="{E007402E-9985-C15F-AE21-31E1B471AC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104" name="Rectangle 40">
            <a:extLst>
              <a:ext uri="{FF2B5EF4-FFF2-40B4-BE49-F238E27FC236}">
                <a16:creationId xmlns:a16="http://schemas.microsoft.com/office/drawing/2014/main" id="{D43CF380-FC15-FD59-E846-E64A29DCD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8105" name="Text Box 41">
            <a:extLst>
              <a:ext uri="{FF2B5EF4-FFF2-40B4-BE49-F238E27FC236}">
                <a16:creationId xmlns:a16="http://schemas.microsoft.com/office/drawing/2014/main" id="{70F9AB84-6959-96FF-C31C-3C994D1F9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88109" name="Rectangle 45">
            <a:extLst>
              <a:ext uri="{FF2B5EF4-FFF2-40B4-BE49-F238E27FC236}">
                <a16:creationId xmlns:a16="http://schemas.microsoft.com/office/drawing/2014/main" id="{70C4AD97-14D6-8909-BC12-81FB8D8FD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88111" name="Text Box 47">
            <a:extLst>
              <a:ext uri="{FF2B5EF4-FFF2-40B4-BE49-F238E27FC236}">
                <a16:creationId xmlns:a16="http://schemas.microsoft.com/office/drawing/2014/main" id="{B4EF7EE1-6E1C-874B-D144-3104D88A9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88112" name="Rectangle 48">
            <a:extLst>
              <a:ext uri="{FF2B5EF4-FFF2-40B4-BE49-F238E27FC236}">
                <a16:creationId xmlns:a16="http://schemas.microsoft.com/office/drawing/2014/main" id="{A5ED8300-F4E9-5EE6-27CC-B495CBE22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722313"/>
            <a:ext cx="6261100" cy="46275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ЗАКОН</a:t>
            </a:r>
            <a:r>
              <a:rPr lang="en-US" altLang="en-US" sz="4000">
                <a:solidFill>
                  <a:srgbClr val="FAFD00"/>
                </a:solidFill>
                <a:latin typeface="Times" panose="020F07020304040A0204" pitchFamily="34" charset="0"/>
              </a:rPr>
              <a:t> (</a:t>
            </a:r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ТОРА</a:t>
            </a:r>
            <a:r>
              <a:rPr lang="en-US" altLang="en-US" sz="4400">
                <a:solidFill>
                  <a:srgbClr val="FAFD00"/>
                </a:solidFill>
                <a:latin typeface="Times" panose="020F07020304040A0204" pitchFamily="34" charset="0"/>
              </a:rPr>
              <a:t>)</a:t>
            </a:r>
          </a:p>
          <a:p>
            <a:pPr algn="ctr"/>
            <a:r>
              <a:rPr lang="ru-RU" altLang="en-US" sz="3200">
                <a:latin typeface="Times" panose="020F07020304040A0204" pitchFamily="34" charset="0"/>
              </a:rPr>
              <a:t>Праведное наставление               в 3-х частях</a:t>
            </a:r>
            <a:r>
              <a:rPr lang="en-US" altLang="en-US" sz="3200">
                <a:latin typeface="Times" panose="020F07020304040A0204" pitchFamily="34" charset="0"/>
              </a:rPr>
              <a:t>:</a:t>
            </a:r>
            <a:r>
              <a:rPr lang="en-US" altLang="en-US" sz="2400">
                <a:latin typeface="Times" panose="020F07020304040A0204" pitchFamily="34" charset="0"/>
              </a:rPr>
              <a:t>                          </a:t>
            </a:r>
            <a:endParaRPr lang="en-US" altLang="en-US" sz="2800">
              <a:latin typeface="Times" panose="020F07020304040A0204" pitchFamily="34" charset="0"/>
            </a:endParaRPr>
          </a:p>
          <a:p>
            <a:endParaRPr lang="en-US" altLang="en-US" sz="6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НРАВСТВЕННАЯ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: </a:t>
            </a:r>
            <a:r>
              <a:rPr lang="ru-RU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десять заповедей</a:t>
            </a:r>
            <a:r>
              <a:rPr lang="en-US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; </a:t>
            </a:r>
            <a:r>
              <a:rPr lang="ru-RU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основа нашей современной правовой системы</a:t>
            </a:r>
            <a:r>
              <a:rPr lang="en-US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.</a:t>
            </a:r>
          </a:p>
          <a:p>
            <a:endParaRPr lang="en-US" altLang="en-US" sz="8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ГРАЖДАНСКАЯ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: </a:t>
            </a:r>
            <a:r>
              <a:rPr lang="ru-RU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как люди должны жить друг с другом при новом общественном укладе</a:t>
            </a:r>
            <a:r>
              <a:rPr lang="en-US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.</a:t>
            </a:r>
          </a:p>
          <a:p>
            <a:endParaRPr lang="en-US" altLang="en-US" sz="2400">
              <a:solidFill>
                <a:schemeClr val="hlink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ACCF0E2-A127-16B3-753A-22395FD8F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A3514C56-0E6A-18B3-B5A6-F718261CA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E4F2A924-16AB-5301-BD68-9811AC95D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722313"/>
            <a:ext cx="6261100" cy="51768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ЗАКОН</a:t>
            </a:r>
            <a:r>
              <a:rPr lang="en-US" altLang="en-US" sz="4000">
                <a:solidFill>
                  <a:srgbClr val="FAFD00"/>
                </a:solidFill>
                <a:latin typeface="Times" panose="020F07020304040A0204" pitchFamily="34" charset="0"/>
              </a:rPr>
              <a:t> (</a:t>
            </a:r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ТОРА</a:t>
            </a:r>
            <a:r>
              <a:rPr lang="en-US" altLang="en-US" sz="4400">
                <a:solidFill>
                  <a:srgbClr val="FAFD00"/>
                </a:solidFill>
                <a:latin typeface="Times" panose="020F07020304040A0204" pitchFamily="34" charset="0"/>
              </a:rPr>
              <a:t>)</a:t>
            </a:r>
          </a:p>
          <a:p>
            <a:pPr algn="ctr"/>
            <a:r>
              <a:rPr lang="ru-RU" altLang="en-US" sz="3200">
                <a:latin typeface="Times" panose="020F07020304040A0204" pitchFamily="34" charset="0"/>
              </a:rPr>
              <a:t>Праведное наставление               в 3-х частях</a:t>
            </a:r>
            <a:r>
              <a:rPr lang="en-US" altLang="en-US" sz="3200">
                <a:latin typeface="Times" panose="020F07020304040A0204" pitchFamily="34" charset="0"/>
              </a:rPr>
              <a:t>:</a:t>
            </a:r>
            <a:r>
              <a:rPr lang="en-US" altLang="en-US" sz="2400">
                <a:latin typeface="Times" panose="020F07020304040A0204" pitchFamily="34" charset="0"/>
              </a:rPr>
              <a:t>                          </a:t>
            </a:r>
            <a:endParaRPr lang="en-US" altLang="en-US" sz="2800">
              <a:latin typeface="Times" panose="020F07020304040A0204" pitchFamily="34" charset="0"/>
            </a:endParaRPr>
          </a:p>
          <a:p>
            <a:endParaRPr lang="en-US" altLang="en-US" sz="6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НРАВСТВЕННАЯ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: </a:t>
            </a:r>
            <a:r>
              <a:rPr lang="ru-RU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десять заповедей</a:t>
            </a:r>
            <a:r>
              <a:rPr lang="en-US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; </a:t>
            </a:r>
            <a:r>
              <a:rPr lang="ru-RU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основа нашей современной правовой системы</a:t>
            </a:r>
            <a:r>
              <a:rPr lang="en-US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.</a:t>
            </a:r>
          </a:p>
          <a:p>
            <a:endParaRPr lang="en-US" altLang="en-US" sz="8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ГРАЖДАНСКАЯ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: </a:t>
            </a:r>
            <a:r>
              <a:rPr lang="ru-RU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как люди должны жить друг с другом при новом общественном укладе</a:t>
            </a:r>
            <a:r>
              <a:rPr lang="en-US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.</a:t>
            </a:r>
          </a:p>
          <a:p>
            <a:endParaRPr lang="en-US" altLang="en-US" sz="8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БОГОСЛУЖЕБНАЯ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: </a:t>
            </a:r>
            <a:r>
              <a:rPr lang="ru-RU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как поклоняться Богу при новом общественном укладе</a:t>
            </a:r>
            <a:r>
              <a:rPr lang="en-US" altLang="en-US" sz="2400">
                <a:solidFill>
                  <a:schemeClr val="hlink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89113" name="Text Box 25">
            <a:extLst>
              <a:ext uri="{FF2B5EF4-FFF2-40B4-BE49-F238E27FC236}">
                <a16:creationId xmlns:a16="http://schemas.microsoft.com/office/drawing/2014/main" id="{7524E8FB-90B9-69F6-5E68-2F9C8D727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1905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25-31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89114" name="Rectangle 26">
            <a:extLst>
              <a:ext uri="{FF2B5EF4-FFF2-40B4-BE49-F238E27FC236}">
                <a16:creationId xmlns:a16="http://schemas.microsoft.com/office/drawing/2014/main" id="{1D3EC0A1-B76A-B859-434B-D7837A654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15" name="Rectangle 27">
            <a:extLst>
              <a:ext uri="{FF2B5EF4-FFF2-40B4-BE49-F238E27FC236}">
                <a16:creationId xmlns:a16="http://schemas.microsoft.com/office/drawing/2014/main" id="{ED83E5DC-0753-8D88-07AC-20C771D3B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89116" name="AutoShape 28">
            <a:extLst>
              <a:ext uri="{FF2B5EF4-FFF2-40B4-BE49-F238E27FC236}">
                <a16:creationId xmlns:a16="http://schemas.microsoft.com/office/drawing/2014/main" id="{2F7B37C1-B19C-459E-D8E2-F50E23801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17" name="Rectangle 29">
            <a:extLst>
              <a:ext uri="{FF2B5EF4-FFF2-40B4-BE49-F238E27FC236}">
                <a16:creationId xmlns:a16="http://schemas.microsoft.com/office/drawing/2014/main" id="{59DD91A7-8790-18FC-C554-91BB4CB71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18" name="AutoShape 30">
            <a:extLst>
              <a:ext uri="{FF2B5EF4-FFF2-40B4-BE49-F238E27FC236}">
                <a16:creationId xmlns:a16="http://schemas.microsoft.com/office/drawing/2014/main" id="{662CF523-7F40-C3C0-6EBB-507C9C42B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19" name="Line 31">
            <a:extLst>
              <a:ext uri="{FF2B5EF4-FFF2-40B4-BE49-F238E27FC236}">
                <a16:creationId xmlns:a16="http://schemas.microsoft.com/office/drawing/2014/main" id="{29E072AE-C88A-5DDF-9D0A-DE4461DA5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0" name="Line 32">
            <a:extLst>
              <a:ext uri="{FF2B5EF4-FFF2-40B4-BE49-F238E27FC236}">
                <a16:creationId xmlns:a16="http://schemas.microsoft.com/office/drawing/2014/main" id="{53F82B83-0022-D446-0354-39FD89C88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1" name="Line 33">
            <a:extLst>
              <a:ext uri="{FF2B5EF4-FFF2-40B4-BE49-F238E27FC236}">
                <a16:creationId xmlns:a16="http://schemas.microsoft.com/office/drawing/2014/main" id="{B4F59F12-647D-7EF4-1CBE-E4348A15CC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2" name="Line 34">
            <a:extLst>
              <a:ext uri="{FF2B5EF4-FFF2-40B4-BE49-F238E27FC236}">
                <a16:creationId xmlns:a16="http://schemas.microsoft.com/office/drawing/2014/main" id="{34EA9E8E-EC0B-685F-8829-6D7DCB9621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3" name="Line 35">
            <a:extLst>
              <a:ext uri="{FF2B5EF4-FFF2-40B4-BE49-F238E27FC236}">
                <a16:creationId xmlns:a16="http://schemas.microsoft.com/office/drawing/2014/main" id="{B11DD06A-68C0-A893-0B9F-3E1CA48D7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4" name="Rectangle 36">
            <a:extLst>
              <a:ext uri="{FF2B5EF4-FFF2-40B4-BE49-F238E27FC236}">
                <a16:creationId xmlns:a16="http://schemas.microsoft.com/office/drawing/2014/main" id="{A68C19DD-4596-42A9-6CAE-090A55D3B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89125" name="Rectangle 37">
            <a:extLst>
              <a:ext uri="{FF2B5EF4-FFF2-40B4-BE49-F238E27FC236}">
                <a16:creationId xmlns:a16="http://schemas.microsoft.com/office/drawing/2014/main" id="{FB73E0C2-4573-08B7-57A5-901FB42A3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9126" name="Rectangle 38">
            <a:extLst>
              <a:ext uri="{FF2B5EF4-FFF2-40B4-BE49-F238E27FC236}">
                <a16:creationId xmlns:a16="http://schemas.microsoft.com/office/drawing/2014/main" id="{DBC485FD-8884-905D-A820-94ED13739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9128" name="Line 40">
            <a:extLst>
              <a:ext uri="{FF2B5EF4-FFF2-40B4-BE49-F238E27FC236}">
                <a16:creationId xmlns:a16="http://schemas.microsoft.com/office/drawing/2014/main" id="{31C6B088-08FF-531E-59E3-B5D659DF4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9" name="Rectangle 41">
            <a:extLst>
              <a:ext uri="{FF2B5EF4-FFF2-40B4-BE49-F238E27FC236}">
                <a16:creationId xmlns:a16="http://schemas.microsoft.com/office/drawing/2014/main" id="{B3E50231-576C-35DE-DB12-81140E36A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9130" name="Text Box 42">
            <a:extLst>
              <a:ext uri="{FF2B5EF4-FFF2-40B4-BE49-F238E27FC236}">
                <a16:creationId xmlns:a16="http://schemas.microsoft.com/office/drawing/2014/main" id="{C2B1F2DF-0A76-28B9-537E-9CB9AEDB8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89134" name="Rectangle 46">
            <a:extLst>
              <a:ext uri="{FF2B5EF4-FFF2-40B4-BE49-F238E27FC236}">
                <a16:creationId xmlns:a16="http://schemas.microsoft.com/office/drawing/2014/main" id="{3747DFEA-F2FD-73B4-CC57-249CD91F8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89136" name="Text Box 48">
            <a:extLst>
              <a:ext uri="{FF2B5EF4-FFF2-40B4-BE49-F238E27FC236}">
                <a16:creationId xmlns:a16="http://schemas.microsoft.com/office/drawing/2014/main" id="{D3C424FC-8630-BFAC-D3BF-046AB85F7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</p:spTree>
  </p:cSld>
  <p:clrMapOvr>
    <a:masterClrMapping/>
  </p:clrMapOvr>
  <p:transition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D4182AB6-AFB3-6CE2-7F7F-AF66571DC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3" y="8524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15" name="Freeform 3">
            <a:extLst>
              <a:ext uri="{FF2B5EF4-FFF2-40B4-BE49-F238E27FC236}">
                <a16:creationId xmlns:a16="http://schemas.microsoft.com/office/drawing/2014/main" id="{9C38E24C-DBF2-4736-49A4-86B715CDDBE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7" name="Rectangle 5">
            <a:extLst>
              <a:ext uri="{FF2B5EF4-FFF2-40B4-BE49-F238E27FC236}">
                <a16:creationId xmlns:a16="http://schemas.microsoft.com/office/drawing/2014/main" id="{464326A8-D605-02A5-3D09-D9508BAD8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18" name="Freeform 6">
            <a:extLst>
              <a:ext uri="{FF2B5EF4-FFF2-40B4-BE49-F238E27FC236}">
                <a16:creationId xmlns:a16="http://schemas.microsoft.com/office/drawing/2014/main" id="{D4C6031B-396F-C214-0EFF-36D3FF716CA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9" name="Freeform 7">
            <a:extLst>
              <a:ext uri="{FF2B5EF4-FFF2-40B4-BE49-F238E27FC236}">
                <a16:creationId xmlns:a16="http://schemas.microsoft.com/office/drawing/2014/main" id="{A5FF81DB-EDC6-BABD-EB35-03DBBB479EBB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0" name="Rectangle 8">
            <a:extLst>
              <a:ext uri="{FF2B5EF4-FFF2-40B4-BE49-F238E27FC236}">
                <a16:creationId xmlns:a16="http://schemas.microsoft.com/office/drawing/2014/main" id="{C6C72026-6301-5D3A-7FB8-11E7D574C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21" name="Freeform 9">
            <a:extLst>
              <a:ext uri="{FF2B5EF4-FFF2-40B4-BE49-F238E27FC236}">
                <a16:creationId xmlns:a16="http://schemas.microsoft.com/office/drawing/2014/main" id="{1A5A0F2C-0C1C-8488-8828-6FCBAB5E7DFD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2" name="Rectangle 10">
            <a:extLst>
              <a:ext uri="{FF2B5EF4-FFF2-40B4-BE49-F238E27FC236}">
                <a16:creationId xmlns:a16="http://schemas.microsoft.com/office/drawing/2014/main" id="{A3AF41AB-1A3D-31CE-545F-0367B24F9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23" name="Freeform 11">
            <a:extLst>
              <a:ext uri="{FF2B5EF4-FFF2-40B4-BE49-F238E27FC236}">
                <a16:creationId xmlns:a16="http://schemas.microsoft.com/office/drawing/2014/main" id="{0CD4B864-344E-877A-A39A-769DA23E3BC7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4" name="Freeform 12">
            <a:extLst>
              <a:ext uri="{FF2B5EF4-FFF2-40B4-BE49-F238E27FC236}">
                <a16:creationId xmlns:a16="http://schemas.microsoft.com/office/drawing/2014/main" id="{3A8108DB-1E39-4C10-737D-9BA50E3CCD94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5" name="Freeform 13">
            <a:extLst>
              <a:ext uri="{FF2B5EF4-FFF2-40B4-BE49-F238E27FC236}">
                <a16:creationId xmlns:a16="http://schemas.microsoft.com/office/drawing/2014/main" id="{48F74F16-EF5E-F9F9-9274-191721E127EB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6" name="Rectangle 14">
            <a:extLst>
              <a:ext uri="{FF2B5EF4-FFF2-40B4-BE49-F238E27FC236}">
                <a16:creationId xmlns:a16="http://schemas.microsoft.com/office/drawing/2014/main" id="{4407AF34-8D9B-FB6F-97CD-72B5A131E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27" name="Rectangle 15">
            <a:extLst>
              <a:ext uri="{FF2B5EF4-FFF2-40B4-BE49-F238E27FC236}">
                <a16:creationId xmlns:a16="http://schemas.microsoft.com/office/drawing/2014/main" id="{269A7C01-E47D-BE28-237F-4A89F61E4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28" name="Rectangle 16">
            <a:extLst>
              <a:ext uri="{FF2B5EF4-FFF2-40B4-BE49-F238E27FC236}">
                <a16:creationId xmlns:a16="http://schemas.microsoft.com/office/drawing/2014/main" id="{23358782-6946-0367-C2B7-478615A8F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29" name="Rectangle 17">
            <a:extLst>
              <a:ext uri="{FF2B5EF4-FFF2-40B4-BE49-F238E27FC236}">
                <a16:creationId xmlns:a16="http://schemas.microsoft.com/office/drawing/2014/main" id="{8DEC4F10-08B8-23BD-CEF4-C843D2F3D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30" name="Line 18">
            <a:extLst>
              <a:ext uri="{FF2B5EF4-FFF2-40B4-BE49-F238E27FC236}">
                <a16:creationId xmlns:a16="http://schemas.microsoft.com/office/drawing/2014/main" id="{70D9E5FB-9218-75EB-B4B2-D83EB25E3A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31" name="Line 19">
            <a:extLst>
              <a:ext uri="{FF2B5EF4-FFF2-40B4-BE49-F238E27FC236}">
                <a16:creationId xmlns:a16="http://schemas.microsoft.com/office/drawing/2014/main" id="{B1B17DBB-2BA7-8602-667C-86ACBCC275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33" name="Rectangle 21">
            <a:extLst>
              <a:ext uri="{FF2B5EF4-FFF2-40B4-BE49-F238E27FC236}">
                <a16:creationId xmlns:a16="http://schemas.microsoft.com/office/drawing/2014/main" id="{34D1030B-ABB9-B3DC-FD46-94AD36D24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34" name="Line 22">
            <a:extLst>
              <a:ext uri="{FF2B5EF4-FFF2-40B4-BE49-F238E27FC236}">
                <a16:creationId xmlns:a16="http://schemas.microsoft.com/office/drawing/2014/main" id="{7439371F-B27E-57C1-BEE4-3698FDD6A7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35" name="Rectangle 23">
            <a:extLst>
              <a:ext uri="{FF2B5EF4-FFF2-40B4-BE49-F238E27FC236}">
                <a16:creationId xmlns:a16="http://schemas.microsoft.com/office/drawing/2014/main" id="{FEFA6776-7E44-D555-518F-F5ABE93BC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36" name="Rectangle 24">
            <a:extLst>
              <a:ext uri="{FF2B5EF4-FFF2-40B4-BE49-F238E27FC236}">
                <a16:creationId xmlns:a16="http://schemas.microsoft.com/office/drawing/2014/main" id="{E2CA180A-3DBE-15CD-AECD-2383D689D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37" name="Rectangle 25">
            <a:extLst>
              <a:ext uri="{FF2B5EF4-FFF2-40B4-BE49-F238E27FC236}">
                <a16:creationId xmlns:a16="http://schemas.microsoft.com/office/drawing/2014/main" id="{9BFB3D3B-365D-B4F4-C824-4559CD3A1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B</a:t>
            </a:r>
          </a:p>
        </p:txBody>
      </p:sp>
      <p:sp>
        <p:nvSpPr>
          <p:cNvPr id="269338" name="Rectangle 26">
            <a:extLst>
              <a:ext uri="{FF2B5EF4-FFF2-40B4-BE49-F238E27FC236}">
                <a16:creationId xmlns:a16="http://schemas.microsoft.com/office/drawing/2014/main" id="{73F38D62-AEDC-327F-EC85-A5157BA2D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39" name="Rectangle 27">
            <a:extLst>
              <a:ext uri="{FF2B5EF4-FFF2-40B4-BE49-F238E27FC236}">
                <a16:creationId xmlns:a16="http://schemas.microsoft.com/office/drawing/2014/main" id="{ACCC79CB-BB90-73BE-E59D-213032A69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269340" name="Oval 28">
            <a:extLst>
              <a:ext uri="{FF2B5EF4-FFF2-40B4-BE49-F238E27FC236}">
                <a16:creationId xmlns:a16="http://schemas.microsoft.com/office/drawing/2014/main" id="{59A9DF57-5C11-833B-C960-E8843A609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41" name="Rectangle 29">
            <a:extLst>
              <a:ext uri="{FF2B5EF4-FFF2-40B4-BE49-F238E27FC236}">
                <a16:creationId xmlns:a16="http://schemas.microsoft.com/office/drawing/2014/main" id="{446F4397-E915-B961-D69E-F493C5D2E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42" name="Oval 30">
            <a:extLst>
              <a:ext uri="{FF2B5EF4-FFF2-40B4-BE49-F238E27FC236}">
                <a16:creationId xmlns:a16="http://schemas.microsoft.com/office/drawing/2014/main" id="{66FBB158-A041-8F3B-BD6D-7DFE8256E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43" name="Oval 31">
            <a:extLst>
              <a:ext uri="{FF2B5EF4-FFF2-40B4-BE49-F238E27FC236}">
                <a16:creationId xmlns:a16="http://schemas.microsoft.com/office/drawing/2014/main" id="{95413176-02C4-8762-32C7-5C4DB07B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44" name="Rectangle 32">
            <a:extLst>
              <a:ext uri="{FF2B5EF4-FFF2-40B4-BE49-F238E27FC236}">
                <a16:creationId xmlns:a16="http://schemas.microsoft.com/office/drawing/2014/main" id="{B7E8DE8A-2BC8-6D96-E11C-4760AD0D5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45" name="Rectangle 33">
            <a:extLst>
              <a:ext uri="{FF2B5EF4-FFF2-40B4-BE49-F238E27FC236}">
                <a16:creationId xmlns:a16="http://schemas.microsoft.com/office/drawing/2014/main" id="{C5B89590-7C0A-9F17-3C09-6B83415D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E</a:t>
            </a:r>
          </a:p>
        </p:txBody>
      </p:sp>
      <p:sp>
        <p:nvSpPr>
          <p:cNvPr id="269346" name="Rectangle 34">
            <a:extLst>
              <a:ext uri="{FF2B5EF4-FFF2-40B4-BE49-F238E27FC236}">
                <a16:creationId xmlns:a16="http://schemas.microsoft.com/office/drawing/2014/main" id="{48EF62DD-DE82-953A-48AF-31E5B28D3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47" name="Freeform 35">
            <a:extLst>
              <a:ext uri="{FF2B5EF4-FFF2-40B4-BE49-F238E27FC236}">
                <a16:creationId xmlns:a16="http://schemas.microsoft.com/office/drawing/2014/main" id="{CCC81441-8685-070A-B879-CB14F8259839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8" name="Freeform 36">
            <a:extLst>
              <a:ext uri="{FF2B5EF4-FFF2-40B4-BE49-F238E27FC236}">
                <a16:creationId xmlns:a16="http://schemas.microsoft.com/office/drawing/2014/main" id="{498A9ECC-3D7D-CBCE-14FB-CAE549795CD5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9" name="Freeform 37">
            <a:extLst>
              <a:ext uri="{FF2B5EF4-FFF2-40B4-BE49-F238E27FC236}">
                <a16:creationId xmlns:a16="http://schemas.microsoft.com/office/drawing/2014/main" id="{2F3A6D29-1DB6-B88C-6B5D-BBBB746BEA1D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0" name="Freeform 38">
            <a:extLst>
              <a:ext uri="{FF2B5EF4-FFF2-40B4-BE49-F238E27FC236}">
                <a16:creationId xmlns:a16="http://schemas.microsoft.com/office/drawing/2014/main" id="{3855EBD5-DEFD-9274-02FB-73B4281359C0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1" name="Freeform 39">
            <a:extLst>
              <a:ext uri="{FF2B5EF4-FFF2-40B4-BE49-F238E27FC236}">
                <a16:creationId xmlns:a16="http://schemas.microsoft.com/office/drawing/2014/main" id="{CEFF300A-0BEF-38DE-D5F4-34E1529DD6BE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6" name="Oval 44">
            <a:extLst>
              <a:ext uri="{FF2B5EF4-FFF2-40B4-BE49-F238E27FC236}">
                <a16:creationId xmlns:a16="http://schemas.microsoft.com/office/drawing/2014/main" id="{513EBB08-247A-8110-DEB5-7E65399E2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7" name="Oval 45">
            <a:extLst>
              <a:ext uri="{FF2B5EF4-FFF2-40B4-BE49-F238E27FC236}">
                <a16:creationId xmlns:a16="http://schemas.microsoft.com/office/drawing/2014/main" id="{161C18EA-121B-C7AA-00DB-089A0CD4B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8" name="Oval 46">
            <a:extLst>
              <a:ext uri="{FF2B5EF4-FFF2-40B4-BE49-F238E27FC236}">
                <a16:creationId xmlns:a16="http://schemas.microsoft.com/office/drawing/2014/main" id="{D92BB9EB-686D-4C56-E4ED-955AF7C69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9" name="Oval 47">
            <a:extLst>
              <a:ext uri="{FF2B5EF4-FFF2-40B4-BE49-F238E27FC236}">
                <a16:creationId xmlns:a16="http://schemas.microsoft.com/office/drawing/2014/main" id="{5491CBE7-5F0E-388A-2FBB-5192A10A8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60" name="Oval 48">
            <a:extLst>
              <a:ext uri="{FF2B5EF4-FFF2-40B4-BE49-F238E27FC236}">
                <a16:creationId xmlns:a16="http://schemas.microsoft.com/office/drawing/2014/main" id="{170ABAE4-0FDB-9DC2-9669-B4082BDE3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61" name="Oval 49">
            <a:extLst>
              <a:ext uri="{FF2B5EF4-FFF2-40B4-BE49-F238E27FC236}">
                <a16:creationId xmlns:a16="http://schemas.microsoft.com/office/drawing/2014/main" id="{FB0A6844-AA9E-ADA7-7859-F083BB1D8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62" name="Rectangle 50">
            <a:extLst>
              <a:ext uri="{FF2B5EF4-FFF2-40B4-BE49-F238E27FC236}">
                <a16:creationId xmlns:a16="http://schemas.microsoft.com/office/drawing/2014/main" id="{17087C5D-9D52-33E7-DFA6-4C9AF6307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69384" name="Text Box 72">
            <a:extLst>
              <a:ext uri="{FF2B5EF4-FFF2-40B4-BE49-F238E27FC236}">
                <a16:creationId xmlns:a16="http://schemas.microsoft.com/office/drawing/2014/main" id="{F945950B-150A-3518-0F6F-72C48D02B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20:13; </a:t>
            </a:r>
            <a:r>
              <a:rPr lang="ru-RU" altLang="en-US" sz="1200">
                <a:solidFill>
                  <a:schemeClr val="tx1"/>
                </a:solidFill>
              </a:rPr>
              <a:t>Втор</a:t>
            </a:r>
            <a:r>
              <a:rPr lang="en-US" altLang="en-US" sz="1200">
                <a:solidFill>
                  <a:schemeClr val="tx1"/>
                </a:solidFill>
              </a:rPr>
              <a:t>. 1:19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269401" name="Text Box 89">
            <a:extLst>
              <a:ext uri="{FF2B5EF4-FFF2-40B4-BE49-F238E27FC236}">
                <a16:creationId xmlns:a16="http://schemas.microsoft.com/office/drawing/2014/main" id="{5419C144-4598-23D9-B2E1-8F9884CB6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269410" name="Rectangle 98">
            <a:extLst>
              <a:ext uri="{FF2B5EF4-FFF2-40B4-BE49-F238E27FC236}">
                <a16:creationId xmlns:a16="http://schemas.microsoft.com/office/drawing/2014/main" id="{DE85B0F5-44AB-0504-A0BE-618612919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269411" name="Text Box 99">
            <a:extLst>
              <a:ext uri="{FF2B5EF4-FFF2-40B4-BE49-F238E27FC236}">
                <a16:creationId xmlns:a16="http://schemas.microsoft.com/office/drawing/2014/main" id="{AED78498-D4F4-C6FF-C05C-8DE37345D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32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2</a:t>
            </a:r>
          </a:p>
        </p:txBody>
      </p:sp>
      <p:sp>
        <p:nvSpPr>
          <p:cNvPr id="269353" name="Oval 41">
            <a:extLst>
              <a:ext uri="{FF2B5EF4-FFF2-40B4-BE49-F238E27FC236}">
                <a16:creationId xmlns:a16="http://schemas.microsoft.com/office/drawing/2014/main" id="{114A107C-DDB8-31E8-1C78-7A7EED17E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4" name="Rectangle 42">
            <a:extLst>
              <a:ext uri="{FF2B5EF4-FFF2-40B4-BE49-F238E27FC236}">
                <a16:creationId xmlns:a16="http://schemas.microsoft.com/office/drawing/2014/main" id="{E426ABBE-89D7-52A4-2150-37FC1A4FA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4451350"/>
            <a:ext cx="9144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charset="0"/>
                <a:ea typeface="ＭＳ Ｐゴシック" charset="0"/>
              </a:rPr>
              <a:t>KB</a:t>
            </a:r>
          </a:p>
        </p:txBody>
      </p:sp>
      <p:sp>
        <p:nvSpPr>
          <p:cNvPr id="269355" name="Oval 43">
            <a:extLst>
              <a:ext uri="{FF2B5EF4-FFF2-40B4-BE49-F238E27FC236}">
                <a16:creationId xmlns:a16="http://schemas.microsoft.com/office/drawing/2014/main" id="{7CF6C8E8-84FC-F2A2-C89A-AC13A4B54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420" name="Text Box 108">
            <a:extLst>
              <a:ext uri="{FF2B5EF4-FFF2-40B4-BE49-F238E27FC236}">
                <a16:creationId xmlns:a16="http://schemas.microsoft.com/office/drawing/2014/main" id="{A6CD2EAA-87DC-0648-4DDE-ACABAB221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pic>
        <p:nvPicPr>
          <p:cNvPr id="269435" name="Picture 123">
            <a:extLst>
              <a:ext uri="{FF2B5EF4-FFF2-40B4-BE49-F238E27FC236}">
                <a16:creationId xmlns:a16="http://schemas.microsoft.com/office/drawing/2014/main" id="{7499BB7F-5F6A-A526-BC5B-716D681E4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628650"/>
            <a:ext cx="4926013" cy="324485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436" name="Text Box 124">
            <a:extLst>
              <a:ext uri="{FF2B5EF4-FFF2-40B4-BE49-F238E27FC236}">
                <a16:creationId xmlns:a16="http://schemas.microsoft.com/office/drawing/2014/main" id="{5374EB59-8B7C-5499-74D1-75D48C94E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2840038"/>
            <a:ext cx="6029325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Оазис в Кадес Варни</a:t>
            </a: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269316" name="Rectangle 4">
            <a:extLst>
              <a:ext uri="{FF2B5EF4-FFF2-40B4-BE49-F238E27FC236}">
                <a16:creationId xmlns:a16="http://schemas.microsoft.com/office/drawing/2014/main" id="{8FBF2FBB-CAAA-4C6C-6EE3-C6002952A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2" name="AutoShape 40">
            <a:extLst>
              <a:ext uri="{FF2B5EF4-FFF2-40B4-BE49-F238E27FC236}">
                <a16:creationId xmlns:a16="http://schemas.microsoft.com/office/drawing/2014/main" id="{54CC3FAB-2932-1B01-65B0-0BD47AD56458}"/>
              </a:ext>
            </a:extLst>
          </p:cNvPr>
          <p:cNvSpPr>
            <a:spLocks noChangeArrowheads="1"/>
          </p:cNvSpPr>
          <p:nvPr/>
        </p:nvSpPr>
        <p:spPr bwMode="auto">
          <a:xfrm rot="7507952">
            <a:off x="3152775" y="319405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2824" name="Group 94">
            <a:extLst>
              <a:ext uri="{FF2B5EF4-FFF2-40B4-BE49-F238E27FC236}">
                <a16:creationId xmlns:a16="http://schemas.microsoft.com/office/drawing/2014/main" id="{D6E829CB-B4C8-C52C-4F92-BA1A79E46FBA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269385" name="Rectangle 73">
              <a:extLst>
                <a:ext uri="{FF2B5EF4-FFF2-40B4-BE49-F238E27FC236}">
                  <a16:creationId xmlns:a16="http://schemas.microsoft.com/office/drawing/2014/main" id="{AF2C6C87-8693-B83D-6EE5-C7D90D189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86" name="Rectangle 74">
              <a:extLst>
                <a:ext uri="{FF2B5EF4-FFF2-40B4-BE49-F238E27FC236}">
                  <a16:creationId xmlns:a16="http://schemas.microsoft.com/office/drawing/2014/main" id="{2D3CB0D6-7F93-8D37-575F-48BA1E2D1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269387" name="AutoShape 75">
              <a:extLst>
                <a:ext uri="{FF2B5EF4-FFF2-40B4-BE49-F238E27FC236}">
                  <a16:creationId xmlns:a16="http://schemas.microsoft.com/office/drawing/2014/main" id="{0DDE3673-D2E5-8A9A-0153-BFE2AC701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88" name="Rectangle 76">
              <a:extLst>
                <a:ext uri="{FF2B5EF4-FFF2-40B4-BE49-F238E27FC236}">
                  <a16:creationId xmlns:a16="http://schemas.microsoft.com/office/drawing/2014/main" id="{82D20FFD-2621-005F-C863-240651D4B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89" name="AutoShape 77">
              <a:extLst>
                <a:ext uri="{FF2B5EF4-FFF2-40B4-BE49-F238E27FC236}">
                  <a16:creationId xmlns:a16="http://schemas.microsoft.com/office/drawing/2014/main" id="{E0F6847F-A4DE-0E8A-E4C2-38D2F72B4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0" name="Line 78">
              <a:extLst>
                <a:ext uri="{FF2B5EF4-FFF2-40B4-BE49-F238E27FC236}">
                  <a16:creationId xmlns:a16="http://schemas.microsoft.com/office/drawing/2014/main" id="{9934FA4E-C31E-180F-7194-EC1D7BA29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1" name="Line 79">
              <a:extLst>
                <a:ext uri="{FF2B5EF4-FFF2-40B4-BE49-F238E27FC236}">
                  <a16:creationId xmlns:a16="http://schemas.microsoft.com/office/drawing/2014/main" id="{FDA76166-8817-0826-CFB8-D27059D22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2" name="Line 80">
              <a:extLst>
                <a:ext uri="{FF2B5EF4-FFF2-40B4-BE49-F238E27FC236}">
                  <a16:creationId xmlns:a16="http://schemas.microsoft.com/office/drawing/2014/main" id="{785C2656-C4E3-090D-0C8F-45ACF1A39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3" name="Line 81">
              <a:extLst>
                <a:ext uri="{FF2B5EF4-FFF2-40B4-BE49-F238E27FC236}">
                  <a16:creationId xmlns:a16="http://schemas.microsoft.com/office/drawing/2014/main" id="{5BE24F6A-01F7-538A-ACA0-002627AFB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4" name="Line 82">
              <a:extLst>
                <a:ext uri="{FF2B5EF4-FFF2-40B4-BE49-F238E27FC236}">
                  <a16:creationId xmlns:a16="http://schemas.microsoft.com/office/drawing/2014/main" id="{2102961C-0DF5-26A8-D4AA-0965D2DA6B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5" name="Rectangle 83">
              <a:extLst>
                <a:ext uri="{FF2B5EF4-FFF2-40B4-BE49-F238E27FC236}">
                  <a16:creationId xmlns:a16="http://schemas.microsoft.com/office/drawing/2014/main" id="{AE642128-8FF2-81C9-AC6E-C54F01FC4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4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МОИСЕЙ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69396" name="Rectangle 84">
              <a:extLst>
                <a:ext uri="{FF2B5EF4-FFF2-40B4-BE49-F238E27FC236}">
                  <a16:creationId xmlns:a16="http://schemas.microsoft.com/office/drawing/2014/main" id="{2142D7A3-BFF0-C7A8-1934-44D600BEF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33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Синай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269397" name="Rectangle 85">
              <a:extLst>
                <a:ext uri="{FF2B5EF4-FFF2-40B4-BE49-F238E27FC236}">
                  <a16:creationId xmlns:a16="http://schemas.microsoft.com/office/drawing/2014/main" id="{D935FC21-540C-8273-4C70-793FFFB47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Н – Г – Б 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269398" name="Rectangle 86">
              <a:extLst>
                <a:ext uri="{FF2B5EF4-FFF2-40B4-BE49-F238E27FC236}">
                  <a16:creationId xmlns:a16="http://schemas.microsoft.com/office/drawing/2014/main" id="{9857E4A2-2BE9-9F85-8D1E-E8BF62433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ru-RU" sz="90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69399" name="Line 87">
              <a:extLst>
                <a:ext uri="{FF2B5EF4-FFF2-40B4-BE49-F238E27FC236}">
                  <a16:creationId xmlns:a16="http://schemas.microsoft.com/office/drawing/2014/main" id="{FE9B5B99-BD6C-53D0-C8D1-644D3D4069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400" name="Rectangle 88">
              <a:extLst>
                <a:ext uri="{FF2B5EF4-FFF2-40B4-BE49-F238E27FC236}">
                  <a16:creationId xmlns:a16="http://schemas.microsoft.com/office/drawing/2014/main" id="{5B017672-70EA-0FAE-DC41-B55AD1F11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3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Исход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3" grpId="0" animBg="1"/>
      <p:bldP spid="26943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9598DD5B-07F8-7DC6-C0D8-00FB27B7D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C3426587-3A8D-B652-4F37-FAF289CBD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200" y="2982913"/>
            <a:ext cx="24145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КАДЕС ВАРНИ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93188" name="AutoShape 4">
            <a:extLst>
              <a:ext uri="{FF2B5EF4-FFF2-40B4-BE49-F238E27FC236}">
                <a16:creationId xmlns:a16="http://schemas.microsoft.com/office/drawing/2014/main" id="{6D1B897E-6738-D750-EF8B-179722ADD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E51AD215-7418-0204-052A-C4B6F0F18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A6418F7C-F6A4-8306-FE39-4F4AE4D23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7541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  МОИСЕЙ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93191" name="Line 7">
            <a:extLst>
              <a:ext uri="{FF2B5EF4-FFF2-40B4-BE49-F238E27FC236}">
                <a16:creationId xmlns:a16="http://schemas.microsoft.com/office/drawing/2014/main" id="{845DC764-4DE2-68AD-8AA9-14E2041136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2" name="Line 8">
            <a:extLst>
              <a:ext uri="{FF2B5EF4-FFF2-40B4-BE49-F238E27FC236}">
                <a16:creationId xmlns:a16="http://schemas.microsoft.com/office/drawing/2014/main" id="{848A9632-CC28-2626-95D5-97B4D4CEC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3" name="Line 9">
            <a:extLst>
              <a:ext uri="{FF2B5EF4-FFF2-40B4-BE49-F238E27FC236}">
                <a16:creationId xmlns:a16="http://schemas.microsoft.com/office/drawing/2014/main" id="{88C9E1DB-1CFA-E07A-6A13-9C7B57DB31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4" name="Line 10">
            <a:extLst>
              <a:ext uri="{FF2B5EF4-FFF2-40B4-BE49-F238E27FC236}">
                <a16:creationId xmlns:a16="http://schemas.microsoft.com/office/drawing/2014/main" id="{1B6577AC-A62B-510C-11D4-536863FE6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5" name="Line 11">
            <a:extLst>
              <a:ext uri="{FF2B5EF4-FFF2-40B4-BE49-F238E27FC236}">
                <a16:creationId xmlns:a16="http://schemas.microsoft.com/office/drawing/2014/main" id="{C941E395-4F5C-13D8-3FB6-E3B5EE485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6" name="Line 12">
            <a:extLst>
              <a:ext uri="{FF2B5EF4-FFF2-40B4-BE49-F238E27FC236}">
                <a16:creationId xmlns:a16="http://schemas.microsoft.com/office/drawing/2014/main" id="{80370474-46C8-553F-44D1-4332714BB8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7" name="Rectangle 13">
            <a:extLst>
              <a:ext uri="{FF2B5EF4-FFF2-40B4-BE49-F238E27FC236}">
                <a16:creationId xmlns:a16="http://schemas.microsoft.com/office/drawing/2014/main" id="{2A780552-5C14-718B-5F39-82FE16BA9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413" y="1577975"/>
            <a:ext cx="1492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ИСХОД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93198" name="Rectangle 14">
            <a:extLst>
              <a:ext uri="{FF2B5EF4-FFF2-40B4-BE49-F238E27FC236}">
                <a16:creationId xmlns:a16="http://schemas.microsoft.com/office/drawing/2014/main" id="{E3B27BFF-7DE6-A872-6E07-44620803A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00" y="2047875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СИНАЙ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93199" name="Rectangle 15">
            <a:extLst>
              <a:ext uri="{FF2B5EF4-FFF2-40B4-BE49-F238E27FC236}">
                <a16:creationId xmlns:a16="http://schemas.microsoft.com/office/drawing/2014/main" id="{8FB27F42-2620-B9F3-F735-917F2951E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479675"/>
            <a:ext cx="1719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Н – Г – Б 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93202" name="Rectangle 18">
            <a:extLst>
              <a:ext uri="{FF2B5EF4-FFF2-40B4-BE49-F238E27FC236}">
                <a16:creationId xmlns:a16="http://schemas.microsoft.com/office/drawing/2014/main" id="{386E0C96-02FC-97F6-DF5B-98E1884F9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03" name="Rectangle 19">
            <a:extLst>
              <a:ext uri="{FF2B5EF4-FFF2-40B4-BE49-F238E27FC236}">
                <a16:creationId xmlns:a16="http://schemas.microsoft.com/office/drawing/2014/main" id="{21B4D96E-FC75-C631-2088-A7711C4BA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2482850"/>
            <a:ext cx="218440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A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r>
              <a:rPr lang="ru-RU" altLang="en-US" sz="8000" b="0">
                <a:solidFill>
                  <a:srgbClr val="00FF00"/>
                </a:solidFill>
                <a:latin typeface="Times" panose="020F07020304040A0204" pitchFamily="34" charset="0"/>
              </a:rPr>
              <a:t>М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endParaRPr lang="en-US" altLang="en-US" sz="40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93230" name="Text Box 46">
            <a:extLst>
              <a:ext uri="{FF2B5EF4-FFF2-40B4-BE49-F238E27FC236}">
                <a16:creationId xmlns:a16="http://schemas.microsoft.com/office/drawing/2014/main" id="{40BE668A-1DBF-D80B-02C1-A468BC9B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20:13; </a:t>
            </a:r>
            <a:r>
              <a:rPr lang="ru-RU" altLang="en-US" sz="1200">
                <a:solidFill>
                  <a:schemeClr val="tx1"/>
                </a:solidFill>
              </a:rPr>
              <a:t>Втор</a:t>
            </a:r>
            <a:r>
              <a:rPr lang="en-US" altLang="en-US" sz="1200">
                <a:solidFill>
                  <a:schemeClr val="tx1"/>
                </a:solidFill>
              </a:rPr>
              <a:t>. 1:19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93231" name="Rectangle 47">
            <a:extLst>
              <a:ext uri="{FF2B5EF4-FFF2-40B4-BE49-F238E27FC236}">
                <a16:creationId xmlns:a16="http://schemas.microsoft.com/office/drawing/2014/main" id="{06C30E73-745D-A4EB-A58E-5D4484884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2" name="Rectangle 48">
            <a:extLst>
              <a:ext uri="{FF2B5EF4-FFF2-40B4-BE49-F238E27FC236}">
                <a16:creationId xmlns:a16="http://schemas.microsoft.com/office/drawing/2014/main" id="{98CC0170-079B-4BCF-8B5E-8A853FA8F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93233" name="AutoShape 49">
            <a:extLst>
              <a:ext uri="{FF2B5EF4-FFF2-40B4-BE49-F238E27FC236}">
                <a16:creationId xmlns:a16="http://schemas.microsoft.com/office/drawing/2014/main" id="{FCE7355A-483E-B1D0-5564-26FCA163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4" name="Rectangle 50">
            <a:extLst>
              <a:ext uri="{FF2B5EF4-FFF2-40B4-BE49-F238E27FC236}">
                <a16:creationId xmlns:a16="http://schemas.microsoft.com/office/drawing/2014/main" id="{B0D2A052-33B6-B894-E4FB-BD46E91D3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5" name="AutoShape 51">
            <a:extLst>
              <a:ext uri="{FF2B5EF4-FFF2-40B4-BE49-F238E27FC236}">
                <a16:creationId xmlns:a16="http://schemas.microsoft.com/office/drawing/2014/main" id="{FDFB75A2-8018-370C-8202-4211226B0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6" name="Line 52">
            <a:extLst>
              <a:ext uri="{FF2B5EF4-FFF2-40B4-BE49-F238E27FC236}">
                <a16:creationId xmlns:a16="http://schemas.microsoft.com/office/drawing/2014/main" id="{88A16CD0-3B0F-7D03-38D2-DB1118D44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7" name="Line 53">
            <a:extLst>
              <a:ext uri="{FF2B5EF4-FFF2-40B4-BE49-F238E27FC236}">
                <a16:creationId xmlns:a16="http://schemas.microsoft.com/office/drawing/2014/main" id="{5EE34EE7-98F3-4CB3-6F20-B3B98FA75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8" name="Line 54">
            <a:extLst>
              <a:ext uri="{FF2B5EF4-FFF2-40B4-BE49-F238E27FC236}">
                <a16:creationId xmlns:a16="http://schemas.microsoft.com/office/drawing/2014/main" id="{C7114134-9BFB-0A94-8CE1-9D99C9E32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9" name="Line 55">
            <a:extLst>
              <a:ext uri="{FF2B5EF4-FFF2-40B4-BE49-F238E27FC236}">
                <a16:creationId xmlns:a16="http://schemas.microsoft.com/office/drawing/2014/main" id="{E7EAD250-70B1-81CA-DCD8-74960A7841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40" name="Line 56">
            <a:extLst>
              <a:ext uri="{FF2B5EF4-FFF2-40B4-BE49-F238E27FC236}">
                <a16:creationId xmlns:a16="http://schemas.microsoft.com/office/drawing/2014/main" id="{A08EF967-2040-5F3B-9FA5-38021C7DDD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41" name="Rectangle 57">
            <a:extLst>
              <a:ext uri="{FF2B5EF4-FFF2-40B4-BE49-F238E27FC236}">
                <a16:creationId xmlns:a16="http://schemas.microsoft.com/office/drawing/2014/main" id="{DF1481C4-B60D-44AE-C589-41B167899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93242" name="Rectangle 58">
            <a:extLst>
              <a:ext uri="{FF2B5EF4-FFF2-40B4-BE49-F238E27FC236}">
                <a16:creationId xmlns:a16="http://schemas.microsoft.com/office/drawing/2014/main" id="{DAD084B2-470D-36FE-A01F-B0612A5E6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3243" name="Rectangle 59">
            <a:extLst>
              <a:ext uri="{FF2B5EF4-FFF2-40B4-BE49-F238E27FC236}">
                <a16:creationId xmlns:a16="http://schemas.microsoft.com/office/drawing/2014/main" id="{C657FE2E-FAF6-2DB5-F1B5-F5C82590F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794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3244" name="Rectangle 60">
            <a:extLst>
              <a:ext uri="{FF2B5EF4-FFF2-40B4-BE49-F238E27FC236}">
                <a16:creationId xmlns:a16="http://schemas.microsoft.com/office/drawing/2014/main" id="{0E034C65-467B-4CF1-90A1-D2AE364EB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00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3245" name="Line 61">
            <a:extLst>
              <a:ext uri="{FF2B5EF4-FFF2-40B4-BE49-F238E27FC236}">
                <a16:creationId xmlns:a16="http://schemas.microsoft.com/office/drawing/2014/main" id="{1F25C071-D64A-33A1-9836-49773CF89F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46" name="Rectangle 62">
            <a:extLst>
              <a:ext uri="{FF2B5EF4-FFF2-40B4-BE49-F238E27FC236}">
                <a16:creationId xmlns:a16="http://schemas.microsoft.com/office/drawing/2014/main" id="{8820BB4F-16D6-2A68-92D8-35739268C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3247" name="Text Box 63">
            <a:extLst>
              <a:ext uri="{FF2B5EF4-FFF2-40B4-BE49-F238E27FC236}">
                <a16:creationId xmlns:a16="http://schemas.microsoft.com/office/drawing/2014/main" id="{7BA4095D-CA07-01B8-F311-4904E3CD4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93251" name="Rectangle 67">
            <a:extLst>
              <a:ext uri="{FF2B5EF4-FFF2-40B4-BE49-F238E27FC236}">
                <a16:creationId xmlns:a16="http://schemas.microsoft.com/office/drawing/2014/main" id="{41D0A706-806F-1C28-DCE0-25C7E356E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grpSp>
        <p:nvGrpSpPr>
          <p:cNvPr id="33828" name="Group 69">
            <a:extLst>
              <a:ext uri="{FF2B5EF4-FFF2-40B4-BE49-F238E27FC236}">
                <a16:creationId xmlns:a16="http://schemas.microsoft.com/office/drawing/2014/main" id="{AA20485F-1F0E-A63C-9F21-DB37DFBABF70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33832" name="Group 71">
              <a:extLst>
                <a:ext uri="{FF2B5EF4-FFF2-40B4-BE49-F238E27FC236}">
                  <a16:creationId xmlns:a16="http://schemas.microsoft.com/office/drawing/2014/main" id="{EF922FC4-8CD3-EC7F-E38F-AAA5181541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3256" name="Freeform 72" descr="Cork">
                <a:extLst>
                  <a:ext uri="{FF2B5EF4-FFF2-40B4-BE49-F238E27FC236}">
                    <a16:creationId xmlns:a16="http://schemas.microsoft.com/office/drawing/2014/main" id="{7CE71119-9BB1-2FE8-3B37-E4A64D79C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" y="2317"/>
                <a:ext cx="2052" cy="254"/>
              </a:xfrm>
              <a:custGeom>
                <a:avLst/>
                <a:gdLst>
                  <a:gd name="T0" fmla="*/ 28 w 592"/>
                  <a:gd name="T1" fmla="*/ 254 h 90"/>
                  <a:gd name="T2" fmla="*/ 76 w 592"/>
                  <a:gd name="T3" fmla="*/ 124 h 90"/>
                  <a:gd name="T4" fmla="*/ 118 w 592"/>
                  <a:gd name="T5" fmla="*/ 102 h 90"/>
                  <a:gd name="T6" fmla="*/ 159 w 592"/>
                  <a:gd name="T7" fmla="*/ 90 h 90"/>
                  <a:gd name="T8" fmla="*/ 388 w 592"/>
                  <a:gd name="T9" fmla="*/ 96 h 90"/>
                  <a:gd name="T10" fmla="*/ 527 w 592"/>
                  <a:gd name="T11" fmla="*/ 113 h 90"/>
                  <a:gd name="T12" fmla="*/ 589 w 592"/>
                  <a:gd name="T13" fmla="*/ 130 h 90"/>
                  <a:gd name="T14" fmla="*/ 825 w 592"/>
                  <a:gd name="T15" fmla="*/ 147 h 90"/>
                  <a:gd name="T16" fmla="*/ 1172 w 592"/>
                  <a:gd name="T17" fmla="*/ 124 h 90"/>
                  <a:gd name="T18" fmla="*/ 1636 w 592"/>
                  <a:gd name="T19" fmla="*/ 45 h 90"/>
                  <a:gd name="T20" fmla="*/ 1802 w 592"/>
                  <a:gd name="T21" fmla="*/ 0 h 90"/>
                  <a:gd name="T22" fmla="*/ 1983 w 592"/>
                  <a:gd name="T23" fmla="*/ 6 h 90"/>
                  <a:gd name="T24" fmla="*/ 2045 w 592"/>
                  <a:gd name="T25" fmla="*/ 85 h 90"/>
                  <a:gd name="T26" fmla="*/ 2052 w 592"/>
                  <a:gd name="T27" fmla="*/ 102 h 90"/>
                  <a:gd name="T28" fmla="*/ 2017 w 592"/>
                  <a:gd name="T29" fmla="*/ 169 h 90"/>
                  <a:gd name="T30" fmla="*/ 2024 w 592"/>
                  <a:gd name="T31" fmla="*/ 18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7" name="Freeform 73" descr="Cork">
                <a:extLst>
                  <a:ext uri="{FF2B5EF4-FFF2-40B4-BE49-F238E27FC236}">
                    <a16:creationId xmlns:a16="http://schemas.microsoft.com/office/drawing/2014/main" id="{7539A14A-B3EA-726E-26C1-0EA1110AF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" y="2506"/>
                <a:ext cx="2078" cy="1230"/>
              </a:xfrm>
              <a:custGeom>
                <a:avLst/>
                <a:gdLst>
                  <a:gd name="T0" fmla="*/ 2078 w 599"/>
                  <a:gd name="T1" fmla="*/ 0 h 432"/>
                  <a:gd name="T2" fmla="*/ 2064 w 599"/>
                  <a:gd name="T3" fmla="*/ 17 h 432"/>
                  <a:gd name="T4" fmla="*/ 2043 w 599"/>
                  <a:gd name="T5" fmla="*/ 28 h 432"/>
                  <a:gd name="T6" fmla="*/ 2029 w 599"/>
                  <a:gd name="T7" fmla="*/ 68 h 432"/>
                  <a:gd name="T8" fmla="*/ 1932 w 599"/>
                  <a:gd name="T9" fmla="*/ 262 h 432"/>
                  <a:gd name="T10" fmla="*/ 1821 w 599"/>
                  <a:gd name="T11" fmla="*/ 592 h 432"/>
                  <a:gd name="T12" fmla="*/ 1787 w 599"/>
                  <a:gd name="T13" fmla="*/ 757 h 432"/>
                  <a:gd name="T14" fmla="*/ 1752 w 599"/>
                  <a:gd name="T15" fmla="*/ 997 h 432"/>
                  <a:gd name="T16" fmla="*/ 1717 w 599"/>
                  <a:gd name="T17" fmla="*/ 1145 h 432"/>
                  <a:gd name="T18" fmla="*/ 1599 w 599"/>
                  <a:gd name="T19" fmla="*/ 1202 h 432"/>
                  <a:gd name="T20" fmla="*/ 1502 w 599"/>
                  <a:gd name="T21" fmla="*/ 1179 h 432"/>
                  <a:gd name="T22" fmla="*/ 1460 w 599"/>
                  <a:gd name="T23" fmla="*/ 1167 h 432"/>
                  <a:gd name="T24" fmla="*/ 1474 w 599"/>
                  <a:gd name="T25" fmla="*/ 1002 h 432"/>
                  <a:gd name="T26" fmla="*/ 1495 w 599"/>
                  <a:gd name="T27" fmla="*/ 962 h 432"/>
                  <a:gd name="T28" fmla="*/ 1405 w 599"/>
                  <a:gd name="T29" fmla="*/ 934 h 432"/>
                  <a:gd name="T30" fmla="*/ 1204 w 599"/>
                  <a:gd name="T31" fmla="*/ 900 h 432"/>
                  <a:gd name="T32" fmla="*/ 392 w 599"/>
                  <a:gd name="T33" fmla="*/ 1025 h 432"/>
                  <a:gd name="T34" fmla="*/ 357 w 599"/>
                  <a:gd name="T35" fmla="*/ 1048 h 432"/>
                  <a:gd name="T36" fmla="*/ 302 w 599"/>
                  <a:gd name="T37" fmla="*/ 1116 h 432"/>
                  <a:gd name="T38" fmla="*/ 184 w 599"/>
                  <a:gd name="T39" fmla="*/ 1230 h 432"/>
                  <a:gd name="T40" fmla="*/ 101 w 599"/>
                  <a:gd name="T41" fmla="*/ 1202 h 432"/>
                  <a:gd name="T42" fmla="*/ 59 w 599"/>
                  <a:gd name="T43" fmla="*/ 1179 h 432"/>
                  <a:gd name="T44" fmla="*/ 24 w 599"/>
                  <a:gd name="T45" fmla="*/ 1133 h 432"/>
                  <a:gd name="T46" fmla="*/ 38 w 599"/>
                  <a:gd name="T47" fmla="*/ 1059 h 432"/>
                  <a:gd name="T48" fmla="*/ 59 w 599"/>
                  <a:gd name="T49" fmla="*/ 951 h 432"/>
                  <a:gd name="T50" fmla="*/ 94 w 599"/>
                  <a:gd name="T51" fmla="*/ 746 h 432"/>
                  <a:gd name="T52" fmla="*/ 101 w 599"/>
                  <a:gd name="T53" fmla="*/ 535 h 432"/>
                  <a:gd name="T54" fmla="*/ 108 w 599"/>
                  <a:gd name="T55" fmla="*/ 359 h 432"/>
                  <a:gd name="T56" fmla="*/ 101 w 599"/>
                  <a:gd name="T57" fmla="*/ 233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259" name="Freeform 75">
              <a:extLst>
                <a:ext uri="{FF2B5EF4-FFF2-40B4-BE49-F238E27FC236}">
                  <a16:creationId xmlns:a16="http://schemas.microsoft.com/office/drawing/2014/main" id="{791E7448-0C27-7D40-323D-F8459C896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5 w 85"/>
                <a:gd name="T1" fmla="*/ 133 h 318"/>
                <a:gd name="T2" fmla="*/ 67 w 85"/>
                <a:gd name="T3" fmla="*/ 60 h 318"/>
                <a:gd name="T4" fmla="*/ 49 w 85"/>
                <a:gd name="T5" fmla="*/ 37 h 318"/>
                <a:gd name="T6" fmla="*/ 58 w 85"/>
                <a:gd name="T7" fmla="*/ 60 h 318"/>
                <a:gd name="T8" fmla="*/ 67 w 85"/>
                <a:gd name="T9" fmla="*/ 24 h 318"/>
                <a:gd name="T10" fmla="*/ 40 w 85"/>
                <a:gd name="T11" fmla="*/ 9 h 318"/>
                <a:gd name="T12" fmla="*/ 40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40 w 85"/>
                <a:gd name="T19" fmla="*/ 111 h 318"/>
                <a:gd name="T20" fmla="*/ 49 w 85"/>
                <a:gd name="T21" fmla="*/ 140 h 318"/>
                <a:gd name="T22" fmla="*/ 40 w 85"/>
                <a:gd name="T23" fmla="*/ 89 h 318"/>
                <a:gd name="T24" fmla="*/ 49 w 85"/>
                <a:gd name="T25" fmla="*/ 133 h 318"/>
                <a:gd name="T26" fmla="*/ 40 w 85"/>
                <a:gd name="T27" fmla="*/ 104 h 318"/>
                <a:gd name="T28" fmla="*/ 49 w 85"/>
                <a:gd name="T29" fmla="*/ 125 h 318"/>
                <a:gd name="T30" fmla="*/ 58 w 85"/>
                <a:gd name="T31" fmla="*/ 148 h 318"/>
                <a:gd name="T32" fmla="*/ 75 w 85"/>
                <a:gd name="T33" fmla="*/ 177 h 318"/>
                <a:gd name="T34" fmla="*/ 84 w 85"/>
                <a:gd name="T35" fmla="*/ 199 h 318"/>
                <a:gd name="T36" fmla="*/ 75 w 85"/>
                <a:gd name="T37" fmla="*/ 243 h 318"/>
                <a:gd name="T38" fmla="*/ 67 w 85"/>
                <a:gd name="T39" fmla="*/ 236 h 318"/>
                <a:gd name="T40" fmla="*/ 58 w 85"/>
                <a:gd name="T41" fmla="*/ 273 h 318"/>
                <a:gd name="T42" fmla="*/ 40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40 w 85"/>
                <a:gd name="T51" fmla="*/ 125 h 318"/>
                <a:gd name="T52" fmla="*/ 67 w 85"/>
                <a:gd name="T53" fmla="*/ 148 h 318"/>
                <a:gd name="T54" fmla="*/ 75 w 85"/>
                <a:gd name="T55" fmla="*/ 192 h 318"/>
                <a:gd name="T56" fmla="*/ 67 w 85"/>
                <a:gd name="T57" fmla="*/ 163 h 318"/>
                <a:gd name="T58" fmla="*/ 67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40 w 85"/>
                <a:gd name="T65" fmla="*/ 82 h 318"/>
                <a:gd name="T66" fmla="*/ 58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0" name="Freeform 76">
              <a:extLst>
                <a:ext uri="{FF2B5EF4-FFF2-40B4-BE49-F238E27FC236}">
                  <a16:creationId xmlns:a16="http://schemas.microsoft.com/office/drawing/2014/main" id="{D19049BB-FDB6-7E0D-B14E-D688D7ABE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7 w 105"/>
                <a:gd name="T3" fmla="*/ 4 h 354"/>
                <a:gd name="T4" fmla="*/ 77 w 105"/>
                <a:gd name="T5" fmla="*/ 25 h 354"/>
                <a:gd name="T6" fmla="*/ 89 w 105"/>
                <a:gd name="T7" fmla="*/ 53 h 354"/>
                <a:gd name="T8" fmla="*/ 89 w 105"/>
                <a:gd name="T9" fmla="*/ 127 h 354"/>
                <a:gd name="T10" fmla="*/ 103 w 105"/>
                <a:gd name="T11" fmla="*/ 146 h 354"/>
                <a:gd name="T12" fmla="*/ 103 w 105"/>
                <a:gd name="T13" fmla="*/ 208 h 354"/>
                <a:gd name="T14" fmla="*/ 89 w 105"/>
                <a:gd name="T15" fmla="*/ 291 h 354"/>
                <a:gd name="T16" fmla="*/ 72 w 105"/>
                <a:gd name="T17" fmla="*/ 307 h 354"/>
                <a:gd name="T18" fmla="*/ 15 w 105"/>
                <a:gd name="T19" fmla="*/ 278 h 354"/>
                <a:gd name="T20" fmla="*/ 13 w 105"/>
                <a:gd name="T21" fmla="*/ 245 h 354"/>
                <a:gd name="T22" fmla="*/ 15 w 105"/>
                <a:gd name="T23" fmla="*/ 212 h 354"/>
                <a:gd name="T24" fmla="*/ 10 w 105"/>
                <a:gd name="T25" fmla="*/ 85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1" name="Freeform 77">
              <a:extLst>
                <a:ext uri="{FF2B5EF4-FFF2-40B4-BE49-F238E27FC236}">
                  <a16:creationId xmlns:a16="http://schemas.microsoft.com/office/drawing/2014/main" id="{62D597FA-C01F-E103-CF51-BF0479D46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4 w 149"/>
                <a:gd name="T1" fmla="*/ 18 h 376"/>
                <a:gd name="T2" fmla="*/ 136 w 149"/>
                <a:gd name="T3" fmla="*/ 90 h 376"/>
                <a:gd name="T4" fmla="*/ 128 w 149"/>
                <a:gd name="T5" fmla="*/ 114 h 376"/>
                <a:gd name="T6" fmla="*/ 124 w 149"/>
                <a:gd name="T7" fmla="*/ 123 h 376"/>
                <a:gd name="T8" fmla="*/ 106 w 149"/>
                <a:gd name="T9" fmla="*/ 214 h 376"/>
                <a:gd name="T10" fmla="*/ 84 w 149"/>
                <a:gd name="T11" fmla="*/ 275 h 376"/>
                <a:gd name="T12" fmla="*/ 67 w 149"/>
                <a:gd name="T13" fmla="*/ 317 h 376"/>
                <a:gd name="T14" fmla="*/ 57 w 149"/>
                <a:gd name="T15" fmla="*/ 319 h 376"/>
                <a:gd name="T16" fmla="*/ 18 w 149"/>
                <a:gd name="T17" fmla="*/ 324 h 376"/>
                <a:gd name="T18" fmla="*/ 2 w 149"/>
                <a:gd name="T19" fmla="*/ 307 h 376"/>
                <a:gd name="T20" fmla="*/ 5 w 149"/>
                <a:gd name="T21" fmla="*/ 277 h 376"/>
                <a:gd name="T22" fmla="*/ 8 w 149"/>
                <a:gd name="T23" fmla="*/ 193 h 376"/>
                <a:gd name="T24" fmla="*/ 21 w 149"/>
                <a:gd name="T25" fmla="*/ 174 h 376"/>
                <a:gd name="T26" fmla="*/ 35 w 149"/>
                <a:gd name="T27" fmla="*/ 93 h 376"/>
                <a:gd name="T28" fmla="*/ 43 w 149"/>
                <a:gd name="T29" fmla="*/ 65 h 376"/>
                <a:gd name="T30" fmla="*/ 82 w 149"/>
                <a:gd name="T31" fmla="*/ 16 h 376"/>
                <a:gd name="T32" fmla="*/ 124 w 149"/>
                <a:gd name="T33" fmla="*/ 16 h 376"/>
                <a:gd name="T34" fmla="*/ 144 w 149"/>
                <a:gd name="T35" fmla="*/ 18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2" name="Freeform 78">
              <a:extLst>
                <a:ext uri="{FF2B5EF4-FFF2-40B4-BE49-F238E27FC236}">
                  <a16:creationId xmlns:a16="http://schemas.microsoft.com/office/drawing/2014/main" id="{27B39728-7714-1D7D-B459-B065F0013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24 h 504"/>
                <a:gd name="T2" fmla="*/ 61 w 96"/>
                <a:gd name="T3" fmla="*/ 431 h 504"/>
                <a:gd name="T4" fmla="*/ 72 w 96"/>
                <a:gd name="T5" fmla="*/ 394 h 504"/>
                <a:gd name="T6" fmla="*/ 72 w 96"/>
                <a:gd name="T7" fmla="*/ 282 h 504"/>
                <a:gd name="T8" fmla="*/ 88 w 96"/>
                <a:gd name="T9" fmla="*/ 187 h 504"/>
                <a:gd name="T10" fmla="*/ 96 w 96"/>
                <a:gd name="T11" fmla="*/ 152 h 504"/>
                <a:gd name="T12" fmla="*/ 88 w 96"/>
                <a:gd name="T13" fmla="*/ 45 h 504"/>
                <a:gd name="T14" fmla="*/ 77 w 96"/>
                <a:gd name="T15" fmla="*/ 5 h 504"/>
                <a:gd name="T16" fmla="*/ 29 w 96"/>
                <a:gd name="T17" fmla="*/ 22 h 504"/>
                <a:gd name="T18" fmla="*/ 26 w 96"/>
                <a:gd name="T19" fmla="*/ 106 h 504"/>
                <a:gd name="T20" fmla="*/ 32 w 96"/>
                <a:gd name="T21" fmla="*/ 317 h 504"/>
                <a:gd name="T22" fmla="*/ 40 w 96"/>
                <a:gd name="T23" fmla="*/ 354 h 504"/>
                <a:gd name="T24" fmla="*/ 24 w 96"/>
                <a:gd name="T25" fmla="*/ 413 h 504"/>
                <a:gd name="T26" fmla="*/ 26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3" name="Freeform 79">
              <a:extLst>
                <a:ext uri="{FF2B5EF4-FFF2-40B4-BE49-F238E27FC236}">
                  <a16:creationId xmlns:a16="http://schemas.microsoft.com/office/drawing/2014/main" id="{8FAA39D2-A2BF-8598-C10A-806306CBD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34 h 410"/>
                <a:gd name="T2" fmla="*/ 43 w 150"/>
                <a:gd name="T3" fmla="*/ 359 h 410"/>
                <a:gd name="T4" fmla="*/ 85 w 150"/>
                <a:gd name="T5" fmla="*/ 352 h 410"/>
                <a:gd name="T6" fmla="*/ 99 w 150"/>
                <a:gd name="T7" fmla="*/ 317 h 410"/>
                <a:gd name="T8" fmla="*/ 122 w 150"/>
                <a:gd name="T9" fmla="*/ 245 h 410"/>
                <a:gd name="T10" fmla="*/ 137 w 150"/>
                <a:gd name="T11" fmla="*/ 189 h 410"/>
                <a:gd name="T12" fmla="*/ 145 w 150"/>
                <a:gd name="T13" fmla="*/ 168 h 410"/>
                <a:gd name="T14" fmla="*/ 147 w 150"/>
                <a:gd name="T15" fmla="*/ 102 h 410"/>
                <a:gd name="T16" fmla="*/ 154 w 150"/>
                <a:gd name="T17" fmla="*/ 88 h 410"/>
                <a:gd name="T18" fmla="*/ 156 w 150"/>
                <a:gd name="T19" fmla="*/ 42 h 410"/>
                <a:gd name="T20" fmla="*/ 139 w 150"/>
                <a:gd name="T21" fmla="*/ 0 h 410"/>
                <a:gd name="T22" fmla="*/ 99 w 150"/>
                <a:gd name="T23" fmla="*/ 11 h 410"/>
                <a:gd name="T24" fmla="*/ 82 w 150"/>
                <a:gd name="T25" fmla="*/ 46 h 410"/>
                <a:gd name="T26" fmla="*/ 70 w 150"/>
                <a:gd name="T27" fmla="*/ 121 h 410"/>
                <a:gd name="T28" fmla="*/ 62 w 150"/>
                <a:gd name="T29" fmla="*/ 142 h 410"/>
                <a:gd name="T30" fmla="*/ 45 w 150"/>
                <a:gd name="T31" fmla="*/ 189 h 410"/>
                <a:gd name="T32" fmla="*/ 43 w 150"/>
                <a:gd name="T33" fmla="*/ 198 h 410"/>
                <a:gd name="T34" fmla="*/ 36 w 150"/>
                <a:gd name="T35" fmla="*/ 203 h 410"/>
                <a:gd name="T36" fmla="*/ 34 w 150"/>
                <a:gd name="T37" fmla="*/ 219 h 410"/>
                <a:gd name="T38" fmla="*/ 31 w 150"/>
                <a:gd name="T39" fmla="*/ 226 h 410"/>
                <a:gd name="T40" fmla="*/ 17 w 150"/>
                <a:gd name="T41" fmla="*/ 306 h 410"/>
                <a:gd name="T42" fmla="*/ 11 w 150"/>
                <a:gd name="T43" fmla="*/ 334 h 410"/>
                <a:gd name="T44" fmla="*/ 2 w 150"/>
                <a:gd name="T45" fmla="*/ 338 h 410"/>
                <a:gd name="T46" fmla="*/ 5 w 150"/>
                <a:gd name="T47" fmla="*/ 33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64" name="Rectangle 80">
            <a:extLst>
              <a:ext uri="{FF2B5EF4-FFF2-40B4-BE49-F238E27FC236}">
                <a16:creationId xmlns:a16="http://schemas.microsoft.com/office/drawing/2014/main" id="{447B4E93-FB84-C6AA-613D-71D0DDC6C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ru-RU" sz="2400" b="0" i="1">
              <a:solidFill>
                <a:srgbClr val="FFFFFF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93265" name="Text Box 81">
            <a:extLst>
              <a:ext uri="{FF2B5EF4-FFF2-40B4-BE49-F238E27FC236}">
                <a16:creationId xmlns:a16="http://schemas.microsoft.com/office/drawing/2014/main" id="{ED36D20D-B6D8-2CA3-6622-F32FC8852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93266" name="Rectangle 82">
            <a:extLst>
              <a:ext uri="{FF2B5EF4-FFF2-40B4-BE49-F238E27FC236}">
                <a16:creationId xmlns:a16="http://schemas.microsoft.com/office/drawing/2014/main" id="{B157088C-2791-D61C-6921-12B196DD6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01762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" panose="020F07020304040A0204" pitchFamily="34" charset="0"/>
              </a:rPr>
              <a:t>1500 </a:t>
            </a:r>
            <a:r>
              <a:rPr lang="ru-RU" altLang="en-US" sz="1800">
                <a:solidFill>
                  <a:schemeClr val="tx2"/>
                </a:solidFill>
                <a:latin typeface="Times" panose="020F07020304040A0204" pitchFamily="34" charset="0"/>
              </a:rPr>
              <a:t>до Р.Х.</a:t>
            </a:r>
            <a:endParaRPr lang="en-US" altLang="en-US" sz="180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6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>
            <a:extLst>
              <a:ext uri="{FF2B5EF4-FFF2-40B4-BE49-F238E27FC236}">
                <a16:creationId xmlns:a16="http://schemas.microsoft.com/office/drawing/2014/main" id="{1976A159-A003-2ED0-F60D-5F41EA40C3F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4818" name="Group 40">
            <a:extLst>
              <a:ext uri="{FF2B5EF4-FFF2-40B4-BE49-F238E27FC236}">
                <a16:creationId xmlns:a16="http://schemas.microsoft.com/office/drawing/2014/main" id="{5667C02E-EDE7-46A5-631C-48ECFDE86832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95500"/>
            <a:ext cx="5749925" cy="3244850"/>
            <a:chOff x="1064" y="1272"/>
            <a:chExt cx="3622" cy="2044"/>
          </a:xfrm>
        </p:grpSpPr>
        <p:sp>
          <p:nvSpPr>
            <p:cNvPr id="252961" name="Rectangle 33">
              <a:extLst>
                <a:ext uri="{FF2B5EF4-FFF2-40B4-BE49-F238E27FC236}">
                  <a16:creationId xmlns:a16="http://schemas.microsoft.com/office/drawing/2014/main" id="{83CA1B54-B949-5B7D-1BC6-C041839332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2" name="Rectangle 34">
              <a:extLst>
                <a:ext uri="{FF2B5EF4-FFF2-40B4-BE49-F238E27FC236}">
                  <a16:creationId xmlns:a16="http://schemas.microsoft.com/office/drawing/2014/main" id="{4A109830-1B03-EF3A-19E9-3A8D36A537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3" name="Rectangle 35">
              <a:extLst>
                <a:ext uri="{FF2B5EF4-FFF2-40B4-BE49-F238E27FC236}">
                  <a16:creationId xmlns:a16="http://schemas.microsoft.com/office/drawing/2014/main" id="{C016E0BF-F316-77E7-3DD2-BC32603D1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4" name="Rectangle 36">
              <a:extLst>
                <a:ext uri="{FF2B5EF4-FFF2-40B4-BE49-F238E27FC236}">
                  <a16:creationId xmlns:a16="http://schemas.microsoft.com/office/drawing/2014/main" id="{A3E56CF7-4CFE-4CDE-B666-8C8D830168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5" name="Rectangle 37">
              <a:extLst>
                <a:ext uri="{FF2B5EF4-FFF2-40B4-BE49-F238E27FC236}">
                  <a16:creationId xmlns:a16="http://schemas.microsoft.com/office/drawing/2014/main" id="{F5AC25D0-9040-C15D-35AA-9174B99088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6" name="Rectangle 38">
              <a:extLst>
                <a:ext uri="{FF2B5EF4-FFF2-40B4-BE49-F238E27FC236}">
                  <a16:creationId xmlns:a16="http://schemas.microsoft.com/office/drawing/2014/main" id="{BF9A9E02-7D09-B7C0-CF7B-9BD6B7DF34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7" name="Rectangle 39">
              <a:extLst>
                <a:ext uri="{FF2B5EF4-FFF2-40B4-BE49-F238E27FC236}">
                  <a16:creationId xmlns:a16="http://schemas.microsoft.com/office/drawing/2014/main" id="{97E2101A-AC61-9AB8-72F4-F0689531AD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252937" name="Oval 9">
            <a:extLst>
              <a:ext uri="{FF2B5EF4-FFF2-40B4-BE49-F238E27FC236}">
                <a16:creationId xmlns:a16="http://schemas.microsoft.com/office/drawing/2014/main" id="{B0D367F0-8572-7A20-B47B-611FDB60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991100"/>
            <a:ext cx="46640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73" name="Text Box 45">
            <a:extLst>
              <a:ext uri="{FF2B5EF4-FFF2-40B4-BE49-F238E27FC236}">
                <a16:creationId xmlns:a16="http://schemas.microsoft.com/office/drawing/2014/main" id="{A5F6B81B-E7FB-9288-A61C-E8528318D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42863"/>
            <a:ext cx="19939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13</a:t>
            </a:r>
          </a:p>
        </p:txBody>
      </p:sp>
      <p:sp>
        <p:nvSpPr>
          <p:cNvPr id="252974" name="Text Box 46">
            <a:extLst>
              <a:ext uri="{FF2B5EF4-FFF2-40B4-BE49-F238E27FC236}">
                <a16:creationId xmlns:a16="http://schemas.microsoft.com/office/drawing/2014/main" id="{F344A7BB-8078-0632-4A6B-78BD0C7A7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57200"/>
            <a:ext cx="6176963" cy="1311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rgbClr val="66FF66"/>
                </a:solidFill>
              </a:rPr>
              <a:t>МОИСЕЮ НУЖНА НОВАЯ ИНФОРМАЦИЯ</a:t>
            </a:r>
            <a:r>
              <a:rPr lang="en-US" altLang="en-US" sz="4000">
                <a:solidFill>
                  <a:srgbClr val="66FF66"/>
                </a:solidFill>
              </a:rPr>
              <a:t>!</a:t>
            </a:r>
            <a:endParaRPr lang="en-US" altLang="en-US" sz="4000">
              <a:solidFill>
                <a:schemeClr val="tx2"/>
              </a:solidFill>
            </a:endParaRPr>
          </a:p>
        </p:txBody>
      </p:sp>
      <p:sp>
        <p:nvSpPr>
          <p:cNvPr id="252979" name="Rectangle 51">
            <a:extLst>
              <a:ext uri="{FF2B5EF4-FFF2-40B4-BE49-F238E27FC236}">
                <a16:creationId xmlns:a16="http://schemas.microsoft.com/office/drawing/2014/main" id="{6A55C04B-AF93-9D1A-D90E-8D9E1E058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5105400"/>
            <a:ext cx="4560887" cy="576263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</a:rPr>
              <a:t>    </a:t>
            </a:r>
            <a:r>
              <a:rPr lang="ru-RU" altLang="en-US" sz="3200">
                <a:solidFill>
                  <a:schemeClr val="tx2"/>
                </a:solidFill>
              </a:rPr>
              <a:t>Скиния в пустыне</a:t>
            </a:r>
            <a:endParaRPr lang="en-US" altLang="en-US" sz="3200">
              <a:solidFill>
                <a:schemeClr val="tx2"/>
              </a:solidFill>
            </a:endParaRPr>
          </a:p>
        </p:txBody>
      </p:sp>
      <p:sp>
        <p:nvSpPr>
          <p:cNvPr id="252980" name="Text Box 52">
            <a:extLst>
              <a:ext uri="{FF2B5EF4-FFF2-40B4-BE49-F238E27FC236}">
                <a16:creationId xmlns:a16="http://schemas.microsoft.com/office/drawing/2014/main" id="{4EE43A39-CA00-3D9D-B6DB-C14F25E79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1811338"/>
            <a:ext cx="7713663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2"/>
                </a:solidFill>
              </a:rPr>
              <a:t>МОИСЕЙ призывает представителей всех колен</a:t>
            </a:r>
            <a:r>
              <a:rPr lang="en-US" altLang="en-US" sz="2400">
                <a:solidFill>
                  <a:schemeClr val="tx2"/>
                </a:solidFill>
              </a:rPr>
              <a:t>.</a:t>
            </a:r>
            <a:endParaRPr lang="en-US" altLang="en-US" sz="4000">
              <a:solidFill>
                <a:schemeClr val="tx2"/>
              </a:solidFill>
            </a:endParaRPr>
          </a:p>
        </p:txBody>
      </p:sp>
      <p:sp>
        <p:nvSpPr>
          <p:cNvPr id="252981" name="Rectangle 53">
            <a:extLst>
              <a:ext uri="{FF2B5EF4-FFF2-40B4-BE49-F238E27FC236}">
                <a16:creationId xmlns:a16="http://schemas.microsoft.com/office/drawing/2014/main" id="{06DE4E78-8D90-D27F-C2EA-3D99DB51D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2" name="Rectangle 54">
            <a:extLst>
              <a:ext uri="{FF2B5EF4-FFF2-40B4-BE49-F238E27FC236}">
                <a16:creationId xmlns:a16="http://schemas.microsoft.com/office/drawing/2014/main" id="{155E90C8-63DB-1D99-E7FE-8450E42D4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252983" name="AutoShape 55">
            <a:extLst>
              <a:ext uri="{FF2B5EF4-FFF2-40B4-BE49-F238E27FC236}">
                <a16:creationId xmlns:a16="http://schemas.microsoft.com/office/drawing/2014/main" id="{DF3DB61E-75B9-007F-6FA6-09E5B08C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4" name="Rectangle 56">
            <a:extLst>
              <a:ext uri="{FF2B5EF4-FFF2-40B4-BE49-F238E27FC236}">
                <a16:creationId xmlns:a16="http://schemas.microsoft.com/office/drawing/2014/main" id="{EA5C7E6E-6B51-0561-C353-924406B93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5" name="AutoShape 57">
            <a:extLst>
              <a:ext uri="{FF2B5EF4-FFF2-40B4-BE49-F238E27FC236}">
                <a16:creationId xmlns:a16="http://schemas.microsoft.com/office/drawing/2014/main" id="{C45141B6-65FC-B6D8-1B33-E4757A858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6" name="Line 58">
            <a:extLst>
              <a:ext uri="{FF2B5EF4-FFF2-40B4-BE49-F238E27FC236}">
                <a16:creationId xmlns:a16="http://schemas.microsoft.com/office/drawing/2014/main" id="{C99D9DF4-19D4-2163-9C9F-0FC54E220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7" name="Line 59">
            <a:extLst>
              <a:ext uri="{FF2B5EF4-FFF2-40B4-BE49-F238E27FC236}">
                <a16:creationId xmlns:a16="http://schemas.microsoft.com/office/drawing/2014/main" id="{89F24958-594A-0CB4-61B4-A931D3679D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8" name="Line 60">
            <a:extLst>
              <a:ext uri="{FF2B5EF4-FFF2-40B4-BE49-F238E27FC236}">
                <a16:creationId xmlns:a16="http://schemas.microsoft.com/office/drawing/2014/main" id="{83756DD7-983F-8713-7998-69C70E6865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9" name="Line 61">
            <a:extLst>
              <a:ext uri="{FF2B5EF4-FFF2-40B4-BE49-F238E27FC236}">
                <a16:creationId xmlns:a16="http://schemas.microsoft.com/office/drawing/2014/main" id="{A48F7B91-8212-32FD-567E-5DE66A46A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90" name="Line 62">
            <a:extLst>
              <a:ext uri="{FF2B5EF4-FFF2-40B4-BE49-F238E27FC236}">
                <a16:creationId xmlns:a16="http://schemas.microsoft.com/office/drawing/2014/main" id="{9CDCB9BA-30AA-111A-118F-11AED8872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91" name="Rectangle 63">
            <a:extLst>
              <a:ext uri="{FF2B5EF4-FFF2-40B4-BE49-F238E27FC236}">
                <a16:creationId xmlns:a16="http://schemas.microsoft.com/office/drawing/2014/main" id="{F2D95941-F57E-6164-EC71-E8E5CDC73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52992" name="Rectangle 64">
            <a:extLst>
              <a:ext uri="{FF2B5EF4-FFF2-40B4-BE49-F238E27FC236}">
                <a16:creationId xmlns:a16="http://schemas.microsoft.com/office/drawing/2014/main" id="{B0EDA388-DDB1-EFD3-818B-6543972C3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52993" name="Rectangle 65">
            <a:extLst>
              <a:ext uri="{FF2B5EF4-FFF2-40B4-BE49-F238E27FC236}">
                <a16:creationId xmlns:a16="http://schemas.microsoft.com/office/drawing/2014/main" id="{D76BB87D-AB74-BF46-9672-C6CF7F32C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52994" name="Rectangle 66">
            <a:extLst>
              <a:ext uri="{FF2B5EF4-FFF2-40B4-BE49-F238E27FC236}">
                <a16:creationId xmlns:a16="http://schemas.microsoft.com/office/drawing/2014/main" id="{8BDB3F26-E4A6-4B9B-E430-757649CB6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00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52995" name="Line 67">
            <a:extLst>
              <a:ext uri="{FF2B5EF4-FFF2-40B4-BE49-F238E27FC236}">
                <a16:creationId xmlns:a16="http://schemas.microsoft.com/office/drawing/2014/main" id="{D0CFB93F-2134-E032-0266-8D8E47F08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96" name="Rectangle 68">
            <a:extLst>
              <a:ext uri="{FF2B5EF4-FFF2-40B4-BE49-F238E27FC236}">
                <a16:creationId xmlns:a16="http://schemas.microsoft.com/office/drawing/2014/main" id="{67D9BAC8-F65E-2D01-4787-3D8F42EC7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52997" name="Text Box 69">
            <a:extLst>
              <a:ext uri="{FF2B5EF4-FFF2-40B4-BE49-F238E27FC236}">
                <a16:creationId xmlns:a16="http://schemas.microsoft.com/office/drawing/2014/main" id="{4EAE8B60-3D21-89CE-E414-C38947068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253000" name="Text Box 72">
            <a:extLst>
              <a:ext uri="{FF2B5EF4-FFF2-40B4-BE49-F238E27FC236}">
                <a16:creationId xmlns:a16="http://schemas.microsoft.com/office/drawing/2014/main" id="{57D425F0-9313-294F-20DC-1E06B463C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32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2</a:t>
            </a:r>
          </a:p>
        </p:txBody>
      </p:sp>
      <p:sp>
        <p:nvSpPr>
          <p:cNvPr id="253001" name="Rectangle 73">
            <a:extLst>
              <a:ext uri="{FF2B5EF4-FFF2-40B4-BE49-F238E27FC236}">
                <a16:creationId xmlns:a16="http://schemas.microsoft.com/office/drawing/2014/main" id="{7CD2B7E1-61A6-3475-8903-49CB6A1B6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253003" name="Text Box 75">
            <a:extLst>
              <a:ext uri="{FF2B5EF4-FFF2-40B4-BE49-F238E27FC236}">
                <a16:creationId xmlns:a16="http://schemas.microsoft.com/office/drawing/2014/main" id="{880E8380-7594-612D-7B61-1BCAF43CB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 animBg="1"/>
      <p:bldP spid="252974" grpId="0" autoUpdateAnimBg="0"/>
      <p:bldP spid="252979" grpId="0" autoUpdateAnimBg="0"/>
      <p:bldP spid="2529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2">
            <a:extLst>
              <a:ext uri="{FF2B5EF4-FFF2-40B4-BE49-F238E27FC236}">
                <a16:creationId xmlns:a16="http://schemas.microsoft.com/office/drawing/2014/main" id="{AF0457F1-172F-A9B3-7922-4BB9FFB9999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5842" name="Group 5">
            <a:extLst>
              <a:ext uri="{FF2B5EF4-FFF2-40B4-BE49-F238E27FC236}">
                <a16:creationId xmlns:a16="http://schemas.microsoft.com/office/drawing/2014/main" id="{AD193EE6-5784-3E5D-6660-070CCE0D64D0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95500"/>
            <a:ext cx="5749925" cy="3244850"/>
            <a:chOff x="1064" y="1272"/>
            <a:chExt cx="3622" cy="2044"/>
          </a:xfrm>
        </p:grpSpPr>
        <p:sp>
          <p:nvSpPr>
            <p:cNvPr id="647174" name="Rectangle 6">
              <a:extLst>
                <a:ext uri="{FF2B5EF4-FFF2-40B4-BE49-F238E27FC236}">
                  <a16:creationId xmlns:a16="http://schemas.microsoft.com/office/drawing/2014/main" id="{2539E83D-9210-92E8-3DCF-843A56EB61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7175" name="Rectangle 7">
              <a:extLst>
                <a:ext uri="{FF2B5EF4-FFF2-40B4-BE49-F238E27FC236}">
                  <a16:creationId xmlns:a16="http://schemas.microsoft.com/office/drawing/2014/main" id="{D830A75F-72FA-A4BC-47EE-0553469085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7176" name="Rectangle 8">
              <a:extLst>
                <a:ext uri="{FF2B5EF4-FFF2-40B4-BE49-F238E27FC236}">
                  <a16:creationId xmlns:a16="http://schemas.microsoft.com/office/drawing/2014/main" id="{EFA3687D-14D5-F6FB-1689-A91C27B963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7177" name="Rectangle 9">
              <a:extLst>
                <a:ext uri="{FF2B5EF4-FFF2-40B4-BE49-F238E27FC236}">
                  <a16:creationId xmlns:a16="http://schemas.microsoft.com/office/drawing/2014/main" id="{6A8A71C0-8263-974E-D5F3-06363BB664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7178" name="Rectangle 10">
              <a:extLst>
                <a:ext uri="{FF2B5EF4-FFF2-40B4-BE49-F238E27FC236}">
                  <a16:creationId xmlns:a16="http://schemas.microsoft.com/office/drawing/2014/main" id="{619E7A10-A167-2D3D-0F56-CD75746161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7179" name="Rectangle 11">
              <a:extLst>
                <a:ext uri="{FF2B5EF4-FFF2-40B4-BE49-F238E27FC236}">
                  <a16:creationId xmlns:a16="http://schemas.microsoft.com/office/drawing/2014/main" id="{F1362A64-95B0-3D9A-F560-95032B8520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7180" name="Rectangle 12">
              <a:extLst>
                <a:ext uri="{FF2B5EF4-FFF2-40B4-BE49-F238E27FC236}">
                  <a16:creationId xmlns:a16="http://schemas.microsoft.com/office/drawing/2014/main" id="{B53FE976-DADB-B2B9-22D7-37573AC7AE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47182" name="Text Box 14">
            <a:extLst>
              <a:ext uri="{FF2B5EF4-FFF2-40B4-BE49-F238E27FC236}">
                <a16:creationId xmlns:a16="http://schemas.microsoft.com/office/drawing/2014/main" id="{5F8413A1-E2DE-1A00-F29C-17DC8ADF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42863"/>
            <a:ext cx="19939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13</a:t>
            </a:r>
          </a:p>
        </p:txBody>
      </p:sp>
      <p:sp>
        <p:nvSpPr>
          <p:cNvPr id="647202" name="Text Box 34">
            <a:extLst>
              <a:ext uri="{FF2B5EF4-FFF2-40B4-BE49-F238E27FC236}">
                <a16:creationId xmlns:a16="http://schemas.microsoft.com/office/drawing/2014/main" id="{9F284527-A83B-27F1-94EA-29BA138D1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647203" name="Text Box 35">
            <a:extLst>
              <a:ext uri="{FF2B5EF4-FFF2-40B4-BE49-F238E27FC236}">
                <a16:creationId xmlns:a16="http://schemas.microsoft.com/office/drawing/2014/main" id="{3D5C089E-DEEB-1BE4-EF6D-AA05FA11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230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6</a:t>
            </a:r>
          </a:p>
        </p:txBody>
      </p:sp>
      <p:sp>
        <p:nvSpPr>
          <p:cNvPr id="647204" name="Rectangle 36">
            <a:extLst>
              <a:ext uri="{FF2B5EF4-FFF2-40B4-BE49-F238E27FC236}">
                <a16:creationId xmlns:a16="http://schemas.microsoft.com/office/drawing/2014/main" id="{02F8D3A5-CD6B-01BF-07AB-2B97C8548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647205" name="Text Box 37">
            <a:extLst>
              <a:ext uri="{FF2B5EF4-FFF2-40B4-BE49-F238E27FC236}">
                <a16:creationId xmlns:a16="http://schemas.microsoft.com/office/drawing/2014/main" id="{D801A5A2-2E64-6FA9-CE3C-7592C7B88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647206" name="Rectangle 38">
            <a:extLst>
              <a:ext uri="{FF2B5EF4-FFF2-40B4-BE49-F238E27FC236}">
                <a16:creationId xmlns:a16="http://schemas.microsoft.com/office/drawing/2014/main" id="{CD81AE1E-EA77-5582-E32D-8791B082E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0" y="1282700"/>
            <a:ext cx="6400800" cy="450532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207" name="Text Box 39">
            <a:extLst>
              <a:ext uri="{FF2B5EF4-FFF2-40B4-BE49-F238E27FC236}">
                <a16:creationId xmlns:a16="http://schemas.microsoft.com/office/drawing/2014/main" id="{933E387F-2797-142A-7860-7541CEFB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0" y="1171575"/>
            <a:ext cx="6592888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4000" b="0">
                <a:solidFill>
                  <a:srgbClr val="FFFF00"/>
                </a:solidFill>
              </a:rPr>
              <a:t>Что там за «ЗЕМЛЯ»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47208" name="Text Box 40">
            <a:extLst>
              <a:ext uri="{FF2B5EF4-FFF2-40B4-BE49-F238E27FC236}">
                <a16:creationId xmlns:a16="http://schemas.microsoft.com/office/drawing/2014/main" id="{5F48624E-27E8-C6F6-8958-7CCA8689D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1971675"/>
            <a:ext cx="6299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4000" b="0">
                <a:solidFill>
                  <a:srgbClr val="FFFF00"/>
                </a:solidFill>
              </a:rPr>
              <a:t>Какие там люди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47209" name="Text Box 41">
            <a:extLst>
              <a:ext uri="{FF2B5EF4-FFF2-40B4-BE49-F238E27FC236}">
                <a16:creationId xmlns:a16="http://schemas.microsoft.com/office/drawing/2014/main" id="{48F76EF2-395A-4C24-BA45-861D0882D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2759075"/>
            <a:ext cx="5395912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4000" b="0">
                <a:solidFill>
                  <a:srgbClr val="FFFF00"/>
                </a:solidFill>
              </a:rPr>
              <a:t>Реки и ручьи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47210" name="Text Box 42">
            <a:extLst>
              <a:ext uri="{FF2B5EF4-FFF2-40B4-BE49-F238E27FC236}">
                <a16:creationId xmlns:a16="http://schemas.microsoft.com/office/drawing/2014/main" id="{8D15BE9C-1A47-A9F0-FA6F-6B9313843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3533775"/>
            <a:ext cx="4851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4000" b="0">
                <a:solidFill>
                  <a:srgbClr val="FFFF00"/>
                </a:solidFill>
              </a:rPr>
              <a:t>Холмы и леса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47211" name="Text Box 43">
            <a:extLst>
              <a:ext uri="{FF2B5EF4-FFF2-40B4-BE49-F238E27FC236}">
                <a16:creationId xmlns:a16="http://schemas.microsoft.com/office/drawing/2014/main" id="{1E30DF90-8902-8D1C-A16A-6152AB7ED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4371975"/>
            <a:ext cx="582295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4000" b="0">
                <a:solidFill>
                  <a:srgbClr val="FFFF00"/>
                </a:solidFill>
              </a:rPr>
              <a:t>Плодородные земли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47212" name="Text Box 44">
            <a:extLst>
              <a:ext uri="{FF2B5EF4-FFF2-40B4-BE49-F238E27FC236}">
                <a16:creationId xmlns:a16="http://schemas.microsoft.com/office/drawing/2014/main" id="{B2B3E52E-B55D-9986-417D-9AFF65417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5148263"/>
            <a:ext cx="44196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4000" b="0">
                <a:solidFill>
                  <a:srgbClr val="FFFF00"/>
                </a:solidFill>
              </a:rPr>
              <a:t>Есть ли пища</a:t>
            </a:r>
            <a:r>
              <a:rPr lang="en-US" altLang="en-US" sz="4000" b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47213" name="Text Box 45">
            <a:extLst>
              <a:ext uri="{FF2B5EF4-FFF2-40B4-BE49-F238E27FC236}">
                <a16:creationId xmlns:a16="http://schemas.microsoft.com/office/drawing/2014/main" id="{12F66902-1048-9A21-D599-BCA848A3E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450850"/>
            <a:ext cx="7853362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66FF66"/>
                </a:solidFill>
              </a:rPr>
              <a:t>НЕСКОЛЬКО ПРОСТЫХ ВОПРОСОВ</a:t>
            </a:r>
            <a:r>
              <a:rPr lang="en-US" altLang="en-US" sz="3200">
                <a:solidFill>
                  <a:srgbClr val="66FF66"/>
                </a:solidFill>
              </a:rPr>
              <a:t>…</a:t>
            </a:r>
          </a:p>
        </p:txBody>
      </p:sp>
      <p:sp>
        <p:nvSpPr>
          <p:cNvPr id="647186" name="Rectangle 18">
            <a:extLst>
              <a:ext uri="{FF2B5EF4-FFF2-40B4-BE49-F238E27FC236}">
                <a16:creationId xmlns:a16="http://schemas.microsoft.com/office/drawing/2014/main" id="{264BADA0-9A3E-2405-CE33-B0AC6B7FA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87" name="Rectangle 19">
            <a:extLst>
              <a:ext uri="{FF2B5EF4-FFF2-40B4-BE49-F238E27FC236}">
                <a16:creationId xmlns:a16="http://schemas.microsoft.com/office/drawing/2014/main" id="{34790FF8-9B0B-D8FD-767D-6617A58FD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647188" name="AutoShape 20">
            <a:extLst>
              <a:ext uri="{FF2B5EF4-FFF2-40B4-BE49-F238E27FC236}">
                <a16:creationId xmlns:a16="http://schemas.microsoft.com/office/drawing/2014/main" id="{0F78479D-BA64-C093-BFD0-51C1C48D8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89" name="Rectangle 21">
            <a:extLst>
              <a:ext uri="{FF2B5EF4-FFF2-40B4-BE49-F238E27FC236}">
                <a16:creationId xmlns:a16="http://schemas.microsoft.com/office/drawing/2014/main" id="{331A82C5-E027-AFC5-0BDD-6CF0A28AD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90" name="AutoShape 22">
            <a:extLst>
              <a:ext uri="{FF2B5EF4-FFF2-40B4-BE49-F238E27FC236}">
                <a16:creationId xmlns:a16="http://schemas.microsoft.com/office/drawing/2014/main" id="{72E53DBC-1CE4-D519-8F8C-295BF079B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91" name="Line 23">
            <a:extLst>
              <a:ext uri="{FF2B5EF4-FFF2-40B4-BE49-F238E27FC236}">
                <a16:creationId xmlns:a16="http://schemas.microsoft.com/office/drawing/2014/main" id="{BE03C40E-C93C-B1F6-4D35-569C39DF7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92" name="Line 24">
            <a:extLst>
              <a:ext uri="{FF2B5EF4-FFF2-40B4-BE49-F238E27FC236}">
                <a16:creationId xmlns:a16="http://schemas.microsoft.com/office/drawing/2014/main" id="{5F820348-FED3-7A86-0FEE-3C69F6CA9F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93" name="Line 25">
            <a:extLst>
              <a:ext uri="{FF2B5EF4-FFF2-40B4-BE49-F238E27FC236}">
                <a16:creationId xmlns:a16="http://schemas.microsoft.com/office/drawing/2014/main" id="{5097C98E-0B85-D396-B0E8-E2C2D665B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94" name="Line 26">
            <a:extLst>
              <a:ext uri="{FF2B5EF4-FFF2-40B4-BE49-F238E27FC236}">
                <a16:creationId xmlns:a16="http://schemas.microsoft.com/office/drawing/2014/main" id="{05C00045-8F33-5815-EBFE-188ED3BBD5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95" name="Line 27">
            <a:extLst>
              <a:ext uri="{FF2B5EF4-FFF2-40B4-BE49-F238E27FC236}">
                <a16:creationId xmlns:a16="http://schemas.microsoft.com/office/drawing/2014/main" id="{91C9AEFD-5C1A-FA3E-C713-956CD3E13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96" name="Rectangle 28">
            <a:extLst>
              <a:ext uri="{FF2B5EF4-FFF2-40B4-BE49-F238E27FC236}">
                <a16:creationId xmlns:a16="http://schemas.microsoft.com/office/drawing/2014/main" id="{5902DD9E-E2BA-F104-8656-EF21C314C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47197" name="Rectangle 29">
            <a:extLst>
              <a:ext uri="{FF2B5EF4-FFF2-40B4-BE49-F238E27FC236}">
                <a16:creationId xmlns:a16="http://schemas.microsoft.com/office/drawing/2014/main" id="{4C1C3600-B4B5-7774-2335-120C0D3D5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47198" name="Rectangle 30">
            <a:extLst>
              <a:ext uri="{FF2B5EF4-FFF2-40B4-BE49-F238E27FC236}">
                <a16:creationId xmlns:a16="http://schemas.microsoft.com/office/drawing/2014/main" id="{63116115-309F-6B7E-C188-3E1A69F3D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47199" name="Rectangle 31">
            <a:extLst>
              <a:ext uri="{FF2B5EF4-FFF2-40B4-BE49-F238E27FC236}">
                <a16:creationId xmlns:a16="http://schemas.microsoft.com/office/drawing/2014/main" id="{EF566742-4350-7A1D-1FC2-A60F3044A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00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47200" name="Line 32">
            <a:extLst>
              <a:ext uri="{FF2B5EF4-FFF2-40B4-BE49-F238E27FC236}">
                <a16:creationId xmlns:a16="http://schemas.microsoft.com/office/drawing/2014/main" id="{EA6EA766-E16D-9032-0FA1-F0FC7A7426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201" name="Rectangle 33">
            <a:extLst>
              <a:ext uri="{FF2B5EF4-FFF2-40B4-BE49-F238E27FC236}">
                <a16:creationId xmlns:a16="http://schemas.microsoft.com/office/drawing/2014/main" id="{7D440A6A-E2DD-2CB3-85EF-E568D5871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4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206" grpId="0" animBg="1"/>
      <p:bldP spid="647207" grpId="0" autoUpdateAnimBg="0"/>
      <p:bldP spid="647208" grpId="0" autoUpdateAnimBg="0"/>
      <p:bldP spid="647209" grpId="0" autoUpdateAnimBg="0"/>
      <p:bldP spid="647210" grpId="0" autoUpdateAnimBg="0"/>
      <p:bldP spid="647211" grpId="0" autoUpdateAnimBg="0"/>
      <p:bldP spid="647212" grpId="0" autoUpdateAnimBg="0"/>
      <p:bldP spid="6472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Wall Rus 06">
            <a:extLst>
              <a:ext uri="{FF2B5EF4-FFF2-40B4-BE49-F238E27FC236}">
                <a16:creationId xmlns:a16="http://schemas.microsoft.com/office/drawing/2014/main" id="{F9E36A7E-15E2-8864-ABB0-A59398DDA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6" name="Text Box 4">
            <a:extLst>
              <a:ext uri="{FF2B5EF4-FFF2-40B4-BE49-F238E27FC236}">
                <a16:creationId xmlns:a16="http://schemas.microsoft.com/office/drawing/2014/main" id="{ADD14739-353C-C3B2-3062-D3D1CB00D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507163"/>
            <a:ext cx="1614488" cy="274637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ru-RU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366599" name="Text Box 7">
            <a:extLst>
              <a:ext uri="{FF2B5EF4-FFF2-40B4-BE49-F238E27FC236}">
                <a16:creationId xmlns:a16="http://schemas.microsoft.com/office/drawing/2014/main" id="{9DA9842A-A717-40CB-DEEA-6FFEC8EF0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ru-RU" sz="1800" b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366600" name="Text Box 8">
            <a:extLst>
              <a:ext uri="{FF2B5EF4-FFF2-40B4-BE49-F238E27FC236}">
                <a16:creationId xmlns:a16="http://schemas.microsoft.com/office/drawing/2014/main" id="{70E4D3B2-E2AE-AF0A-3C20-08E098404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656113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366601" name="Rectangle 9">
            <a:extLst>
              <a:ext uri="{FF2B5EF4-FFF2-40B4-BE49-F238E27FC236}">
                <a16:creationId xmlns:a16="http://schemas.microsoft.com/office/drawing/2014/main" id="{382472FF-6923-543A-7D2F-DA66D3398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188" y="65516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8.0.01.</a:t>
            </a:r>
          </a:p>
        </p:txBody>
      </p:sp>
      <p:sp>
        <p:nvSpPr>
          <p:cNvPr id="366602" name="Text Box 10">
            <a:extLst>
              <a:ext uri="{FF2B5EF4-FFF2-40B4-BE49-F238E27FC236}">
                <a16:creationId xmlns:a16="http://schemas.microsoft.com/office/drawing/2014/main" id="{2738B76B-0D67-A293-DC81-17E545305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Arial"/>
                <a:ea typeface="+mn-ea"/>
              </a:rPr>
              <a:t>01</a:t>
            </a:r>
          </a:p>
        </p:txBody>
      </p:sp>
      <p:sp>
        <p:nvSpPr>
          <p:cNvPr id="366612" name="Text Box 20">
            <a:extLst>
              <a:ext uri="{FF2B5EF4-FFF2-40B4-BE49-F238E27FC236}">
                <a16:creationId xmlns:a16="http://schemas.microsoft.com/office/drawing/2014/main" id="{5C5EFD68-6692-6F48-E772-1CCB95F72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016500"/>
            <a:ext cx="8023225" cy="646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800" i="1">
                <a:solidFill>
                  <a:srgbClr val="FAFD00"/>
                </a:solidFill>
                <a:latin typeface="Times New Roman" panose="02020603050405020304" pitchFamily="18" charset="0"/>
              </a:rPr>
              <a:t>Презентация</a:t>
            </a:r>
            <a:r>
              <a:rPr lang="en-US" altLang="en-US" sz="1800" i="1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1800" i="1">
                <a:solidFill>
                  <a:srgbClr val="FAFD00"/>
                </a:solidFill>
                <a:latin typeface="Times New Roman" panose="02020603050405020304" pitchFamily="18" charset="0"/>
              </a:rPr>
              <a:t>Международной миссии «О Библии… просто»</a:t>
            </a:r>
            <a:r>
              <a:rPr lang="en-US" altLang="en-US" sz="1800" i="1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1800" i="1">
                <a:solidFill>
                  <a:srgbClr val="FAFD00"/>
                </a:solidFill>
                <a:latin typeface="Times New Roman" panose="02020603050405020304" pitchFamily="18" charset="0"/>
              </a:rPr>
              <a:t>               </a:t>
            </a:r>
            <a:br>
              <a:rPr lang="en-US" altLang="en-US" sz="1800" i="1">
                <a:solidFill>
                  <a:srgbClr val="FAFD00"/>
                </a:solidFill>
                <a:latin typeface="Times New Roman" panose="02020603050405020304" pitchFamily="18" charset="0"/>
              </a:rPr>
            </a:br>
            <a:r>
              <a:rPr lang="ru-RU" altLang="en-US" sz="1800" i="1">
                <a:solidFill>
                  <a:srgbClr val="FAFD00"/>
                </a:solidFill>
                <a:latin typeface="Times New Roman" panose="02020603050405020304" pitchFamily="18" charset="0"/>
              </a:rPr>
              <a:t>Форт-Уорт, Техас</a:t>
            </a:r>
            <a:endParaRPr lang="en-US" altLang="en-US" sz="1800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125">
            <a:extLst>
              <a:ext uri="{FF2B5EF4-FFF2-40B4-BE49-F238E27FC236}">
                <a16:creationId xmlns:a16="http://schemas.microsoft.com/office/drawing/2014/main" id="{CBBA071E-2FEA-8B5D-D43C-BA83F498F990}"/>
              </a:ext>
            </a:extLst>
          </p:cNvPr>
          <p:cNvGrpSpPr>
            <a:grpSpLocks/>
          </p:cNvGrpSpPr>
          <p:nvPr/>
        </p:nvGrpSpPr>
        <p:grpSpPr bwMode="auto">
          <a:xfrm>
            <a:off x="15875" y="-12700"/>
            <a:ext cx="1978025" cy="1955800"/>
            <a:chOff x="0" y="0"/>
            <a:chExt cx="1246" cy="1232"/>
          </a:xfrm>
        </p:grpSpPr>
        <p:sp>
          <p:nvSpPr>
            <p:cNvPr id="223358" name="Rectangle 126">
              <a:extLst>
                <a:ext uri="{FF2B5EF4-FFF2-40B4-BE49-F238E27FC236}">
                  <a16:creationId xmlns:a16="http://schemas.microsoft.com/office/drawing/2014/main" id="{CB2434CF-5C4C-754E-2EDB-F1384174E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23359" name="Rectangle 127">
              <a:extLst>
                <a:ext uri="{FF2B5EF4-FFF2-40B4-BE49-F238E27FC236}">
                  <a16:creationId xmlns:a16="http://schemas.microsoft.com/office/drawing/2014/main" id="{C5D5A6A7-4437-9F10-8D36-6720A9E82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23360" name="Rectangle 128">
              <a:extLst>
                <a:ext uri="{FF2B5EF4-FFF2-40B4-BE49-F238E27FC236}">
                  <a16:creationId xmlns:a16="http://schemas.microsoft.com/office/drawing/2014/main" id="{2506B1C8-BD69-7614-B213-C379C0503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223361" name="Rectangle 129">
            <a:extLst>
              <a:ext uri="{FF2B5EF4-FFF2-40B4-BE49-F238E27FC236}">
                <a16:creationId xmlns:a16="http://schemas.microsoft.com/office/drawing/2014/main" id="{79F54B69-5DA6-180D-6E33-F859DCD83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8" y="433388"/>
            <a:ext cx="20542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800">
                <a:solidFill>
                  <a:schemeClr val="tx2"/>
                </a:solidFill>
                <a:latin typeface="Times" panose="020F07020304040A0204" pitchFamily="34" charset="0"/>
              </a:rPr>
              <a:t>ПОДГОТОВКА СЦЕНЫ</a:t>
            </a:r>
            <a:endParaRPr lang="en-US" altLang="en-US"/>
          </a:p>
        </p:txBody>
      </p:sp>
      <p:grpSp>
        <p:nvGrpSpPr>
          <p:cNvPr id="36867" name="Group 136">
            <a:extLst>
              <a:ext uri="{FF2B5EF4-FFF2-40B4-BE49-F238E27FC236}">
                <a16:creationId xmlns:a16="http://schemas.microsoft.com/office/drawing/2014/main" id="{B727C74C-5B99-D912-6EEA-A72BAD1CCA1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223369" name="Rectangle 137">
              <a:extLst>
                <a:ext uri="{FF2B5EF4-FFF2-40B4-BE49-F238E27FC236}">
                  <a16:creationId xmlns:a16="http://schemas.microsoft.com/office/drawing/2014/main" id="{6E43CB43-8699-976B-0723-2F258DBBD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23370" name="Rectangle 138">
              <a:extLst>
                <a:ext uri="{FF2B5EF4-FFF2-40B4-BE49-F238E27FC236}">
                  <a16:creationId xmlns:a16="http://schemas.microsoft.com/office/drawing/2014/main" id="{391EA8F7-0C70-1A6B-780C-88384E831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23371" name="Rectangle 139">
              <a:extLst>
                <a:ext uri="{FF2B5EF4-FFF2-40B4-BE49-F238E27FC236}">
                  <a16:creationId xmlns:a16="http://schemas.microsoft.com/office/drawing/2014/main" id="{B9372F15-B5DC-75A4-9183-3A86F8512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1236C6F7-57C9-D2DD-EA53-8AA06C49C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524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35" name="Freeform 3">
            <a:extLst>
              <a:ext uri="{FF2B5EF4-FFF2-40B4-BE49-F238E27FC236}">
                <a16:creationId xmlns:a16="http://schemas.microsoft.com/office/drawing/2014/main" id="{8E2CF5C7-3263-BCD8-902D-DA6106340E9F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6" name="Rectangle 4">
            <a:extLst>
              <a:ext uri="{FF2B5EF4-FFF2-40B4-BE49-F238E27FC236}">
                <a16:creationId xmlns:a16="http://schemas.microsoft.com/office/drawing/2014/main" id="{3C995FC3-EDFE-9B3A-7CB0-D1C34E4D9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37" name="Rectangle 5">
            <a:extLst>
              <a:ext uri="{FF2B5EF4-FFF2-40B4-BE49-F238E27FC236}">
                <a16:creationId xmlns:a16="http://schemas.microsoft.com/office/drawing/2014/main" id="{F1F63BC8-0F70-8607-E8C5-B0B366700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38" name="Freeform 6">
            <a:extLst>
              <a:ext uri="{FF2B5EF4-FFF2-40B4-BE49-F238E27FC236}">
                <a16:creationId xmlns:a16="http://schemas.microsoft.com/office/drawing/2014/main" id="{B3618844-0B0A-CFF8-5872-083DBBAA565C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9" name="Freeform 7">
            <a:extLst>
              <a:ext uri="{FF2B5EF4-FFF2-40B4-BE49-F238E27FC236}">
                <a16:creationId xmlns:a16="http://schemas.microsoft.com/office/drawing/2014/main" id="{8D23E008-F4D0-D8B9-6945-D4E5C51A5425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0" name="Rectangle 8">
            <a:extLst>
              <a:ext uri="{FF2B5EF4-FFF2-40B4-BE49-F238E27FC236}">
                <a16:creationId xmlns:a16="http://schemas.microsoft.com/office/drawing/2014/main" id="{64AE61A6-EAF5-4A0E-A1F1-8870BFBCD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331B3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rgbClr val="0331B3"/>
              </a:solidFill>
              <a:latin typeface="Times" panose="020F07020304040A0204" pitchFamily="34" charset="0"/>
            </a:endParaRPr>
          </a:p>
        </p:txBody>
      </p:sp>
      <p:sp>
        <p:nvSpPr>
          <p:cNvPr id="223241" name="Freeform 9">
            <a:extLst>
              <a:ext uri="{FF2B5EF4-FFF2-40B4-BE49-F238E27FC236}">
                <a16:creationId xmlns:a16="http://schemas.microsoft.com/office/drawing/2014/main" id="{C30804B6-BD9A-3262-8607-2C8CF87CC063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2" name="Rectangle 10">
            <a:extLst>
              <a:ext uri="{FF2B5EF4-FFF2-40B4-BE49-F238E27FC236}">
                <a16:creationId xmlns:a16="http://schemas.microsoft.com/office/drawing/2014/main" id="{CAA81287-B681-5595-3D8E-568DEE166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23243" name="Freeform 11">
            <a:extLst>
              <a:ext uri="{FF2B5EF4-FFF2-40B4-BE49-F238E27FC236}">
                <a16:creationId xmlns:a16="http://schemas.microsoft.com/office/drawing/2014/main" id="{69BF3FF2-AA20-9A7F-1FA0-8E4AA2EBB7DB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4" name="Freeform 12">
            <a:extLst>
              <a:ext uri="{FF2B5EF4-FFF2-40B4-BE49-F238E27FC236}">
                <a16:creationId xmlns:a16="http://schemas.microsoft.com/office/drawing/2014/main" id="{A7318ABD-DE53-EAA5-5A61-7180678F8DFC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5" name="Freeform 13">
            <a:extLst>
              <a:ext uri="{FF2B5EF4-FFF2-40B4-BE49-F238E27FC236}">
                <a16:creationId xmlns:a16="http://schemas.microsoft.com/office/drawing/2014/main" id="{7306C0F9-AFE3-75FE-C826-C0BFDC383DAD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6" name="Rectangle 14">
            <a:extLst>
              <a:ext uri="{FF2B5EF4-FFF2-40B4-BE49-F238E27FC236}">
                <a16:creationId xmlns:a16="http://schemas.microsoft.com/office/drawing/2014/main" id="{AA946CF9-AD22-F5E8-49FE-1794ED05E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23247" name="Rectangle 15">
            <a:extLst>
              <a:ext uri="{FF2B5EF4-FFF2-40B4-BE49-F238E27FC236}">
                <a16:creationId xmlns:a16="http://schemas.microsoft.com/office/drawing/2014/main" id="{66C78FB4-DA8F-2EDD-6F82-2D179CC6E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23248" name="Rectangle 16">
            <a:extLst>
              <a:ext uri="{FF2B5EF4-FFF2-40B4-BE49-F238E27FC236}">
                <a16:creationId xmlns:a16="http://schemas.microsoft.com/office/drawing/2014/main" id="{92E4312D-3EEE-C03F-0538-5A99A3924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23249" name="Rectangle 17">
            <a:extLst>
              <a:ext uri="{FF2B5EF4-FFF2-40B4-BE49-F238E27FC236}">
                <a16:creationId xmlns:a16="http://schemas.microsoft.com/office/drawing/2014/main" id="{C266C720-44AA-8F2C-1296-F889BA391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0" name="Line 18">
            <a:extLst>
              <a:ext uri="{FF2B5EF4-FFF2-40B4-BE49-F238E27FC236}">
                <a16:creationId xmlns:a16="http://schemas.microsoft.com/office/drawing/2014/main" id="{9553A4DA-2376-F61A-3F61-9B295C0802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1" name="Line 19">
            <a:extLst>
              <a:ext uri="{FF2B5EF4-FFF2-40B4-BE49-F238E27FC236}">
                <a16:creationId xmlns:a16="http://schemas.microsoft.com/office/drawing/2014/main" id="{AEADE412-1056-B725-A7E7-F3EDE3DB6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3" name="Rectangle 21">
            <a:extLst>
              <a:ext uri="{FF2B5EF4-FFF2-40B4-BE49-F238E27FC236}">
                <a16:creationId xmlns:a16="http://schemas.microsoft.com/office/drawing/2014/main" id="{FCF130AC-35FF-F479-D15C-08BD91897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23254" name="Line 22">
            <a:extLst>
              <a:ext uri="{FF2B5EF4-FFF2-40B4-BE49-F238E27FC236}">
                <a16:creationId xmlns:a16="http://schemas.microsoft.com/office/drawing/2014/main" id="{469D43AA-F2FA-97F6-D9B1-CE4C86EF8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5" name="Oval 23">
            <a:extLst>
              <a:ext uri="{FF2B5EF4-FFF2-40B4-BE49-F238E27FC236}">
                <a16:creationId xmlns:a16="http://schemas.microsoft.com/office/drawing/2014/main" id="{574D0494-AB1C-41AE-F5F3-8B236E8A5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6" name="Rectangle 24">
            <a:extLst>
              <a:ext uri="{FF2B5EF4-FFF2-40B4-BE49-F238E27FC236}">
                <a16:creationId xmlns:a16="http://schemas.microsoft.com/office/drawing/2014/main" id="{F4F73935-E6A8-3796-81F2-3653DCAA6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7" name="Rectangle 25">
            <a:extLst>
              <a:ext uri="{FF2B5EF4-FFF2-40B4-BE49-F238E27FC236}">
                <a16:creationId xmlns:a16="http://schemas.microsoft.com/office/drawing/2014/main" id="{8E4DC252-B415-24F2-5A6A-961A7AB0F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23258" name="Rectangle 26">
            <a:extLst>
              <a:ext uri="{FF2B5EF4-FFF2-40B4-BE49-F238E27FC236}">
                <a16:creationId xmlns:a16="http://schemas.microsoft.com/office/drawing/2014/main" id="{73B17660-62CB-CC8F-8FAD-49F7521CF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ea typeface="ＭＳ Ｐゴシック" charset="0"/>
              </a:rPr>
              <a:t>B</a:t>
            </a:r>
          </a:p>
        </p:txBody>
      </p:sp>
      <p:sp>
        <p:nvSpPr>
          <p:cNvPr id="223259" name="Oval 27">
            <a:extLst>
              <a:ext uri="{FF2B5EF4-FFF2-40B4-BE49-F238E27FC236}">
                <a16:creationId xmlns:a16="http://schemas.microsoft.com/office/drawing/2014/main" id="{9E61D218-62E6-45FF-3EC9-41331D255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0" name="Rectangle 28">
            <a:extLst>
              <a:ext uri="{FF2B5EF4-FFF2-40B4-BE49-F238E27FC236}">
                <a16:creationId xmlns:a16="http://schemas.microsoft.com/office/drawing/2014/main" id="{5F2B5AE1-6F8B-2EE6-20C3-E81ECD45F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331B3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rgbClr val="0331B3"/>
              </a:solidFill>
              <a:latin typeface="Times" panose="020F07020304040A0204" pitchFamily="34" charset="0"/>
            </a:endParaRPr>
          </a:p>
        </p:txBody>
      </p:sp>
      <p:sp>
        <p:nvSpPr>
          <p:cNvPr id="223261" name="Oval 29">
            <a:extLst>
              <a:ext uri="{FF2B5EF4-FFF2-40B4-BE49-F238E27FC236}">
                <a16:creationId xmlns:a16="http://schemas.microsoft.com/office/drawing/2014/main" id="{AADD8342-25FE-A2AC-A288-FA16CE3AC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2" name="Rectangle 30">
            <a:extLst>
              <a:ext uri="{FF2B5EF4-FFF2-40B4-BE49-F238E27FC236}">
                <a16:creationId xmlns:a16="http://schemas.microsoft.com/office/drawing/2014/main" id="{243D7067-E7F1-279A-6F5E-C8027CC2C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331B3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rgbClr val="0331B3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223263" name="Oval 31">
            <a:extLst>
              <a:ext uri="{FF2B5EF4-FFF2-40B4-BE49-F238E27FC236}">
                <a16:creationId xmlns:a16="http://schemas.microsoft.com/office/drawing/2014/main" id="{94F1AAEE-4102-8FF9-CA70-7A7597789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4" name="Oval 32">
            <a:extLst>
              <a:ext uri="{FF2B5EF4-FFF2-40B4-BE49-F238E27FC236}">
                <a16:creationId xmlns:a16="http://schemas.microsoft.com/office/drawing/2014/main" id="{7DD9B1F4-3B16-097F-9917-6608A773E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chemeClr val="folHlink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5" name="Rectangle 33">
            <a:extLst>
              <a:ext uri="{FF2B5EF4-FFF2-40B4-BE49-F238E27FC236}">
                <a16:creationId xmlns:a16="http://schemas.microsoft.com/office/drawing/2014/main" id="{47C904F6-F4C3-1573-DFE2-9971ED7EC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23266" name="Oval 34">
            <a:extLst>
              <a:ext uri="{FF2B5EF4-FFF2-40B4-BE49-F238E27FC236}">
                <a16:creationId xmlns:a16="http://schemas.microsoft.com/office/drawing/2014/main" id="{2FACB748-2F07-F9CC-49B7-A83EECD8C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chemeClr val="folHlink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7" name="Rectangle 35">
            <a:extLst>
              <a:ext uri="{FF2B5EF4-FFF2-40B4-BE49-F238E27FC236}">
                <a16:creationId xmlns:a16="http://schemas.microsoft.com/office/drawing/2014/main" id="{B0B90894-1E67-26B5-D920-5C151C02A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23268" name="Oval 36">
            <a:extLst>
              <a:ext uri="{FF2B5EF4-FFF2-40B4-BE49-F238E27FC236}">
                <a16:creationId xmlns:a16="http://schemas.microsoft.com/office/drawing/2014/main" id="{468A26D2-7172-5427-43DD-E2549506D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9" name="Oval 37">
            <a:extLst>
              <a:ext uri="{FF2B5EF4-FFF2-40B4-BE49-F238E27FC236}">
                <a16:creationId xmlns:a16="http://schemas.microsoft.com/office/drawing/2014/main" id="{A2B976FB-7BFD-C412-96CD-C08EA7697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chemeClr val="folHlink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Comic Sans MS" charset="0"/>
              <a:ea typeface="ＭＳ Ｐゴシック" charset="0"/>
            </a:endParaRPr>
          </a:p>
        </p:txBody>
      </p:sp>
      <p:sp>
        <p:nvSpPr>
          <p:cNvPr id="223270" name="Rectangle 38">
            <a:extLst>
              <a:ext uri="{FF2B5EF4-FFF2-40B4-BE49-F238E27FC236}">
                <a16:creationId xmlns:a16="http://schemas.microsoft.com/office/drawing/2014/main" id="{3ECB7DE3-C7A2-B7C9-CB00-FD42C6D46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KB</a:t>
            </a:r>
          </a:p>
        </p:txBody>
      </p:sp>
      <p:sp>
        <p:nvSpPr>
          <p:cNvPr id="223271" name="Oval 39">
            <a:extLst>
              <a:ext uri="{FF2B5EF4-FFF2-40B4-BE49-F238E27FC236}">
                <a16:creationId xmlns:a16="http://schemas.microsoft.com/office/drawing/2014/main" id="{ACABC5EC-863F-6A7E-A9BA-AF3BC0F3E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chemeClr val="folHlink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72" name="Rectangle 40">
            <a:extLst>
              <a:ext uri="{FF2B5EF4-FFF2-40B4-BE49-F238E27FC236}">
                <a16:creationId xmlns:a16="http://schemas.microsoft.com/office/drawing/2014/main" id="{EF3EBCEB-8A01-98CA-E7CF-B209B72B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23273" name="Oval 41">
            <a:extLst>
              <a:ext uri="{FF2B5EF4-FFF2-40B4-BE49-F238E27FC236}">
                <a16:creationId xmlns:a16="http://schemas.microsoft.com/office/drawing/2014/main" id="{DD110425-CC16-7260-60B8-47E366093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chemeClr val="folHlink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74" name="Rectangle 42">
            <a:extLst>
              <a:ext uri="{FF2B5EF4-FFF2-40B4-BE49-F238E27FC236}">
                <a16:creationId xmlns:a16="http://schemas.microsoft.com/office/drawing/2014/main" id="{9CCCE500-5D4B-6E4D-D1C3-B246FE28E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E</a:t>
            </a:r>
          </a:p>
        </p:txBody>
      </p:sp>
      <p:sp>
        <p:nvSpPr>
          <p:cNvPr id="223275" name="Rectangle 43">
            <a:extLst>
              <a:ext uri="{FF2B5EF4-FFF2-40B4-BE49-F238E27FC236}">
                <a16:creationId xmlns:a16="http://schemas.microsoft.com/office/drawing/2014/main" id="{33C278D5-ECBE-BFFE-6356-65B511FE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MN</a:t>
            </a:r>
          </a:p>
        </p:txBody>
      </p:sp>
      <p:sp>
        <p:nvSpPr>
          <p:cNvPr id="223317" name="Rectangle 85">
            <a:extLst>
              <a:ext uri="{FF2B5EF4-FFF2-40B4-BE49-F238E27FC236}">
                <a16:creationId xmlns:a16="http://schemas.microsoft.com/office/drawing/2014/main" id="{649C5FFC-004E-A984-A1E7-A5A426704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18" name="Rectangle 86">
            <a:extLst>
              <a:ext uri="{FF2B5EF4-FFF2-40B4-BE49-F238E27FC236}">
                <a16:creationId xmlns:a16="http://schemas.microsoft.com/office/drawing/2014/main" id="{6BC40182-D674-4F90-7C0D-EA68649D0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223319" name="AutoShape 87">
            <a:extLst>
              <a:ext uri="{FF2B5EF4-FFF2-40B4-BE49-F238E27FC236}">
                <a16:creationId xmlns:a16="http://schemas.microsoft.com/office/drawing/2014/main" id="{C4417151-871A-47BA-C6AA-9AD3482C1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0" name="Rectangle 88">
            <a:extLst>
              <a:ext uri="{FF2B5EF4-FFF2-40B4-BE49-F238E27FC236}">
                <a16:creationId xmlns:a16="http://schemas.microsoft.com/office/drawing/2014/main" id="{3F818104-B139-E7A4-0AA1-72E2AB221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1" name="AutoShape 89">
            <a:extLst>
              <a:ext uri="{FF2B5EF4-FFF2-40B4-BE49-F238E27FC236}">
                <a16:creationId xmlns:a16="http://schemas.microsoft.com/office/drawing/2014/main" id="{281DC8BA-CBCC-3908-CA1A-3732E4EE1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2" name="Line 90">
            <a:extLst>
              <a:ext uri="{FF2B5EF4-FFF2-40B4-BE49-F238E27FC236}">
                <a16:creationId xmlns:a16="http://schemas.microsoft.com/office/drawing/2014/main" id="{C58B7EE0-3716-6872-3D78-ABD48B0CB9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3" name="Line 91">
            <a:extLst>
              <a:ext uri="{FF2B5EF4-FFF2-40B4-BE49-F238E27FC236}">
                <a16:creationId xmlns:a16="http://schemas.microsoft.com/office/drawing/2014/main" id="{C44512A6-C2A3-481B-2A4E-842D88AC0E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4" name="Line 92">
            <a:extLst>
              <a:ext uri="{FF2B5EF4-FFF2-40B4-BE49-F238E27FC236}">
                <a16:creationId xmlns:a16="http://schemas.microsoft.com/office/drawing/2014/main" id="{06DB5A7A-4ACA-71FF-ADB2-541DE50A58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5" name="Line 93">
            <a:extLst>
              <a:ext uri="{FF2B5EF4-FFF2-40B4-BE49-F238E27FC236}">
                <a16:creationId xmlns:a16="http://schemas.microsoft.com/office/drawing/2014/main" id="{DABA4B92-7FB9-7A0F-ED85-BBF401F6F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6" name="Line 94">
            <a:extLst>
              <a:ext uri="{FF2B5EF4-FFF2-40B4-BE49-F238E27FC236}">
                <a16:creationId xmlns:a16="http://schemas.microsoft.com/office/drawing/2014/main" id="{4590FBCB-4A23-FEAA-68DA-C269E9FE8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7" name="Rectangle 95">
            <a:extLst>
              <a:ext uri="{FF2B5EF4-FFF2-40B4-BE49-F238E27FC236}">
                <a16:creationId xmlns:a16="http://schemas.microsoft.com/office/drawing/2014/main" id="{6F4958CB-36F9-1C8F-9B66-BE91BA059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23328" name="Rectangle 96">
            <a:extLst>
              <a:ext uri="{FF2B5EF4-FFF2-40B4-BE49-F238E27FC236}">
                <a16:creationId xmlns:a16="http://schemas.microsoft.com/office/drawing/2014/main" id="{9C81BE66-4EBB-F89E-1A1D-78862D50A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23329" name="Rectangle 97">
            <a:extLst>
              <a:ext uri="{FF2B5EF4-FFF2-40B4-BE49-F238E27FC236}">
                <a16:creationId xmlns:a16="http://schemas.microsoft.com/office/drawing/2014/main" id="{CC948A21-9F30-9653-0C2F-503B9CB58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23330" name="Rectangle 98">
            <a:extLst>
              <a:ext uri="{FF2B5EF4-FFF2-40B4-BE49-F238E27FC236}">
                <a16:creationId xmlns:a16="http://schemas.microsoft.com/office/drawing/2014/main" id="{DAB77E59-5E0E-4BF0-3C1D-0BD88050E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00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23331" name="Line 99">
            <a:extLst>
              <a:ext uri="{FF2B5EF4-FFF2-40B4-BE49-F238E27FC236}">
                <a16:creationId xmlns:a16="http://schemas.microsoft.com/office/drawing/2014/main" id="{39183BB0-3A9B-12DB-F18C-6E5FF48F7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32" name="Rectangle 100">
            <a:extLst>
              <a:ext uri="{FF2B5EF4-FFF2-40B4-BE49-F238E27FC236}">
                <a16:creationId xmlns:a16="http://schemas.microsoft.com/office/drawing/2014/main" id="{EC58FD1F-356F-80A7-B91F-BD35D2DDF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23333" name="Text Box 101">
            <a:extLst>
              <a:ext uri="{FF2B5EF4-FFF2-40B4-BE49-F238E27FC236}">
                <a16:creationId xmlns:a16="http://schemas.microsoft.com/office/drawing/2014/main" id="{594B155F-F7A9-0A7B-9A0D-F9B99629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223339" name="Rectangle 107">
            <a:extLst>
              <a:ext uri="{FF2B5EF4-FFF2-40B4-BE49-F238E27FC236}">
                <a16:creationId xmlns:a16="http://schemas.microsoft.com/office/drawing/2014/main" id="{716E2C7B-1C64-A865-5507-633989949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223340" name="Text Box 108">
            <a:extLst>
              <a:ext uri="{FF2B5EF4-FFF2-40B4-BE49-F238E27FC236}">
                <a16:creationId xmlns:a16="http://schemas.microsoft.com/office/drawing/2014/main" id="{D98224A4-93AE-866E-5248-73FBA9B89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2857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200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223343" name="Text Box 111">
            <a:extLst>
              <a:ext uri="{FF2B5EF4-FFF2-40B4-BE49-F238E27FC236}">
                <a16:creationId xmlns:a16="http://schemas.microsoft.com/office/drawing/2014/main" id="{A7694657-2ACB-B9D4-738B-A705C12F1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13</a:t>
            </a:r>
          </a:p>
        </p:txBody>
      </p:sp>
      <p:sp>
        <p:nvSpPr>
          <p:cNvPr id="223348" name="Text Box 116">
            <a:extLst>
              <a:ext uri="{FF2B5EF4-FFF2-40B4-BE49-F238E27FC236}">
                <a16:creationId xmlns:a16="http://schemas.microsoft.com/office/drawing/2014/main" id="{9EBB1E76-8163-0D44-7005-186E618E2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sz="2000" b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3349" name="Text Box 117">
            <a:extLst>
              <a:ext uri="{FF2B5EF4-FFF2-40B4-BE49-F238E27FC236}">
                <a16:creationId xmlns:a16="http://schemas.microsoft.com/office/drawing/2014/main" id="{780D3F6E-66F7-8F2B-ED94-A9261CF4E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223367" name="Rectangle 135">
            <a:extLst>
              <a:ext uri="{FF2B5EF4-FFF2-40B4-BE49-F238E27FC236}">
                <a16:creationId xmlns:a16="http://schemas.microsoft.com/office/drawing/2014/main" id="{903FEBF4-35DF-1804-1C4B-A485D5479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ПОДГОТОВКАСЦЕНЫ</a:t>
            </a:r>
            <a:endParaRPr lang="en-US" altLang="en-US"/>
          </a:p>
        </p:txBody>
      </p:sp>
      <p:sp>
        <p:nvSpPr>
          <p:cNvPr id="223372" name="Freeform 140">
            <a:extLst>
              <a:ext uri="{FF2B5EF4-FFF2-40B4-BE49-F238E27FC236}">
                <a16:creationId xmlns:a16="http://schemas.microsoft.com/office/drawing/2014/main" id="{F417DEE0-CEFC-B90D-2301-51EC83FB4778}"/>
              </a:ext>
            </a:extLst>
          </p:cNvPr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73" name="Text Box 141">
            <a:extLst>
              <a:ext uri="{FF2B5EF4-FFF2-40B4-BE49-F238E27FC236}">
                <a16:creationId xmlns:a16="http://schemas.microsoft.com/office/drawing/2014/main" id="{7F74A04D-BEDF-29F9-9356-9DAAE75E4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27588"/>
            <a:ext cx="3811588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en-US" sz="3600">
                <a:solidFill>
                  <a:srgbClr val="FFEA18"/>
                </a:solidFill>
              </a:rPr>
              <a:t>ПУТЬ СОГЛЯДАТАЕВ</a:t>
            </a:r>
            <a:endParaRPr lang="en-US" altLang="en-US" sz="3600">
              <a:solidFill>
                <a:srgbClr val="FFEA18"/>
              </a:solidFill>
            </a:endParaRPr>
          </a:p>
        </p:txBody>
      </p:sp>
      <p:pic>
        <p:nvPicPr>
          <p:cNvPr id="223374" name="Picture 142">
            <a:extLst>
              <a:ext uri="{FF2B5EF4-FFF2-40B4-BE49-F238E27FC236}">
                <a16:creationId xmlns:a16="http://schemas.microsoft.com/office/drawing/2014/main" id="{95954437-FD0F-17D9-16C6-CC17D15EA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1094" r="46289" b="3645"/>
          <a:stretch>
            <a:fillRect/>
          </a:stretch>
        </p:blipFill>
        <p:spPr bwMode="auto">
          <a:xfrm>
            <a:off x="3852863" y="787400"/>
            <a:ext cx="2220912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3375" name="Picture 143">
            <a:extLst>
              <a:ext uri="{FF2B5EF4-FFF2-40B4-BE49-F238E27FC236}">
                <a16:creationId xmlns:a16="http://schemas.microsoft.com/office/drawing/2014/main" id="{D250EF9B-F69C-39A7-0C93-F22A8D38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4110038"/>
            <a:ext cx="2957512" cy="193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3376" name="Group 144">
            <a:extLst>
              <a:ext uri="{FF2B5EF4-FFF2-40B4-BE49-F238E27FC236}">
                <a16:creationId xmlns:a16="http://schemas.microsoft.com/office/drawing/2014/main" id="{965740E8-A313-DF79-4105-BD94E31A1217}"/>
              </a:ext>
            </a:extLst>
          </p:cNvPr>
          <p:cNvGrpSpPr>
            <a:grpSpLocks/>
          </p:cNvGrpSpPr>
          <p:nvPr/>
        </p:nvGrpSpPr>
        <p:grpSpPr bwMode="auto">
          <a:xfrm>
            <a:off x="5711825" y="400050"/>
            <a:ext cx="2968625" cy="1971675"/>
            <a:chOff x="3598" y="252"/>
            <a:chExt cx="1870" cy="1242"/>
          </a:xfrm>
        </p:grpSpPr>
        <p:pic>
          <p:nvPicPr>
            <p:cNvPr id="223377" name="Picture 145">
              <a:extLst>
                <a:ext uri="{FF2B5EF4-FFF2-40B4-BE49-F238E27FC236}">
                  <a16:creationId xmlns:a16="http://schemas.microsoft.com/office/drawing/2014/main" id="{DAE93ABA-CA55-A59B-8B69-7DB478A11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18668" r="36133" b="29082"/>
            <a:stretch>
              <a:fillRect/>
            </a:stretch>
          </p:blipFill>
          <p:spPr bwMode="auto">
            <a:xfrm>
              <a:off x="3598" y="252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378" name="Freeform 146">
              <a:extLst>
                <a:ext uri="{FF2B5EF4-FFF2-40B4-BE49-F238E27FC236}">
                  <a16:creationId xmlns:a16="http://schemas.microsoft.com/office/drawing/2014/main" id="{4A9903C4-DFEE-FA8C-2298-458EAD2FA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" y="728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3379" name="Text Box 147">
            <a:extLst>
              <a:ext uri="{FF2B5EF4-FFF2-40B4-BE49-F238E27FC236}">
                <a16:creationId xmlns:a16="http://schemas.microsoft.com/office/drawing/2014/main" id="{2D2ECB82-C1BC-875B-EF2B-AB08BBB8E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0" y="2327275"/>
            <a:ext cx="4572000" cy="18002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800">
                <a:solidFill>
                  <a:srgbClr val="FFEA18"/>
                </a:solidFill>
              </a:rPr>
              <a:t>…</a:t>
            </a:r>
            <a:r>
              <a:rPr lang="ru-RU" altLang="en-US" sz="2800">
                <a:solidFill>
                  <a:srgbClr val="FFEA18"/>
                </a:solidFill>
              </a:rPr>
              <a:t>НА СЕВЕР ДО ПРЕДЕЛОВ ЮГА  СОВРЕМЕННОГО ЛИВАНА</a:t>
            </a:r>
            <a:endParaRPr lang="en-US" altLang="en-US" sz="2800">
              <a:solidFill>
                <a:srgbClr val="FFEA18"/>
              </a:solidFill>
            </a:endParaRPr>
          </a:p>
        </p:txBody>
      </p:sp>
      <p:sp>
        <p:nvSpPr>
          <p:cNvPr id="223382" name="AutoShape 150">
            <a:extLst>
              <a:ext uri="{FF2B5EF4-FFF2-40B4-BE49-F238E27FC236}">
                <a16:creationId xmlns:a16="http://schemas.microsoft.com/office/drawing/2014/main" id="{EDF8E0D9-23A5-F9E8-37D6-4F27AD4356F4}"/>
              </a:ext>
            </a:extLst>
          </p:cNvPr>
          <p:cNvSpPr>
            <a:spLocks noChangeArrowheads="1"/>
          </p:cNvSpPr>
          <p:nvPr/>
        </p:nvSpPr>
        <p:spPr bwMode="auto">
          <a:xfrm rot="-3990572">
            <a:off x="2571750" y="2393950"/>
            <a:ext cx="2438400" cy="7175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2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2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">
            <a:extLst>
              <a:ext uri="{FF2B5EF4-FFF2-40B4-BE49-F238E27FC236}">
                <a16:creationId xmlns:a16="http://schemas.microsoft.com/office/drawing/2014/main" id="{2BCB668F-2E0A-AE94-AB73-F3C40499BAEE}"/>
              </a:ext>
            </a:extLst>
          </p:cNvPr>
          <p:cNvGrpSpPr>
            <a:grpSpLocks/>
          </p:cNvGrpSpPr>
          <p:nvPr/>
        </p:nvGrpSpPr>
        <p:grpSpPr bwMode="auto">
          <a:xfrm>
            <a:off x="15875" y="-12700"/>
            <a:ext cx="1978025" cy="1955800"/>
            <a:chOff x="0" y="0"/>
            <a:chExt cx="1246" cy="1232"/>
          </a:xfrm>
        </p:grpSpPr>
        <p:sp>
          <p:nvSpPr>
            <p:cNvPr id="658435" name="Rectangle 3">
              <a:extLst>
                <a:ext uri="{FF2B5EF4-FFF2-40B4-BE49-F238E27FC236}">
                  <a16:creationId xmlns:a16="http://schemas.microsoft.com/office/drawing/2014/main" id="{68DB642A-158B-0E23-1AFA-6F8196990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8436" name="Rectangle 4">
              <a:extLst>
                <a:ext uri="{FF2B5EF4-FFF2-40B4-BE49-F238E27FC236}">
                  <a16:creationId xmlns:a16="http://schemas.microsoft.com/office/drawing/2014/main" id="{E70A0B7D-A8B9-170A-1DBD-B60769DF8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8437" name="Rectangle 5">
              <a:extLst>
                <a:ext uri="{FF2B5EF4-FFF2-40B4-BE49-F238E27FC236}">
                  <a16:creationId xmlns:a16="http://schemas.microsoft.com/office/drawing/2014/main" id="{5F7912BA-B236-ADB5-0B29-090EFCDE7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58438" name="Rectangle 6">
            <a:extLst>
              <a:ext uri="{FF2B5EF4-FFF2-40B4-BE49-F238E27FC236}">
                <a16:creationId xmlns:a16="http://schemas.microsoft.com/office/drawing/2014/main" id="{56939F96-1CCB-6598-31A3-3D5D3382C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8" y="433388"/>
            <a:ext cx="20542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800">
                <a:solidFill>
                  <a:schemeClr val="tx2"/>
                </a:solidFill>
                <a:latin typeface="Times" panose="020F07020304040A0204" pitchFamily="34" charset="0"/>
              </a:rPr>
              <a:t>ПОДГОТОВКА СЦЕНЫ</a:t>
            </a:r>
            <a:endParaRPr lang="en-US" altLang="en-US"/>
          </a:p>
        </p:txBody>
      </p:sp>
      <p:grpSp>
        <p:nvGrpSpPr>
          <p:cNvPr id="37891" name="Group 7">
            <a:extLst>
              <a:ext uri="{FF2B5EF4-FFF2-40B4-BE49-F238E27FC236}">
                <a16:creationId xmlns:a16="http://schemas.microsoft.com/office/drawing/2014/main" id="{AAE40B96-859D-01A1-8956-97AFF2B7730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658440" name="Rectangle 8">
              <a:extLst>
                <a:ext uri="{FF2B5EF4-FFF2-40B4-BE49-F238E27FC236}">
                  <a16:creationId xmlns:a16="http://schemas.microsoft.com/office/drawing/2014/main" id="{E474CE69-DD25-26EB-57CB-148A54D9E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8441" name="Rectangle 9">
              <a:extLst>
                <a:ext uri="{FF2B5EF4-FFF2-40B4-BE49-F238E27FC236}">
                  <a16:creationId xmlns:a16="http://schemas.microsoft.com/office/drawing/2014/main" id="{09A047DC-FE42-7976-3308-0B3A997C0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8442" name="Rectangle 10">
              <a:extLst>
                <a:ext uri="{FF2B5EF4-FFF2-40B4-BE49-F238E27FC236}">
                  <a16:creationId xmlns:a16="http://schemas.microsoft.com/office/drawing/2014/main" id="{289CCB7D-D34C-4B01-59D2-59337CC12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58443" name="Rectangle 11">
            <a:extLst>
              <a:ext uri="{FF2B5EF4-FFF2-40B4-BE49-F238E27FC236}">
                <a16:creationId xmlns:a16="http://schemas.microsoft.com/office/drawing/2014/main" id="{0B3F7A80-C9D2-C5A8-AB74-549CD7ACB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524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44" name="Freeform 12">
            <a:extLst>
              <a:ext uri="{FF2B5EF4-FFF2-40B4-BE49-F238E27FC236}">
                <a16:creationId xmlns:a16="http://schemas.microsoft.com/office/drawing/2014/main" id="{6200A5B6-1990-A3F6-4D2B-EB5AD9DC976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45" name="Rectangle 13">
            <a:extLst>
              <a:ext uri="{FF2B5EF4-FFF2-40B4-BE49-F238E27FC236}">
                <a16:creationId xmlns:a16="http://schemas.microsoft.com/office/drawing/2014/main" id="{49E43554-743B-10D5-EDC2-96E0ECD00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46" name="Rectangle 14">
            <a:extLst>
              <a:ext uri="{FF2B5EF4-FFF2-40B4-BE49-F238E27FC236}">
                <a16:creationId xmlns:a16="http://schemas.microsoft.com/office/drawing/2014/main" id="{9AC2D69C-9FBE-1946-47AC-52B9EA453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47" name="Freeform 15">
            <a:extLst>
              <a:ext uri="{FF2B5EF4-FFF2-40B4-BE49-F238E27FC236}">
                <a16:creationId xmlns:a16="http://schemas.microsoft.com/office/drawing/2014/main" id="{8E2F2532-39C0-A4AB-A604-4BFA980EA28D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48" name="Freeform 16">
            <a:extLst>
              <a:ext uri="{FF2B5EF4-FFF2-40B4-BE49-F238E27FC236}">
                <a16:creationId xmlns:a16="http://schemas.microsoft.com/office/drawing/2014/main" id="{61E896B9-75AB-C102-5B03-7919D99AB694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49" name="Rectangle 17">
            <a:extLst>
              <a:ext uri="{FF2B5EF4-FFF2-40B4-BE49-F238E27FC236}">
                <a16:creationId xmlns:a16="http://schemas.microsoft.com/office/drawing/2014/main" id="{6E659AF8-3A9B-8D00-8255-0B221E6F2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331B3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rgbClr val="0331B3"/>
              </a:solidFill>
              <a:latin typeface="Times" panose="020F07020304040A0204" pitchFamily="34" charset="0"/>
            </a:endParaRPr>
          </a:p>
        </p:txBody>
      </p:sp>
      <p:sp>
        <p:nvSpPr>
          <p:cNvPr id="658450" name="Freeform 18">
            <a:extLst>
              <a:ext uri="{FF2B5EF4-FFF2-40B4-BE49-F238E27FC236}">
                <a16:creationId xmlns:a16="http://schemas.microsoft.com/office/drawing/2014/main" id="{AD0A74A8-A81A-F6EA-D8A4-0E3AE31C1836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51" name="Rectangle 19">
            <a:extLst>
              <a:ext uri="{FF2B5EF4-FFF2-40B4-BE49-F238E27FC236}">
                <a16:creationId xmlns:a16="http://schemas.microsoft.com/office/drawing/2014/main" id="{C22B07FE-FE97-4B73-946B-646506030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58452" name="Freeform 20">
            <a:extLst>
              <a:ext uri="{FF2B5EF4-FFF2-40B4-BE49-F238E27FC236}">
                <a16:creationId xmlns:a16="http://schemas.microsoft.com/office/drawing/2014/main" id="{5B941075-F0AD-E9C7-34C6-08F44A86ABAE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53" name="Freeform 21">
            <a:extLst>
              <a:ext uri="{FF2B5EF4-FFF2-40B4-BE49-F238E27FC236}">
                <a16:creationId xmlns:a16="http://schemas.microsoft.com/office/drawing/2014/main" id="{7809EDFF-309D-0796-9F6C-EE3E2049569D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54" name="Freeform 22">
            <a:extLst>
              <a:ext uri="{FF2B5EF4-FFF2-40B4-BE49-F238E27FC236}">
                <a16:creationId xmlns:a16="http://schemas.microsoft.com/office/drawing/2014/main" id="{00704EAC-FF1B-9D05-3CBB-D75F7E701E6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55" name="Rectangle 23">
            <a:extLst>
              <a:ext uri="{FF2B5EF4-FFF2-40B4-BE49-F238E27FC236}">
                <a16:creationId xmlns:a16="http://schemas.microsoft.com/office/drawing/2014/main" id="{FC2E6B82-2EE5-B928-A3C2-879465494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58456" name="Rectangle 24">
            <a:extLst>
              <a:ext uri="{FF2B5EF4-FFF2-40B4-BE49-F238E27FC236}">
                <a16:creationId xmlns:a16="http://schemas.microsoft.com/office/drawing/2014/main" id="{BFDE4460-A83F-07E0-9B69-BEE5397A5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58457" name="Rectangle 25">
            <a:extLst>
              <a:ext uri="{FF2B5EF4-FFF2-40B4-BE49-F238E27FC236}">
                <a16:creationId xmlns:a16="http://schemas.microsoft.com/office/drawing/2014/main" id="{B4DB3B9B-5060-97C4-895E-79A61CFE6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58458" name="Rectangle 26">
            <a:extLst>
              <a:ext uri="{FF2B5EF4-FFF2-40B4-BE49-F238E27FC236}">
                <a16:creationId xmlns:a16="http://schemas.microsoft.com/office/drawing/2014/main" id="{8D4D9D2A-A21D-1F1E-98A8-426EC7B0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59" name="Line 27">
            <a:extLst>
              <a:ext uri="{FF2B5EF4-FFF2-40B4-BE49-F238E27FC236}">
                <a16:creationId xmlns:a16="http://schemas.microsoft.com/office/drawing/2014/main" id="{08086F7D-7130-459B-43F3-BCF5C9B96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60" name="Line 28">
            <a:extLst>
              <a:ext uri="{FF2B5EF4-FFF2-40B4-BE49-F238E27FC236}">
                <a16:creationId xmlns:a16="http://schemas.microsoft.com/office/drawing/2014/main" id="{9645BC60-726C-D83C-2347-C8DE1E4DE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61" name="Rectangle 29">
            <a:extLst>
              <a:ext uri="{FF2B5EF4-FFF2-40B4-BE49-F238E27FC236}">
                <a16:creationId xmlns:a16="http://schemas.microsoft.com/office/drawing/2014/main" id="{7B120CE8-DE93-56B9-CAC8-C3480B859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58462" name="Line 30">
            <a:extLst>
              <a:ext uri="{FF2B5EF4-FFF2-40B4-BE49-F238E27FC236}">
                <a16:creationId xmlns:a16="http://schemas.microsoft.com/office/drawing/2014/main" id="{5A9314AA-83C1-37E2-A1CD-9D9B35FBC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63" name="Oval 31">
            <a:extLst>
              <a:ext uri="{FF2B5EF4-FFF2-40B4-BE49-F238E27FC236}">
                <a16:creationId xmlns:a16="http://schemas.microsoft.com/office/drawing/2014/main" id="{E98677CF-36C3-E0D3-7FB0-7DE735CB5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64" name="Rectangle 32">
            <a:extLst>
              <a:ext uri="{FF2B5EF4-FFF2-40B4-BE49-F238E27FC236}">
                <a16:creationId xmlns:a16="http://schemas.microsoft.com/office/drawing/2014/main" id="{C2A47FAB-546F-55B6-321D-302BA23D1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65" name="Rectangle 33">
            <a:extLst>
              <a:ext uri="{FF2B5EF4-FFF2-40B4-BE49-F238E27FC236}">
                <a16:creationId xmlns:a16="http://schemas.microsoft.com/office/drawing/2014/main" id="{8FD97B69-FC63-01E0-67E9-7FADAC897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58466" name="Rectangle 34">
            <a:extLst>
              <a:ext uri="{FF2B5EF4-FFF2-40B4-BE49-F238E27FC236}">
                <a16:creationId xmlns:a16="http://schemas.microsoft.com/office/drawing/2014/main" id="{C3A6B388-D259-F0BD-4539-44B7D7D80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ea typeface="ＭＳ Ｐゴシック" charset="0"/>
              </a:rPr>
              <a:t>B</a:t>
            </a:r>
          </a:p>
        </p:txBody>
      </p:sp>
      <p:sp>
        <p:nvSpPr>
          <p:cNvPr id="658467" name="Oval 35">
            <a:extLst>
              <a:ext uri="{FF2B5EF4-FFF2-40B4-BE49-F238E27FC236}">
                <a16:creationId xmlns:a16="http://schemas.microsoft.com/office/drawing/2014/main" id="{B8EBAC9E-F31C-D573-EA09-8C318574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68" name="Rectangle 36">
            <a:extLst>
              <a:ext uri="{FF2B5EF4-FFF2-40B4-BE49-F238E27FC236}">
                <a16:creationId xmlns:a16="http://schemas.microsoft.com/office/drawing/2014/main" id="{0B95D1C2-CCD6-FF61-F0D2-F3257BE1C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331B3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rgbClr val="0331B3"/>
              </a:solidFill>
              <a:latin typeface="Times" panose="020F07020304040A0204" pitchFamily="34" charset="0"/>
            </a:endParaRPr>
          </a:p>
        </p:txBody>
      </p:sp>
      <p:sp>
        <p:nvSpPr>
          <p:cNvPr id="658469" name="Oval 37">
            <a:extLst>
              <a:ext uri="{FF2B5EF4-FFF2-40B4-BE49-F238E27FC236}">
                <a16:creationId xmlns:a16="http://schemas.microsoft.com/office/drawing/2014/main" id="{C10702FE-00FE-67E4-A0F1-D48072219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70" name="Rectangle 38">
            <a:extLst>
              <a:ext uri="{FF2B5EF4-FFF2-40B4-BE49-F238E27FC236}">
                <a16:creationId xmlns:a16="http://schemas.microsoft.com/office/drawing/2014/main" id="{25E5E1DB-3362-4562-E7A3-CA3847A55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331B3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rgbClr val="0331B3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658471" name="Oval 39">
            <a:extLst>
              <a:ext uri="{FF2B5EF4-FFF2-40B4-BE49-F238E27FC236}">
                <a16:creationId xmlns:a16="http://schemas.microsoft.com/office/drawing/2014/main" id="{91C41B58-5A64-3E8C-AD7A-F9D6D1C5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72" name="Oval 40">
            <a:extLst>
              <a:ext uri="{FF2B5EF4-FFF2-40B4-BE49-F238E27FC236}">
                <a16:creationId xmlns:a16="http://schemas.microsoft.com/office/drawing/2014/main" id="{0E7C65A0-B185-7F17-695C-E04079743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chemeClr val="folHlink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73" name="Rectangle 41">
            <a:extLst>
              <a:ext uri="{FF2B5EF4-FFF2-40B4-BE49-F238E27FC236}">
                <a16:creationId xmlns:a16="http://schemas.microsoft.com/office/drawing/2014/main" id="{DC7A6988-CF85-E95B-A43A-22D5D9C36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58474" name="Oval 42">
            <a:extLst>
              <a:ext uri="{FF2B5EF4-FFF2-40B4-BE49-F238E27FC236}">
                <a16:creationId xmlns:a16="http://schemas.microsoft.com/office/drawing/2014/main" id="{9EF62CE0-B1F9-DC62-CAD7-49A8550D4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chemeClr val="folHlink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75" name="Rectangle 43">
            <a:extLst>
              <a:ext uri="{FF2B5EF4-FFF2-40B4-BE49-F238E27FC236}">
                <a16:creationId xmlns:a16="http://schemas.microsoft.com/office/drawing/2014/main" id="{C533083E-8771-32CA-0F9A-3FB4A1C39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58476" name="Oval 44">
            <a:extLst>
              <a:ext uri="{FF2B5EF4-FFF2-40B4-BE49-F238E27FC236}">
                <a16:creationId xmlns:a16="http://schemas.microsoft.com/office/drawing/2014/main" id="{D7B83FAF-5368-0608-B1B0-578B972A4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77" name="Oval 45">
            <a:extLst>
              <a:ext uri="{FF2B5EF4-FFF2-40B4-BE49-F238E27FC236}">
                <a16:creationId xmlns:a16="http://schemas.microsoft.com/office/drawing/2014/main" id="{4CB8311F-144B-062D-944E-857025264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chemeClr val="folHlink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Comic Sans MS" charset="0"/>
              <a:ea typeface="ＭＳ Ｐゴシック" charset="0"/>
            </a:endParaRPr>
          </a:p>
        </p:txBody>
      </p:sp>
      <p:sp>
        <p:nvSpPr>
          <p:cNvPr id="658478" name="Rectangle 46">
            <a:extLst>
              <a:ext uri="{FF2B5EF4-FFF2-40B4-BE49-F238E27FC236}">
                <a16:creationId xmlns:a16="http://schemas.microsoft.com/office/drawing/2014/main" id="{DB774C83-F01E-F360-9E8C-EC2A21174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KB</a:t>
            </a:r>
          </a:p>
        </p:txBody>
      </p:sp>
      <p:sp>
        <p:nvSpPr>
          <p:cNvPr id="658479" name="Oval 47">
            <a:extLst>
              <a:ext uri="{FF2B5EF4-FFF2-40B4-BE49-F238E27FC236}">
                <a16:creationId xmlns:a16="http://schemas.microsoft.com/office/drawing/2014/main" id="{6E5C339B-E4BC-4D8D-E914-FCFFBAD5B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chemeClr val="folHlink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80" name="Rectangle 48">
            <a:extLst>
              <a:ext uri="{FF2B5EF4-FFF2-40B4-BE49-F238E27FC236}">
                <a16:creationId xmlns:a16="http://schemas.microsoft.com/office/drawing/2014/main" id="{420AA806-D9A0-06AC-D61D-637DA2DAE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658481" name="Oval 49">
            <a:extLst>
              <a:ext uri="{FF2B5EF4-FFF2-40B4-BE49-F238E27FC236}">
                <a16:creationId xmlns:a16="http://schemas.microsoft.com/office/drawing/2014/main" id="{F7FAF603-0015-C0AD-FD6B-B55D334C5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chemeClr val="folHlink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82" name="Rectangle 50">
            <a:extLst>
              <a:ext uri="{FF2B5EF4-FFF2-40B4-BE49-F238E27FC236}">
                <a16:creationId xmlns:a16="http://schemas.microsoft.com/office/drawing/2014/main" id="{5FB8910B-BDAA-1047-8C1E-1669D357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E</a:t>
            </a:r>
          </a:p>
        </p:txBody>
      </p:sp>
      <p:sp>
        <p:nvSpPr>
          <p:cNvPr id="658483" name="Rectangle 51">
            <a:extLst>
              <a:ext uri="{FF2B5EF4-FFF2-40B4-BE49-F238E27FC236}">
                <a16:creationId xmlns:a16="http://schemas.microsoft.com/office/drawing/2014/main" id="{4DCF8D4A-B540-198B-8CE0-D24704237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MN</a:t>
            </a:r>
          </a:p>
        </p:txBody>
      </p:sp>
      <p:sp>
        <p:nvSpPr>
          <p:cNvPr id="658484" name="Rectangle 52">
            <a:extLst>
              <a:ext uri="{FF2B5EF4-FFF2-40B4-BE49-F238E27FC236}">
                <a16:creationId xmlns:a16="http://schemas.microsoft.com/office/drawing/2014/main" id="{42B0E7C2-4345-E264-D00C-D8A881CA0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85" name="Rectangle 53">
            <a:extLst>
              <a:ext uri="{FF2B5EF4-FFF2-40B4-BE49-F238E27FC236}">
                <a16:creationId xmlns:a16="http://schemas.microsoft.com/office/drawing/2014/main" id="{804B2354-418E-7E47-663B-2F6EA95FD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658486" name="AutoShape 54">
            <a:extLst>
              <a:ext uri="{FF2B5EF4-FFF2-40B4-BE49-F238E27FC236}">
                <a16:creationId xmlns:a16="http://schemas.microsoft.com/office/drawing/2014/main" id="{DE70E599-FDD6-C320-B623-8BDAC65CA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87" name="Rectangle 55">
            <a:extLst>
              <a:ext uri="{FF2B5EF4-FFF2-40B4-BE49-F238E27FC236}">
                <a16:creationId xmlns:a16="http://schemas.microsoft.com/office/drawing/2014/main" id="{A90D589C-33E1-D982-9405-9587E28E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88" name="AutoShape 56">
            <a:extLst>
              <a:ext uri="{FF2B5EF4-FFF2-40B4-BE49-F238E27FC236}">
                <a16:creationId xmlns:a16="http://schemas.microsoft.com/office/drawing/2014/main" id="{386BC3BF-F457-4C4E-FEFD-03D046102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89" name="Line 57">
            <a:extLst>
              <a:ext uri="{FF2B5EF4-FFF2-40B4-BE49-F238E27FC236}">
                <a16:creationId xmlns:a16="http://schemas.microsoft.com/office/drawing/2014/main" id="{18AD5B1B-CFEE-92DE-0C5B-DED6833AFC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90" name="Line 58">
            <a:extLst>
              <a:ext uri="{FF2B5EF4-FFF2-40B4-BE49-F238E27FC236}">
                <a16:creationId xmlns:a16="http://schemas.microsoft.com/office/drawing/2014/main" id="{613022EC-FA1B-B0FD-A1FE-611BDF4A1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91" name="Line 59">
            <a:extLst>
              <a:ext uri="{FF2B5EF4-FFF2-40B4-BE49-F238E27FC236}">
                <a16:creationId xmlns:a16="http://schemas.microsoft.com/office/drawing/2014/main" id="{7A36244C-A894-0CB7-24D4-9B3B097AF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92" name="Line 60">
            <a:extLst>
              <a:ext uri="{FF2B5EF4-FFF2-40B4-BE49-F238E27FC236}">
                <a16:creationId xmlns:a16="http://schemas.microsoft.com/office/drawing/2014/main" id="{A173D004-CAA6-A598-8621-E12D06F45FC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93" name="Line 61">
            <a:extLst>
              <a:ext uri="{FF2B5EF4-FFF2-40B4-BE49-F238E27FC236}">
                <a16:creationId xmlns:a16="http://schemas.microsoft.com/office/drawing/2014/main" id="{8CFDB22F-81B6-CD19-312E-32B0676B4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94" name="Rectangle 62">
            <a:extLst>
              <a:ext uri="{FF2B5EF4-FFF2-40B4-BE49-F238E27FC236}">
                <a16:creationId xmlns:a16="http://schemas.microsoft.com/office/drawing/2014/main" id="{2BEE7A13-5D98-0D30-CED2-D6724DC83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58495" name="Rectangle 63">
            <a:extLst>
              <a:ext uri="{FF2B5EF4-FFF2-40B4-BE49-F238E27FC236}">
                <a16:creationId xmlns:a16="http://schemas.microsoft.com/office/drawing/2014/main" id="{2A674A6A-6491-EE76-06B4-6A4AB6204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58496" name="Rectangle 64">
            <a:extLst>
              <a:ext uri="{FF2B5EF4-FFF2-40B4-BE49-F238E27FC236}">
                <a16:creationId xmlns:a16="http://schemas.microsoft.com/office/drawing/2014/main" id="{813F6B2C-B65D-5DA3-AEE1-7E42114CA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58497" name="Rectangle 65">
            <a:extLst>
              <a:ext uri="{FF2B5EF4-FFF2-40B4-BE49-F238E27FC236}">
                <a16:creationId xmlns:a16="http://schemas.microsoft.com/office/drawing/2014/main" id="{E1E24533-0FCE-6545-F71A-40B22964E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00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58498" name="Line 66">
            <a:extLst>
              <a:ext uri="{FF2B5EF4-FFF2-40B4-BE49-F238E27FC236}">
                <a16:creationId xmlns:a16="http://schemas.microsoft.com/office/drawing/2014/main" id="{6C3C82E9-F01E-AECD-7019-39BA5C0BCC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499" name="Rectangle 67">
            <a:extLst>
              <a:ext uri="{FF2B5EF4-FFF2-40B4-BE49-F238E27FC236}">
                <a16:creationId xmlns:a16="http://schemas.microsoft.com/office/drawing/2014/main" id="{E9AA38B5-CE3C-566A-92CE-CEF71B120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58500" name="Text Box 68">
            <a:extLst>
              <a:ext uri="{FF2B5EF4-FFF2-40B4-BE49-F238E27FC236}">
                <a16:creationId xmlns:a16="http://schemas.microsoft.com/office/drawing/2014/main" id="{1DD58BBB-0F11-0ED1-2894-3855D2D76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658501" name="Rectangle 69">
            <a:extLst>
              <a:ext uri="{FF2B5EF4-FFF2-40B4-BE49-F238E27FC236}">
                <a16:creationId xmlns:a16="http://schemas.microsoft.com/office/drawing/2014/main" id="{6D27E9CA-98A3-2AEC-4A10-450103417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658502" name="Text Box 70">
            <a:extLst>
              <a:ext uri="{FF2B5EF4-FFF2-40B4-BE49-F238E27FC236}">
                <a16:creationId xmlns:a16="http://schemas.microsoft.com/office/drawing/2014/main" id="{6E0089B0-2D5A-93B5-E897-CE27883AC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2857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200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658503" name="Text Box 71">
            <a:extLst>
              <a:ext uri="{FF2B5EF4-FFF2-40B4-BE49-F238E27FC236}">
                <a16:creationId xmlns:a16="http://schemas.microsoft.com/office/drawing/2014/main" id="{8C1068FB-2D6D-3F21-D871-AAA196196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13</a:t>
            </a:r>
          </a:p>
        </p:txBody>
      </p:sp>
      <p:sp>
        <p:nvSpPr>
          <p:cNvPr id="658504" name="Text Box 72">
            <a:extLst>
              <a:ext uri="{FF2B5EF4-FFF2-40B4-BE49-F238E27FC236}">
                <a16:creationId xmlns:a16="http://schemas.microsoft.com/office/drawing/2014/main" id="{59F3A3D1-0C76-82E8-C1EE-F184FF339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sz="2000" b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58505" name="Text Box 73">
            <a:extLst>
              <a:ext uri="{FF2B5EF4-FFF2-40B4-BE49-F238E27FC236}">
                <a16:creationId xmlns:a16="http://schemas.microsoft.com/office/drawing/2014/main" id="{951C8C45-9CAE-6258-A331-74FB79FC1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658507" name="Rectangle 75">
            <a:extLst>
              <a:ext uri="{FF2B5EF4-FFF2-40B4-BE49-F238E27FC236}">
                <a16:creationId xmlns:a16="http://schemas.microsoft.com/office/drawing/2014/main" id="{B9E61AA2-F6D3-D6E5-4FEC-AF6D5D1C3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ПОДГОТОВКАСЦЕНЫ</a:t>
            </a:r>
            <a:endParaRPr lang="en-US" altLang="en-US"/>
          </a:p>
        </p:txBody>
      </p:sp>
      <p:sp>
        <p:nvSpPr>
          <p:cNvPr id="658508" name="Freeform 76">
            <a:extLst>
              <a:ext uri="{FF2B5EF4-FFF2-40B4-BE49-F238E27FC236}">
                <a16:creationId xmlns:a16="http://schemas.microsoft.com/office/drawing/2014/main" id="{D307734B-4B8A-4534-FF1D-B43C08537954}"/>
              </a:ext>
            </a:extLst>
          </p:cNvPr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8509" name="Text Box 77">
            <a:extLst>
              <a:ext uri="{FF2B5EF4-FFF2-40B4-BE49-F238E27FC236}">
                <a16:creationId xmlns:a16="http://schemas.microsoft.com/office/drawing/2014/main" id="{B2905488-B074-19B8-6999-310383B23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27588"/>
            <a:ext cx="3811588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en-US" sz="3600">
                <a:solidFill>
                  <a:srgbClr val="FFEA18"/>
                </a:solidFill>
              </a:rPr>
              <a:t>ПУТЬ СОГЛЯДАТАЕВ</a:t>
            </a:r>
            <a:endParaRPr lang="en-US" altLang="en-US" sz="3600">
              <a:solidFill>
                <a:srgbClr val="FFEA18"/>
              </a:solidFill>
            </a:endParaRPr>
          </a:p>
        </p:txBody>
      </p:sp>
      <p:sp>
        <p:nvSpPr>
          <p:cNvPr id="658517" name="Freeform 85">
            <a:extLst>
              <a:ext uri="{FF2B5EF4-FFF2-40B4-BE49-F238E27FC236}">
                <a16:creationId xmlns:a16="http://schemas.microsoft.com/office/drawing/2014/main" id="{BEC0B27A-CC81-00BA-3816-8C72825B2440}"/>
              </a:ext>
            </a:extLst>
          </p:cNvPr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pic>
        <p:nvPicPr>
          <p:cNvPr id="658518" name="Picture 86">
            <a:extLst>
              <a:ext uri="{FF2B5EF4-FFF2-40B4-BE49-F238E27FC236}">
                <a16:creationId xmlns:a16="http://schemas.microsoft.com/office/drawing/2014/main" id="{577FB281-612B-4E41-DBA7-E494D5BE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2951" r="6853" b="4250"/>
          <a:stretch>
            <a:fillRect/>
          </a:stretch>
        </p:blipFill>
        <p:spPr bwMode="auto">
          <a:xfrm>
            <a:off x="6942138" y="2528888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8519" name="Picture 87">
            <a:extLst>
              <a:ext uri="{FF2B5EF4-FFF2-40B4-BE49-F238E27FC236}">
                <a16:creationId xmlns:a16="http://schemas.microsoft.com/office/drawing/2014/main" id="{6147B6DB-44E1-F0AC-E9FC-FC1B727A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4893" r="5470" b="8031"/>
          <a:stretch>
            <a:fillRect/>
          </a:stretch>
        </p:blipFill>
        <p:spPr bwMode="auto">
          <a:xfrm>
            <a:off x="4668838" y="706438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8520" name="Picture 88" descr="Nahal Zin, tb n062400 sr">
            <a:extLst>
              <a:ext uri="{FF2B5EF4-FFF2-40B4-BE49-F238E27FC236}">
                <a16:creationId xmlns:a16="http://schemas.microsoft.com/office/drawing/2014/main" id="{70C4B5E2-077E-4B54-F414-E632F204AA8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4144963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58524" name="Text Box 92">
            <a:extLst>
              <a:ext uri="{FF2B5EF4-FFF2-40B4-BE49-F238E27FC236}">
                <a16:creationId xmlns:a16="http://schemas.microsoft.com/office/drawing/2014/main" id="{F5C0FD1C-6B46-8AC7-8B76-A272BFFD3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0" y="2873375"/>
            <a:ext cx="4572000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en-US" sz="2800">
                <a:solidFill>
                  <a:srgbClr val="FFEA18"/>
                </a:solidFill>
              </a:rPr>
              <a:t>ЗАТЕМ НА ЮГ НАЗАД В КАДЕС ВАРНИ</a:t>
            </a:r>
            <a:endParaRPr lang="en-US" altLang="en-US" sz="2800">
              <a:solidFill>
                <a:srgbClr val="FFEA18"/>
              </a:solidFill>
            </a:endParaRPr>
          </a:p>
        </p:txBody>
      </p:sp>
      <p:sp>
        <p:nvSpPr>
          <p:cNvPr id="658526" name="AutoShape 94">
            <a:extLst>
              <a:ext uri="{FF2B5EF4-FFF2-40B4-BE49-F238E27FC236}">
                <a16:creationId xmlns:a16="http://schemas.microsoft.com/office/drawing/2014/main" id="{D3DDC298-3B9E-3BEC-1E0B-2C49A9BA7A5D}"/>
              </a:ext>
            </a:extLst>
          </p:cNvPr>
          <p:cNvSpPr>
            <a:spLocks noChangeArrowheads="1"/>
          </p:cNvSpPr>
          <p:nvPr/>
        </p:nvSpPr>
        <p:spPr bwMode="auto">
          <a:xfrm rot="-14653136">
            <a:off x="1285875" y="2101850"/>
            <a:ext cx="2438400" cy="7175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8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8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65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58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520" grpId="0" animBg="1" autoUpdateAnimBg="0"/>
      <p:bldP spid="65852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53">
            <a:extLst>
              <a:ext uri="{FF2B5EF4-FFF2-40B4-BE49-F238E27FC236}">
                <a16:creationId xmlns:a16="http://schemas.microsoft.com/office/drawing/2014/main" id="{20808245-C5F8-F93C-B2CF-C4D0596DB4D7}"/>
              </a:ext>
            </a:extLst>
          </p:cNvPr>
          <p:cNvGrpSpPr>
            <a:grpSpLocks/>
          </p:cNvGrpSpPr>
          <p:nvPr/>
        </p:nvGrpSpPr>
        <p:grpSpPr bwMode="auto">
          <a:xfrm>
            <a:off x="0" y="-12700"/>
            <a:ext cx="2252663" cy="1968500"/>
            <a:chOff x="0" y="-8"/>
            <a:chExt cx="1419" cy="1240"/>
          </a:xfrm>
        </p:grpSpPr>
        <p:grpSp>
          <p:nvGrpSpPr>
            <p:cNvPr id="38990" name="Group 143">
              <a:extLst>
                <a:ext uri="{FF2B5EF4-FFF2-40B4-BE49-F238E27FC236}">
                  <a16:creationId xmlns:a16="http://schemas.microsoft.com/office/drawing/2014/main" id="{F715AE5D-D71D-A1D5-D876-9D4AF13345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-8"/>
              <a:ext cx="1246" cy="1232"/>
              <a:chOff x="0" y="0"/>
              <a:chExt cx="1246" cy="1232"/>
            </a:xfrm>
          </p:grpSpPr>
          <p:sp>
            <p:nvSpPr>
              <p:cNvPr id="583824" name="Rectangle 144">
                <a:extLst>
                  <a:ext uri="{FF2B5EF4-FFF2-40B4-BE49-F238E27FC236}">
                    <a16:creationId xmlns:a16="http://schemas.microsoft.com/office/drawing/2014/main" id="{B87CE9E8-B71B-E869-A55C-1609CD8C0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83825" name="Rectangle 145">
                <a:extLst>
                  <a:ext uri="{FF2B5EF4-FFF2-40B4-BE49-F238E27FC236}">
                    <a16:creationId xmlns:a16="http://schemas.microsoft.com/office/drawing/2014/main" id="{FB2AA0F1-B299-A980-8C4D-934F3F828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83826" name="Rectangle 146">
                <a:extLst>
                  <a:ext uri="{FF2B5EF4-FFF2-40B4-BE49-F238E27FC236}">
                    <a16:creationId xmlns:a16="http://schemas.microsoft.com/office/drawing/2014/main" id="{883E3520-CDB0-A309-DAF5-99152ACDE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583684" name="Rectangle 4">
              <a:extLst>
                <a:ext uri="{FF2B5EF4-FFF2-40B4-BE49-F238E27FC236}">
                  <a16:creationId xmlns:a16="http://schemas.microsoft.com/office/drawing/2014/main" id="{8E4FFE5D-A66A-9102-A7BB-5E8FFD74C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" y="105"/>
              <a:ext cx="610" cy="8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38992" name="Group 149">
              <a:extLst>
                <a:ext uri="{FF2B5EF4-FFF2-40B4-BE49-F238E27FC236}">
                  <a16:creationId xmlns:a16="http://schemas.microsoft.com/office/drawing/2014/main" id="{98391A2F-A7B5-D9B1-992F-D2479BCE16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419" cy="1232"/>
              <a:chOff x="0" y="0"/>
              <a:chExt cx="1246" cy="1232"/>
            </a:xfrm>
          </p:grpSpPr>
          <p:sp>
            <p:nvSpPr>
              <p:cNvPr id="583830" name="Rectangle 150">
                <a:extLst>
                  <a:ext uri="{FF2B5EF4-FFF2-40B4-BE49-F238E27FC236}">
                    <a16:creationId xmlns:a16="http://schemas.microsoft.com/office/drawing/2014/main" id="{A7972D01-F15B-17D7-5631-2AFF2C239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83831" name="Rectangle 151">
                <a:extLst>
                  <a:ext uri="{FF2B5EF4-FFF2-40B4-BE49-F238E27FC236}">
                    <a16:creationId xmlns:a16="http://schemas.microsoft.com/office/drawing/2014/main" id="{713F02B2-C559-C22B-F3BA-38D8570BA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83832" name="Rectangle 152">
                <a:extLst>
                  <a:ext uri="{FF2B5EF4-FFF2-40B4-BE49-F238E27FC236}">
                    <a16:creationId xmlns:a16="http://schemas.microsoft.com/office/drawing/2014/main" id="{C68A83AF-58B7-4D5B-31D0-0C8F7DDDF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583828" name="Rectangle 148">
              <a:extLst>
                <a:ext uri="{FF2B5EF4-FFF2-40B4-BE49-F238E27FC236}">
                  <a16:creationId xmlns:a16="http://schemas.microsoft.com/office/drawing/2014/main" id="{1E70CF44-A65D-4DEF-42D3-48281E491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5"/>
              <a:ext cx="1256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00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en-US" sz="2000">
                  <a:solidFill>
                    <a:srgbClr val="FFFF00"/>
                  </a:solidFill>
                  <a:latin typeface="Arial" panose="020B0604020202020204" pitchFamily="34" charset="0"/>
                </a:rPr>
                <a:t>ПОДГОТОВКАСЦЕНЫ</a:t>
              </a:r>
              <a:endParaRPr lang="en-US" altLang="en-US"/>
            </a:p>
          </p:txBody>
        </p:sp>
      </p:grpSp>
      <p:sp>
        <p:nvSpPr>
          <p:cNvPr id="583813" name="Rectangle 133">
            <a:extLst>
              <a:ext uri="{FF2B5EF4-FFF2-40B4-BE49-F238E27FC236}">
                <a16:creationId xmlns:a16="http://schemas.microsoft.com/office/drawing/2014/main" id="{1760E8E9-BBFD-538A-65E1-B25FFBB40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792163"/>
            <a:ext cx="6804025" cy="52181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85" name="Rectangle 5">
            <a:extLst>
              <a:ext uri="{FF2B5EF4-FFF2-40B4-BE49-F238E27FC236}">
                <a16:creationId xmlns:a16="http://schemas.microsoft.com/office/drawing/2014/main" id="{A24C5047-6F24-F974-62D2-69C78C773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02" name="Line 22">
            <a:extLst>
              <a:ext uri="{FF2B5EF4-FFF2-40B4-BE49-F238E27FC236}">
                <a16:creationId xmlns:a16="http://schemas.microsoft.com/office/drawing/2014/main" id="{E39EE301-29E9-59BC-F938-9643B95E11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25" name="Text Box 45">
            <a:extLst>
              <a:ext uri="{FF2B5EF4-FFF2-40B4-BE49-F238E27FC236}">
                <a16:creationId xmlns:a16="http://schemas.microsoft.com/office/drawing/2014/main" id="{84CD7ADD-A995-0672-BA7B-EC3A25165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83726" name="Text Box 46">
            <a:extLst>
              <a:ext uri="{FF2B5EF4-FFF2-40B4-BE49-F238E27FC236}">
                <a16:creationId xmlns:a16="http://schemas.microsoft.com/office/drawing/2014/main" id="{B4689D09-4ED3-8A5B-F16E-870779FD2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44450"/>
            <a:ext cx="4160837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13:26-14:9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grpSp>
        <p:nvGrpSpPr>
          <p:cNvPr id="38919" name="Group 77">
            <a:extLst>
              <a:ext uri="{FF2B5EF4-FFF2-40B4-BE49-F238E27FC236}">
                <a16:creationId xmlns:a16="http://schemas.microsoft.com/office/drawing/2014/main" id="{DA384E55-EB7A-DB53-7EDA-41DFAF9C733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92075"/>
            <a:ext cx="7381875" cy="6003925"/>
            <a:chOff x="1008" y="57"/>
            <a:chExt cx="4650" cy="3782"/>
          </a:xfrm>
        </p:grpSpPr>
        <p:sp>
          <p:nvSpPr>
            <p:cNvPr id="583758" name="Freeform 78">
              <a:extLst>
                <a:ext uri="{FF2B5EF4-FFF2-40B4-BE49-F238E27FC236}">
                  <a16:creationId xmlns:a16="http://schemas.microsoft.com/office/drawing/2014/main" id="{6D46DF94-835E-FCB0-CF43-2E7F9A946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59" name="Rectangle 79">
              <a:extLst>
                <a:ext uri="{FF2B5EF4-FFF2-40B4-BE49-F238E27FC236}">
                  <a16:creationId xmlns:a16="http://schemas.microsoft.com/office/drawing/2014/main" id="{1A7F087C-25E1-878E-737D-641D6F097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ru-RU" b="0">
                <a:solidFill>
                  <a:srgbClr val="FF0000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60" name="Freeform 80">
              <a:extLst>
                <a:ext uri="{FF2B5EF4-FFF2-40B4-BE49-F238E27FC236}">
                  <a16:creationId xmlns:a16="http://schemas.microsoft.com/office/drawing/2014/main" id="{689B2FB9-B294-C1BC-0AE0-89E86E5C5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1" name="Freeform 81">
              <a:extLst>
                <a:ext uri="{FF2B5EF4-FFF2-40B4-BE49-F238E27FC236}">
                  <a16:creationId xmlns:a16="http://schemas.microsoft.com/office/drawing/2014/main" id="{4F31B90F-9177-79AA-C247-14AB8CED5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2" name="Freeform 82">
              <a:extLst>
                <a:ext uri="{FF2B5EF4-FFF2-40B4-BE49-F238E27FC236}">
                  <a16:creationId xmlns:a16="http://schemas.microsoft.com/office/drawing/2014/main" id="{0E998BF6-3437-A3B9-7E59-722780D79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3" name="Rectangle 83">
              <a:extLst>
                <a:ext uri="{FF2B5EF4-FFF2-40B4-BE49-F238E27FC236}">
                  <a16:creationId xmlns:a16="http://schemas.microsoft.com/office/drawing/2014/main" id="{34773B9F-A7D8-CF88-CC43-C75AD2A18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331B3"/>
                  </a:solidFill>
                  <a:latin typeface="Times" panose="020F07020304040A0204" pitchFamily="34" charset="0"/>
                </a:rPr>
                <a:t>РЕ</a:t>
              </a:r>
              <a:endParaRPr lang="en-US" altLang="en-US" sz="2400">
                <a:solidFill>
                  <a:srgbClr val="0331B3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64" name="Freeform 84">
              <a:extLst>
                <a:ext uri="{FF2B5EF4-FFF2-40B4-BE49-F238E27FC236}">
                  <a16:creationId xmlns:a16="http://schemas.microsoft.com/office/drawing/2014/main" id="{116351DF-4B9F-53A8-EDEC-BBCAEAD3F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5" name="Rectangle 85">
              <a:extLst>
                <a:ext uri="{FF2B5EF4-FFF2-40B4-BE49-F238E27FC236}">
                  <a16:creationId xmlns:a16="http://schemas.microsoft.com/office/drawing/2014/main" id="{0EE994DE-519C-F7BE-50B1-A165D98D0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ПЗ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66" name="Freeform 86">
              <a:extLst>
                <a:ext uri="{FF2B5EF4-FFF2-40B4-BE49-F238E27FC236}">
                  <a16:creationId xmlns:a16="http://schemas.microsoft.com/office/drawing/2014/main" id="{A1EC2C64-9A23-FF8D-8DA6-38A33B024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7" name="Freeform 87">
              <a:extLst>
                <a:ext uri="{FF2B5EF4-FFF2-40B4-BE49-F238E27FC236}">
                  <a16:creationId xmlns:a16="http://schemas.microsoft.com/office/drawing/2014/main" id="{2E57AFF4-609E-D3BF-40C2-8F21802A8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8" name="Freeform 88">
              <a:extLst>
                <a:ext uri="{FF2B5EF4-FFF2-40B4-BE49-F238E27FC236}">
                  <a16:creationId xmlns:a16="http://schemas.microsoft.com/office/drawing/2014/main" id="{2C1CC5FA-7AFE-E2A7-50CA-11CFE3873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9" name="Rectangle 89">
              <a:extLst>
                <a:ext uri="{FF2B5EF4-FFF2-40B4-BE49-F238E27FC236}">
                  <a16:creationId xmlns:a16="http://schemas.microsoft.com/office/drawing/2014/main" id="{E9F1E053-0374-FB51-BDD5-E1D19A7F3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22380"/>
                  </a:solidFill>
                  <a:latin typeface="Times" panose="020F07020304040A0204" pitchFamily="34" charset="0"/>
                </a:rPr>
                <a:t>ГМ</a:t>
              </a:r>
              <a:endParaRPr lang="en-US" altLang="en-US" sz="2400">
                <a:solidFill>
                  <a:srgbClr val="02238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70" name="Rectangle 90">
              <a:extLst>
                <a:ext uri="{FF2B5EF4-FFF2-40B4-BE49-F238E27FC236}">
                  <a16:creationId xmlns:a16="http://schemas.microsoft.com/office/drawing/2014/main" id="{E547F8BB-DCA2-EA41-3E2D-63F33E35A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КМ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71" name="Rectangle 91">
              <a:extLst>
                <a:ext uri="{FF2B5EF4-FFF2-40B4-BE49-F238E27FC236}">
                  <a16:creationId xmlns:a16="http://schemas.microsoft.com/office/drawing/2014/main" id="{996CDE9A-B3FD-4A24-3192-01A16B855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СМ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72" name="Rectangle 92">
              <a:extLst>
                <a:ext uri="{FF2B5EF4-FFF2-40B4-BE49-F238E27FC236}">
                  <a16:creationId xmlns:a16="http://schemas.microsoft.com/office/drawing/2014/main" id="{A78A7DA9-86A2-B060-C52C-F30CA17E3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73" name="Line 93">
              <a:extLst>
                <a:ext uri="{FF2B5EF4-FFF2-40B4-BE49-F238E27FC236}">
                  <a16:creationId xmlns:a16="http://schemas.microsoft.com/office/drawing/2014/main" id="{394BCDAE-6479-F0A9-CEE7-A58EB4115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74" name="Line 94">
              <a:extLst>
                <a:ext uri="{FF2B5EF4-FFF2-40B4-BE49-F238E27FC236}">
                  <a16:creationId xmlns:a16="http://schemas.microsoft.com/office/drawing/2014/main" id="{0BC05C6C-93D8-03FC-FB75-D0CDDD2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75" name="Rectangle 95">
              <a:extLst>
                <a:ext uri="{FF2B5EF4-FFF2-40B4-BE49-F238E27FC236}">
                  <a16:creationId xmlns:a16="http://schemas.microsoft.com/office/drawing/2014/main" id="{DA04395D-A81E-4F45-8754-F7E80E5EC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ММ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76" name="Oval 96">
              <a:extLst>
                <a:ext uri="{FF2B5EF4-FFF2-40B4-BE49-F238E27FC236}">
                  <a16:creationId xmlns:a16="http://schemas.microsoft.com/office/drawing/2014/main" id="{454E599D-4332-A85F-9C12-2DE31F65E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77" name="Rectangle 97">
              <a:extLst>
                <a:ext uri="{FF2B5EF4-FFF2-40B4-BE49-F238E27FC236}">
                  <a16:creationId xmlns:a16="http://schemas.microsoft.com/office/drawing/2014/main" id="{9B5516CD-FB96-3453-B380-140B08F8C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78" name="Rectangle 98">
              <a:extLst>
                <a:ext uri="{FF2B5EF4-FFF2-40B4-BE49-F238E27FC236}">
                  <a16:creationId xmlns:a16="http://schemas.microsoft.com/office/drawing/2014/main" id="{94DAA966-061C-7EF7-7357-1203B91C5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chemeClr val="accent1"/>
                  </a:solidFill>
                  <a:latin typeface="Times" panose="020F07020304040A0204" pitchFamily="34" charset="0"/>
                </a:rPr>
                <a:t>У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79" name="Rectangle 99">
              <a:extLst>
                <a:ext uri="{FF2B5EF4-FFF2-40B4-BE49-F238E27FC236}">
                  <a16:creationId xmlns:a16="http://schemas.microsoft.com/office/drawing/2014/main" id="{D5144CC9-3F3B-1A84-ED4F-6CC0B94AA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Х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80" name="Oval 100">
              <a:extLst>
                <a:ext uri="{FF2B5EF4-FFF2-40B4-BE49-F238E27FC236}">
                  <a16:creationId xmlns:a16="http://schemas.microsoft.com/office/drawing/2014/main" id="{CD57B13A-F935-69E5-DCB7-311FEF74A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81" name="Rectangle 101">
              <a:extLst>
                <a:ext uri="{FF2B5EF4-FFF2-40B4-BE49-F238E27FC236}">
                  <a16:creationId xmlns:a16="http://schemas.microsoft.com/office/drawing/2014/main" id="{8024E28A-D892-7982-34C9-1BBE464FF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" y="1939"/>
              <a:ext cx="26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И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82" name="Oval 102">
              <a:extLst>
                <a:ext uri="{FF2B5EF4-FFF2-40B4-BE49-F238E27FC236}">
                  <a16:creationId xmlns:a16="http://schemas.microsoft.com/office/drawing/2014/main" id="{B2504E90-8828-BF84-C785-1F4169339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83" name="Oval 103">
              <a:extLst>
                <a:ext uri="{FF2B5EF4-FFF2-40B4-BE49-F238E27FC236}">
                  <a16:creationId xmlns:a16="http://schemas.microsoft.com/office/drawing/2014/main" id="{2CE540BF-FDC6-2BD7-1E3A-82FCC65ED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84" name="Rectangle 104">
              <a:extLst>
                <a:ext uri="{FF2B5EF4-FFF2-40B4-BE49-F238E27FC236}">
                  <a16:creationId xmlns:a16="http://schemas.microsoft.com/office/drawing/2014/main" id="{9E4E2458-5E02-19F7-9288-E1DC49884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ea typeface="ＭＳ Ｐゴシック" charset="0"/>
                </a:rPr>
                <a:t>KB</a:t>
              </a:r>
            </a:p>
          </p:txBody>
        </p:sp>
        <p:sp>
          <p:nvSpPr>
            <p:cNvPr id="583785" name="Oval 105">
              <a:extLst>
                <a:ext uri="{FF2B5EF4-FFF2-40B4-BE49-F238E27FC236}">
                  <a16:creationId xmlns:a16="http://schemas.microsoft.com/office/drawing/2014/main" id="{1718A66A-B5E4-12D6-A32C-AC133C01D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86" name="Rectangle 106">
              <a:extLst>
                <a:ext uri="{FF2B5EF4-FFF2-40B4-BE49-F238E27FC236}">
                  <a16:creationId xmlns:a16="http://schemas.microsoft.com/office/drawing/2014/main" id="{36580EE6-ADD9-BC5E-7BC4-E0595C311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7" y="3253"/>
              <a:ext cx="375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ГС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87" name="Oval 107">
              <a:extLst>
                <a:ext uri="{FF2B5EF4-FFF2-40B4-BE49-F238E27FC236}">
                  <a16:creationId xmlns:a16="http://schemas.microsoft.com/office/drawing/2014/main" id="{814D034C-4092-E152-CF68-31DC47F7A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88" name="Rectangle 108">
              <a:extLst>
                <a:ext uri="{FF2B5EF4-FFF2-40B4-BE49-F238E27FC236}">
                  <a16:creationId xmlns:a16="http://schemas.microsoft.com/office/drawing/2014/main" id="{9A5BBF3B-F591-2EC4-E329-313F46191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ea typeface="ＭＳ Ｐゴシック" charset="0"/>
                </a:rPr>
                <a:t>E</a:t>
              </a:r>
            </a:p>
          </p:txBody>
        </p:sp>
        <p:sp>
          <p:nvSpPr>
            <p:cNvPr id="583789" name="Rectangle 109">
              <a:extLst>
                <a:ext uri="{FF2B5EF4-FFF2-40B4-BE49-F238E27FC236}">
                  <a16:creationId xmlns:a16="http://schemas.microsoft.com/office/drawing/2014/main" id="{D28E92FE-6ABB-D99D-2F40-34B186337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1939"/>
              <a:ext cx="385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022380"/>
                  </a:solidFill>
                  <a:latin typeface="Times" panose="020F07020304040A0204" pitchFamily="34" charset="0"/>
                </a:rPr>
                <a:t>ГН</a:t>
              </a:r>
              <a:endParaRPr lang="en-US" altLang="en-US" sz="2400">
                <a:solidFill>
                  <a:srgbClr val="02238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90" name="Oval 110">
              <a:extLst>
                <a:ext uri="{FF2B5EF4-FFF2-40B4-BE49-F238E27FC236}">
                  <a16:creationId xmlns:a16="http://schemas.microsoft.com/office/drawing/2014/main" id="{E5E1E4DC-B9F1-F489-9B12-960121CA2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1" name="Rectangle 111">
              <a:extLst>
                <a:ext uri="{FF2B5EF4-FFF2-40B4-BE49-F238E27FC236}">
                  <a16:creationId xmlns:a16="http://schemas.microsoft.com/office/drawing/2014/main" id="{A960BDFC-9486-A18C-92AD-01199071D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ea typeface="ＭＳ Ｐゴシック" charset="0"/>
                </a:rPr>
                <a:t>B</a:t>
              </a:r>
            </a:p>
          </p:txBody>
        </p:sp>
        <p:sp>
          <p:nvSpPr>
            <p:cNvPr id="583792" name="Oval 112">
              <a:extLst>
                <a:ext uri="{FF2B5EF4-FFF2-40B4-BE49-F238E27FC236}">
                  <a16:creationId xmlns:a16="http://schemas.microsoft.com/office/drawing/2014/main" id="{93FE022C-CE6C-410B-1EFE-F4AAFA4C5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3" name="Rectangle 113">
              <a:extLst>
                <a:ext uri="{FF2B5EF4-FFF2-40B4-BE49-F238E27FC236}">
                  <a16:creationId xmlns:a16="http://schemas.microsoft.com/office/drawing/2014/main" id="{8085D507-F9A1-85BD-C3F2-5A2D19DD9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331B3"/>
                  </a:solidFill>
                  <a:latin typeface="Times" panose="020F07020304040A0204" pitchFamily="34" charset="0"/>
                </a:rPr>
                <a:t>Х</a:t>
              </a:r>
              <a:endParaRPr lang="en-US" altLang="en-US" sz="2400">
                <a:solidFill>
                  <a:srgbClr val="0331B3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3794" name="Oval 114">
              <a:extLst>
                <a:ext uri="{FF2B5EF4-FFF2-40B4-BE49-F238E27FC236}">
                  <a16:creationId xmlns:a16="http://schemas.microsoft.com/office/drawing/2014/main" id="{36AEFDEF-862E-5EF9-2DD0-D553FDA1A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5" name="Rectangle 115">
              <a:extLst>
                <a:ext uri="{FF2B5EF4-FFF2-40B4-BE49-F238E27FC236}">
                  <a16:creationId xmlns:a16="http://schemas.microsoft.com/office/drawing/2014/main" id="{9C64D583-BDB6-0260-1687-FEEEFDD4F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331B3"/>
                  </a:solidFill>
                  <a:latin typeface="Times" panose="020F07020304040A0204" pitchFamily="34" charset="0"/>
                </a:rPr>
                <a:t>Н</a:t>
              </a:r>
              <a:r>
                <a:rPr lang="en-US" altLang="en-US" sz="2400">
                  <a:solidFill>
                    <a:srgbClr val="0331B3"/>
                  </a:solidFill>
                  <a:latin typeface="Times" panose="020F07020304040A0204" pitchFamily="34" charset="0"/>
                </a:rPr>
                <a:t>(A)</a:t>
              </a:r>
            </a:p>
          </p:txBody>
        </p:sp>
        <p:sp>
          <p:nvSpPr>
            <p:cNvPr id="583796" name="Oval 116">
              <a:extLst>
                <a:ext uri="{FF2B5EF4-FFF2-40B4-BE49-F238E27FC236}">
                  <a16:creationId xmlns:a16="http://schemas.microsoft.com/office/drawing/2014/main" id="{EC77F1E0-9772-D16F-7D66-CC5910159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7" name="Oval 117">
              <a:extLst>
                <a:ext uri="{FF2B5EF4-FFF2-40B4-BE49-F238E27FC236}">
                  <a16:creationId xmlns:a16="http://schemas.microsoft.com/office/drawing/2014/main" id="{966DDDEC-2176-DE64-E330-C1455CA78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8" name="Freeform 118">
              <a:extLst>
                <a:ext uri="{FF2B5EF4-FFF2-40B4-BE49-F238E27FC236}">
                  <a16:creationId xmlns:a16="http://schemas.microsoft.com/office/drawing/2014/main" id="{9225AECF-1264-40EB-3FED-2B24068DA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9" name="Freeform 119">
              <a:extLst>
                <a:ext uri="{FF2B5EF4-FFF2-40B4-BE49-F238E27FC236}">
                  <a16:creationId xmlns:a16="http://schemas.microsoft.com/office/drawing/2014/main" id="{367F2F9B-3FF4-D142-E0EF-B17B5CD43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800" name="Freeform 120">
              <a:extLst>
                <a:ext uri="{FF2B5EF4-FFF2-40B4-BE49-F238E27FC236}">
                  <a16:creationId xmlns:a16="http://schemas.microsoft.com/office/drawing/2014/main" id="{F72D3612-990F-D63B-284A-0EDCBBCC5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01" name="Text Box 121">
              <a:extLst>
                <a:ext uri="{FF2B5EF4-FFF2-40B4-BE49-F238E27FC236}">
                  <a16:creationId xmlns:a16="http://schemas.microsoft.com/office/drawing/2014/main" id="{AFA6E681-462D-9250-A66F-E73273D45B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0">
                  <a:solidFill>
                    <a:srgbClr val="FFA27C"/>
                  </a:solidFill>
                  <a:latin typeface="Comic Sans MS" charset="0"/>
                  <a:ea typeface="ＭＳ Ｐゴシック" charset="0"/>
                </a:rPr>
                <a:t> </a:t>
              </a:r>
            </a:p>
          </p:txBody>
        </p:sp>
      </p:grpSp>
      <p:sp>
        <p:nvSpPr>
          <p:cNvPr id="583739" name="Rectangle 59">
            <a:extLst>
              <a:ext uri="{FF2B5EF4-FFF2-40B4-BE49-F238E27FC236}">
                <a16:creationId xmlns:a16="http://schemas.microsoft.com/office/drawing/2014/main" id="{57F40E76-55DB-98A1-F4FA-4CD11D145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0" name="Rectangle 60">
            <a:extLst>
              <a:ext uri="{FF2B5EF4-FFF2-40B4-BE49-F238E27FC236}">
                <a16:creationId xmlns:a16="http://schemas.microsoft.com/office/drawing/2014/main" id="{A8B89833-4A7C-57E3-0391-B6E08F8C9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83741" name="AutoShape 61">
            <a:extLst>
              <a:ext uri="{FF2B5EF4-FFF2-40B4-BE49-F238E27FC236}">
                <a16:creationId xmlns:a16="http://schemas.microsoft.com/office/drawing/2014/main" id="{7A98E94F-7995-5220-BC65-50101605E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2" name="Rectangle 62">
            <a:extLst>
              <a:ext uri="{FF2B5EF4-FFF2-40B4-BE49-F238E27FC236}">
                <a16:creationId xmlns:a16="http://schemas.microsoft.com/office/drawing/2014/main" id="{933DE688-424D-B003-AD8B-C8D6050B3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3" name="AutoShape 63">
            <a:extLst>
              <a:ext uri="{FF2B5EF4-FFF2-40B4-BE49-F238E27FC236}">
                <a16:creationId xmlns:a16="http://schemas.microsoft.com/office/drawing/2014/main" id="{EEE20025-67CA-4C73-9A06-4FD128D1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4" name="Line 64">
            <a:extLst>
              <a:ext uri="{FF2B5EF4-FFF2-40B4-BE49-F238E27FC236}">
                <a16:creationId xmlns:a16="http://schemas.microsoft.com/office/drawing/2014/main" id="{56BACE7F-0FB6-AE2E-C52A-05E682F616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5" name="Line 65">
            <a:extLst>
              <a:ext uri="{FF2B5EF4-FFF2-40B4-BE49-F238E27FC236}">
                <a16:creationId xmlns:a16="http://schemas.microsoft.com/office/drawing/2014/main" id="{7A32761C-AA0E-D632-D6F6-8FBC5691D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6" name="Line 66">
            <a:extLst>
              <a:ext uri="{FF2B5EF4-FFF2-40B4-BE49-F238E27FC236}">
                <a16:creationId xmlns:a16="http://schemas.microsoft.com/office/drawing/2014/main" id="{67866DC7-E90F-857D-8EEB-90B9F80B69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7" name="Line 67">
            <a:extLst>
              <a:ext uri="{FF2B5EF4-FFF2-40B4-BE49-F238E27FC236}">
                <a16:creationId xmlns:a16="http://schemas.microsoft.com/office/drawing/2014/main" id="{669D4B6D-E90E-B82D-EF02-1ECF1890C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8" name="Line 68">
            <a:extLst>
              <a:ext uri="{FF2B5EF4-FFF2-40B4-BE49-F238E27FC236}">
                <a16:creationId xmlns:a16="http://schemas.microsoft.com/office/drawing/2014/main" id="{787CCAAD-A546-12ED-8DAC-24DB4879B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9" name="Rectangle 69">
            <a:extLst>
              <a:ext uri="{FF2B5EF4-FFF2-40B4-BE49-F238E27FC236}">
                <a16:creationId xmlns:a16="http://schemas.microsoft.com/office/drawing/2014/main" id="{0AFE15E0-BD0C-6637-0E44-7731D4839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3750" name="Rectangle 70">
            <a:extLst>
              <a:ext uri="{FF2B5EF4-FFF2-40B4-BE49-F238E27FC236}">
                <a16:creationId xmlns:a16="http://schemas.microsoft.com/office/drawing/2014/main" id="{DCDE0277-20DF-8376-7FB1-AD25464D7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3751" name="Rectangle 71">
            <a:extLst>
              <a:ext uri="{FF2B5EF4-FFF2-40B4-BE49-F238E27FC236}">
                <a16:creationId xmlns:a16="http://schemas.microsoft.com/office/drawing/2014/main" id="{532552B4-C89F-04B2-292D-B7DFD195B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3752" name="Rectangle 72">
            <a:extLst>
              <a:ext uri="{FF2B5EF4-FFF2-40B4-BE49-F238E27FC236}">
                <a16:creationId xmlns:a16="http://schemas.microsoft.com/office/drawing/2014/main" id="{FEE77BE2-8D5A-F314-A723-BB3516F34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636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3753" name="Line 73">
            <a:extLst>
              <a:ext uri="{FF2B5EF4-FFF2-40B4-BE49-F238E27FC236}">
                <a16:creationId xmlns:a16="http://schemas.microsoft.com/office/drawing/2014/main" id="{8E4AFB54-7F62-83C4-4B77-134BAA133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54" name="Rectangle 74">
            <a:extLst>
              <a:ext uri="{FF2B5EF4-FFF2-40B4-BE49-F238E27FC236}">
                <a16:creationId xmlns:a16="http://schemas.microsoft.com/office/drawing/2014/main" id="{626F8A3E-1B68-1A7A-8C47-C79C8B61A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3805" name="Text Box 125">
            <a:extLst>
              <a:ext uri="{FF2B5EF4-FFF2-40B4-BE49-F238E27FC236}">
                <a16:creationId xmlns:a16="http://schemas.microsoft.com/office/drawing/2014/main" id="{51242A80-02AD-05D9-A4FA-9FB05EB2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32550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12</a:t>
            </a:r>
          </a:p>
        </p:txBody>
      </p:sp>
      <p:sp>
        <p:nvSpPr>
          <p:cNvPr id="583809" name="Rectangle 129">
            <a:extLst>
              <a:ext uri="{FF2B5EF4-FFF2-40B4-BE49-F238E27FC236}">
                <a16:creationId xmlns:a16="http://schemas.microsoft.com/office/drawing/2014/main" id="{C36A2B06-982B-E67F-1AB9-6B0C4AC6B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83811" name="Text Box 131">
            <a:extLst>
              <a:ext uri="{FF2B5EF4-FFF2-40B4-BE49-F238E27FC236}">
                <a16:creationId xmlns:a16="http://schemas.microsoft.com/office/drawing/2014/main" id="{10744BAF-9979-49F5-4D7C-6254A362C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583736" name="Text Box 56">
            <a:extLst>
              <a:ext uri="{FF2B5EF4-FFF2-40B4-BE49-F238E27FC236}">
                <a16:creationId xmlns:a16="http://schemas.microsoft.com/office/drawing/2014/main" id="{956DC4A0-AFD0-DDF4-FE3E-852C978FB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5219700"/>
            <a:ext cx="7319963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54C8F6"/>
                </a:solidFill>
              </a:rPr>
              <a:t>ПОЭТОМУ…ПОШЛИ ВПЕРЁД</a:t>
            </a:r>
            <a:r>
              <a:rPr lang="en-US" altLang="en-US" sz="3600">
                <a:solidFill>
                  <a:srgbClr val="54C8F6"/>
                </a:solidFill>
              </a:rPr>
              <a:t>!!!</a:t>
            </a:r>
            <a:endParaRPr lang="en-US" altLang="en-US" sz="3600">
              <a:solidFill>
                <a:schemeClr val="tx2"/>
              </a:solidFill>
            </a:endParaRPr>
          </a:p>
        </p:txBody>
      </p:sp>
      <p:sp>
        <p:nvSpPr>
          <p:cNvPr id="583806" name="Text Box 126">
            <a:extLst>
              <a:ext uri="{FF2B5EF4-FFF2-40B4-BE49-F238E27FC236}">
                <a16:creationId xmlns:a16="http://schemas.microsoft.com/office/drawing/2014/main" id="{A77602ED-6CA5-40F6-0197-767B9C3A8C83}"/>
              </a:ext>
            </a:extLst>
          </p:cNvPr>
          <p:cNvSpPr txBox="1">
            <a:spLocks noChangeArrowheads="1"/>
          </p:cNvSpPr>
          <p:nvPr/>
        </p:nvSpPr>
        <p:spPr bwMode="auto">
          <a:xfrm rot="-26776">
            <a:off x="2749550" y="596900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66FFCC"/>
                </a:solidFill>
              </a:rPr>
              <a:t>Вот такое положение</a:t>
            </a:r>
            <a:r>
              <a:rPr lang="en-US" altLang="en-US" sz="3200">
                <a:solidFill>
                  <a:srgbClr val="66FFCC"/>
                </a:solidFill>
              </a:rPr>
              <a:t>:</a:t>
            </a:r>
          </a:p>
        </p:txBody>
      </p:sp>
      <p:sp>
        <p:nvSpPr>
          <p:cNvPr id="583814" name="Text Box 134">
            <a:extLst>
              <a:ext uri="{FF2B5EF4-FFF2-40B4-BE49-F238E27FC236}">
                <a16:creationId xmlns:a16="http://schemas.microsoft.com/office/drawing/2014/main" id="{4C093B43-F802-87F0-024E-3196B2991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363" y="1262063"/>
            <a:ext cx="5322887" cy="3698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chemeClr val="tx2"/>
                </a:solidFill>
              </a:rPr>
              <a:t>12 соглядатаев</a:t>
            </a:r>
            <a:r>
              <a:rPr lang="en-US" altLang="en-US" sz="2000">
                <a:solidFill>
                  <a:schemeClr val="tx2"/>
                </a:solidFill>
              </a:rPr>
              <a:t>: </a:t>
            </a:r>
            <a:r>
              <a:rPr lang="ru-RU" altLang="en-US" sz="2000" i="1" u="sng">
                <a:solidFill>
                  <a:srgbClr val="66FF66"/>
                </a:solidFill>
              </a:rPr>
              <a:t>ДВА</a:t>
            </a:r>
            <a:r>
              <a:rPr lang="en-US" altLang="en-US" sz="2000">
                <a:solidFill>
                  <a:schemeClr val="tx2"/>
                </a:solidFill>
              </a:rPr>
              <a:t> </a:t>
            </a:r>
            <a:r>
              <a:rPr lang="ru-RU" altLang="en-US" sz="2000">
                <a:solidFill>
                  <a:schemeClr val="tx2"/>
                </a:solidFill>
              </a:rPr>
              <a:t>ОТЧЁТА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hlink"/>
                </a:solidFill>
              </a:rPr>
              <a:t>10 </a:t>
            </a:r>
            <a:r>
              <a:rPr lang="ru-RU" altLang="en-US" sz="1800">
                <a:solidFill>
                  <a:schemeClr val="hlink"/>
                </a:solidFill>
              </a:rPr>
              <a:t>СОГЛЯДАТАЕВ</a:t>
            </a:r>
            <a:r>
              <a:rPr lang="en-US" altLang="en-US" sz="1800">
                <a:solidFill>
                  <a:schemeClr val="hlink"/>
                </a:solidFill>
              </a:rPr>
              <a:t>: </a:t>
            </a:r>
            <a:r>
              <a:rPr lang="ru-RU" altLang="en-US" sz="1800">
                <a:solidFill>
                  <a:schemeClr val="hlink"/>
                </a:solidFill>
              </a:rPr>
              <a:t>ОТЧЁТ </a:t>
            </a:r>
            <a:r>
              <a:rPr lang="ru-RU" altLang="en-US" sz="1800" i="1">
                <a:solidFill>
                  <a:srgbClr val="FFFF00"/>
                </a:solidFill>
              </a:rPr>
              <a:t>БОЛЬШИНСТВА</a:t>
            </a:r>
            <a:r>
              <a:rPr lang="en-US" altLang="en-US" sz="1800">
                <a:solidFill>
                  <a:schemeClr val="hlink"/>
                </a:solidFill>
              </a:rPr>
              <a:t> 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	</a:t>
            </a:r>
            <a:r>
              <a:rPr lang="ru-RU" altLang="en-US" sz="1800">
                <a:solidFill>
                  <a:schemeClr val="tx2"/>
                </a:solidFill>
              </a:rPr>
              <a:t>ЗЕМЛЯ МОЛОКА И МЁДА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ru-RU" altLang="en-US" sz="1800">
                <a:solidFill>
                  <a:schemeClr val="tx2"/>
                </a:solidFill>
              </a:rPr>
              <a:t>ЛЮДИ ВЕЛИКОРОСЛЫЕ НА ЗЕМЛЕ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ru-RU" altLang="en-US" sz="1800">
                <a:solidFill>
                  <a:srgbClr val="FF0000"/>
                </a:solidFill>
              </a:rPr>
              <a:t>ПОШЛИ НАЗАД В ЕГИПЕТ</a:t>
            </a:r>
            <a:r>
              <a:rPr lang="en-US" altLang="en-US" sz="1800">
                <a:solidFill>
                  <a:srgbClr val="FF0000"/>
                </a:solidFill>
              </a:rPr>
              <a:t>!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hlink"/>
                </a:solidFill>
              </a:rPr>
              <a:t>2 </a:t>
            </a:r>
            <a:r>
              <a:rPr lang="ru-RU" altLang="en-US" sz="1800">
                <a:solidFill>
                  <a:schemeClr val="hlink"/>
                </a:solidFill>
              </a:rPr>
              <a:t>СОГЛЯДАТАЯ</a:t>
            </a:r>
            <a:r>
              <a:rPr lang="en-US" altLang="en-US" sz="1800">
                <a:solidFill>
                  <a:schemeClr val="hlink"/>
                </a:solidFill>
              </a:rPr>
              <a:t>:</a:t>
            </a:r>
            <a:r>
              <a:rPr lang="ru-RU" altLang="en-US" sz="1800">
                <a:solidFill>
                  <a:schemeClr val="hlink"/>
                </a:solidFill>
              </a:rPr>
              <a:t> ОТЧЁТ</a:t>
            </a:r>
            <a:r>
              <a:rPr lang="en-US" altLang="en-US" sz="1800">
                <a:solidFill>
                  <a:schemeClr val="hlink"/>
                </a:solidFill>
              </a:rPr>
              <a:t> </a:t>
            </a:r>
            <a:r>
              <a:rPr lang="ru-RU" altLang="en-US" sz="1800" i="1">
                <a:solidFill>
                  <a:srgbClr val="FFFF00"/>
                </a:solidFill>
              </a:rPr>
              <a:t>МЕНЬШИНСТВА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	</a:t>
            </a:r>
            <a:r>
              <a:rPr lang="ru-RU" altLang="en-US" sz="1800">
                <a:solidFill>
                  <a:schemeClr val="tx2"/>
                </a:solidFill>
              </a:rPr>
              <a:t>ЗЕМЛЯ МОЛОКА И МЁДА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ru-RU" altLang="en-US" sz="1800">
                <a:solidFill>
                  <a:schemeClr val="tx2"/>
                </a:solidFill>
              </a:rPr>
              <a:t>ЛЮДИ ВЕЛИКОРОСЛЫЕ НА ЗЕМЛЕ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ru-RU" altLang="en-US" sz="1800">
                <a:solidFill>
                  <a:srgbClr val="FF0000"/>
                </a:solidFill>
              </a:rPr>
              <a:t>БОГ – С НАМИ</a:t>
            </a:r>
            <a:r>
              <a:rPr lang="en-US" altLang="en-US" sz="1800">
                <a:solidFill>
                  <a:srgbClr val="FF0000"/>
                </a:solidFill>
              </a:rPr>
              <a:t>!</a:t>
            </a:r>
          </a:p>
        </p:txBody>
      </p:sp>
      <p:grpSp>
        <p:nvGrpSpPr>
          <p:cNvPr id="583822" name="Group 142">
            <a:extLst>
              <a:ext uri="{FF2B5EF4-FFF2-40B4-BE49-F238E27FC236}">
                <a16:creationId xmlns:a16="http://schemas.microsoft.com/office/drawing/2014/main" id="{E99BB138-AB34-4013-8AB4-2D655CF9B4C6}"/>
              </a:ext>
            </a:extLst>
          </p:cNvPr>
          <p:cNvGrpSpPr>
            <a:grpSpLocks/>
          </p:cNvGrpSpPr>
          <p:nvPr/>
        </p:nvGrpSpPr>
        <p:grpSpPr bwMode="auto">
          <a:xfrm>
            <a:off x="2378075" y="1514475"/>
            <a:ext cx="5461000" cy="2354263"/>
            <a:chOff x="1498" y="954"/>
            <a:chExt cx="3440" cy="1483"/>
          </a:xfrm>
        </p:grpSpPr>
        <p:sp>
          <p:nvSpPr>
            <p:cNvPr id="583815" name="Oval 135">
              <a:extLst>
                <a:ext uri="{FF2B5EF4-FFF2-40B4-BE49-F238E27FC236}">
                  <a16:creationId xmlns:a16="http://schemas.microsoft.com/office/drawing/2014/main" id="{2B2EF3EE-2EB3-4887-625A-FA13C01E9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9" y="954"/>
              <a:ext cx="3376" cy="44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816" name="Oval 136">
              <a:extLst>
                <a:ext uri="{FF2B5EF4-FFF2-40B4-BE49-F238E27FC236}">
                  <a16:creationId xmlns:a16="http://schemas.microsoft.com/office/drawing/2014/main" id="{33C29F03-C29D-ED68-92CD-292F7EB5A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" y="1992"/>
              <a:ext cx="3440" cy="44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83818" name="Oval 138">
            <a:extLst>
              <a:ext uri="{FF2B5EF4-FFF2-40B4-BE49-F238E27FC236}">
                <a16:creationId xmlns:a16="http://schemas.microsoft.com/office/drawing/2014/main" id="{7CA8DA17-FB49-55E3-400F-AE28E666C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650" y="1317625"/>
            <a:ext cx="6197600" cy="1114425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8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838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38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838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838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838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838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838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3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3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3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3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6" grpId="0" autoUpdateAnimBg="0"/>
      <p:bldP spid="583814" grpId="0" build="p" autoUpdateAnimBg="0"/>
      <p:bldP spid="5838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108">
            <a:extLst>
              <a:ext uri="{FF2B5EF4-FFF2-40B4-BE49-F238E27FC236}">
                <a16:creationId xmlns:a16="http://schemas.microsoft.com/office/drawing/2014/main" id="{D9AA43B6-211D-3CAF-0CC8-B1F8471706F0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12700"/>
            <a:ext cx="2265363" cy="1968500"/>
            <a:chOff x="-8" y="-8"/>
            <a:chExt cx="1427" cy="1240"/>
          </a:xfrm>
        </p:grpSpPr>
        <p:grpSp>
          <p:nvGrpSpPr>
            <p:cNvPr id="40016" name="Group 97">
              <a:extLst>
                <a:ext uri="{FF2B5EF4-FFF2-40B4-BE49-F238E27FC236}">
                  <a16:creationId xmlns:a16="http://schemas.microsoft.com/office/drawing/2014/main" id="{EA0AF777-E7CD-0579-453A-40E700506F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8" y="-8"/>
              <a:ext cx="1246" cy="1232"/>
              <a:chOff x="0" y="0"/>
              <a:chExt cx="1246" cy="1232"/>
            </a:xfrm>
          </p:grpSpPr>
          <p:sp>
            <p:nvSpPr>
              <p:cNvPr id="588898" name="Rectangle 98">
                <a:extLst>
                  <a:ext uri="{FF2B5EF4-FFF2-40B4-BE49-F238E27FC236}">
                    <a16:creationId xmlns:a16="http://schemas.microsoft.com/office/drawing/2014/main" id="{9FF4D864-1606-6D1D-6452-516BC6EE8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88899" name="Rectangle 99">
                <a:extLst>
                  <a:ext uri="{FF2B5EF4-FFF2-40B4-BE49-F238E27FC236}">
                    <a16:creationId xmlns:a16="http://schemas.microsoft.com/office/drawing/2014/main" id="{C76630D2-DFC6-F343-AA0D-A3BD22297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88900" name="Rectangle 100">
                <a:extLst>
                  <a:ext uri="{FF2B5EF4-FFF2-40B4-BE49-F238E27FC236}">
                    <a16:creationId xmlns:a16="http://schemas.microsoft.com/office/drawing/2014/main" id="{AF5BDCA8-01D1-697C-40D0-FDF02FF7D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588802" name="Rectangle 2">
              <a:extLst>
                <a:ext uri="{FF2B5EF4-FFF2-40B4-BE49-F238E27FC236}">
                  <a16:creationId xmlns:a16="http://schemas.microsoft.com/office/drawing/2014/main" id="{E96DD873-0AC0-D4F1-E771-20993A191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" y="105"/>
              <a:ext cx="610" cy="8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40018" name="Group 104">
              <a:extLst>
                <a:ext uri="{FF2B5EF4-FFF2-40B4-BE49-F238E27FC236}">
                  <a16:creationId xmlns:a16="http://schemas.microsoft.com/office/drawing/2014/main" id="{4F0D0DE6-06CB-BB86-FF75-B1278E36A3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419" cy="1232"/>
              <a:chOff x="0" y="0"/>
              <a:chExt cx="1246" cy="1232"/>
            </a:xfrm>
          </p:grpSpPr>
          <p:sp>
            <p:nvSpPr>
              <p:cNvPr id="588905" name="Rectangle 105">
                <a:extLst>
                  <a:ext uri="{FF2B5EF4-FFF2-40B4-BE49-F238E27FC236}">
                    <a16:creationId xmlns:a16="http://schemas.microsoft.com/office/drawing/2014/main" id="{340ED9EA-9513-4DD5-6BC1-F4E6650EF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88906" name="Rectangle 106">
                <a:extLst>
                  <a:ext uri="{FF2B5EF4-FFF2-40B4-BE49-F238E27FC236}">
                    <a16:creationId xmlns:a16="http://schemas.microsoft.com/office/drawing/2014/main" id="{AE655552-D607-2A23-889F-D83331917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88907" name="Rectangle 107">
                <a:extLst>
                  <a:ext uri="{FF2B5EF4-FFF2-40B4-BE49-F238E27FC236}">
                    <a16:creationId xmlns:a16="http://schemas.microsoft.com/office/drawing/2014/main" id="{938B2F3B-33FE-3D86-D7A3-F6A4CDB04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588903" name="Rectangle 103">
              <a:extLst>
                <a:ext uri="{FF2B5EF4-FFF2-40B4-BE49-F238E27FC236}">
                  <a16:creationId xmlns:a16="http://schemas.microsoft.com/office/drawing/2014/main" id="{E33F61A1-ABD3-A352-818B-0CD9FDDAE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5"/>
              <a:ext cx="1256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00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en-US" sz="2000">
                  <a:solidFill>
                    <a:srgbClr val="FFFF00"/>
                  </a:solidFill>
                  <a:latin typeface="Arial" panose="020B0604020202020204" pitchFamily="34" charset="0"/>
                </a:rPr>
                <a:t>ПОДГОТОВКАСЦЕНЫ</a:t>
              </a:r>
              <a:endParaRPr lang="en-US" altLang="en-US"/>
            </a:p>
          </p:txBody>
        </p:sp>
      </p:grpSp>
      <p:sp>
        <p:nvSpPr>
          <p:cNvPr id="588803" name="Rectangle 3">
            <a:extLst>
              <a:ext uri="{FF2B5EF4-FFF2-40B4-BE49-F238E27FC236}">
                <a16:creationId xmlns:a16="http://schemas.microsoft.com/office/drawing/2014/main" id="{F10F1F29-038A-D4FB-650C-4BE85BA6D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05" name="Line 5">
            <a:extLst>
              <a:ext uri="{FF2B5EF4-FFF2-40B4-BE49-F238E27FC236}">
                <a16:creationId xmlns:a16="http://schemas.microsoft.com/office/drawing/2014/main" id="{1AB1A18B-49EC-0695-E972-51E4115420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06" name="Text Box 6">
            <a:extLst>
              <a:ext uri="{FF2B5EF4-FFF2-40B4-BE49-F238E27FC236}">
                <a16:creationId xmlns:a16="http://schemas.microsoft.com/office/drawing/2014/main" id="{A004C3EA-EB98-7D62-617E-B1CA5DDC3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88807" name="Text Box 7">
            <a:extLst>
              <a:ext uri="{FF2B5EF4-FFF2-40B4-BE49-F238E27FC236}">
                <a16:creationId xmlns:a16="http://schemas.microsoft.com/office/drawing/2014/main" id="{1F480EA3-8F73-BA8E-6D07-3E2EC9E71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2863"/>
            <a:ext cx="4160838" cy="274637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13:26-14:9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grpSp>
        <p:nvGrpSpPr>
          <p:cNvPr id="39942" name="Group 8">
            <a:extLst>
              <a:ext uri="{FF2B5EF4-FFF2-40B4-BE49-F238E27FC236}">
                <a16:creationId xmlns:a16="http://schemas.microsoft.com/office/drawing/2014/main" id="{C8B6CFEC-582E-56F5-ECDF-13630339DF9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92075"/>
            <a:ext cx="7381875" cy="6003925"/>
            <a:chOff x="1008" y="57"/>
            <a:chExt cx="4650" cy="3782"/>
          </a:xfrm>
        </p:grpSpPr>
        <p:sp>
          <p:nvSpPr>
            <p:cNvPr id="588809" name="Freeform 9">
              <a:extLst>
                <a:ext uri="{FF2B5EF4-FFF2-40B4-BE49-F238E27FC236}">
                  <a16:creationId xmlns:a16="http://schemas.microsoft.com/office/drawing/2014/main" id="{E9625AAB-59D8-B78F-203C-A6E6A4947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10" name="Rectangle 10">
              <a:extLst>
                <a:ext uri="{FF2B5EF4-FFF2-40B4-BE49-F238E27FC236}">
                  <a16:creationId xmlns:a16="http://schemas.microsoft.com/office/drawing/2014/main" id="{ABEFBFEA-19BC-DF6C-E10B-7D7251CFF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ru-RU" b="0">
                <a:solidFill>
                  <a:srgbClr val="FF0000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11" name="Freeform 11">
              <a:extLst>
                <a:ext uri="{FF2B5EF4-FFF2-40B4-BE49-F238E27FC236}">
                  <a16:creationId xmlns:a16="http://schemas.microsoft.com/office/drawing/2014/main" id="{33A6705D-4157-648F-A7EF-B88E4CECB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2" name="Freeform 12">
              <a:extLst>
                <a:ext uri="{FF2B5EF4-FFF2-40B4-BE49-F238E27FC236}">
                  <a16:creationId xmlns:a16="http://schemas.microsoft.com/office/drawing/2014/main" id="{DBF271FE-DC31-6D3C-05EF-559F46257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3" name="Freeform 13">
              <a:extLst>
                <a:ext uri="{FF2B5EF4-FFF2-40B4-BE49-F238E27FC236}">
                  <a16:creationId xmlns:a16="http://schemas.microsoft.com/office/drawing/2014/main" id="{F6EAAA4E-05FF-8662-C256-123EE4C8B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4" name="Rectangle 14">
              <a:extLst>
                <a:ext uri="{FF2B5EF4-FFF2-40B4-BE49-F238E27FC236}">
                  <a16:creationId xmlns:a16="http://schemas.microsoft.com/office/drawing/2014/main" id="{602E9232-3D9F-743A-93FB-1B8478CA5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331B3"/>
                  </a:solidFill>
                  <a:latin typeface="Times" panose="020F07020304040A0204" pitchFamily="34" charset="0"/>
                </a:rPr>
                <a:t>РЕ</a:t>
              </a:r>
              <a:endParaRPr lang="en-US" altLang="en-US" sz="2400">
                <a:solidFill>
                  <a:srgbClr val="0331B3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15" name="Freeform 15">
              <a:extLst>
                <a:ext uri="{FF2B5EF4-FFF2-40B4-BE49-F238E27FC236}">
                  <a16:creationId xmlns:a16="http://schemas.microsoft.com/office/drawing/2014/main" id="{6D2E1242-AE5D-88DF-7A3C-8AF387D0F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6" name="Rectangle 16">
              <a:extLst>
                <a:ext uri="{FF2B5EF4-FFF2-40B4-BE49-F238E27FC236}">
                  <a16:creationId xmlns:a16="http://schemas.microsoft.com/office/drawing/2014/main" id="{8059F252-6696-691B-6375-7C68160A9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ПЗ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17" name="Freeform 17">
              <a:extLst>
                <a:ext uri="{FF2B5EF4-FFF2-40B4-BE49-F238E27FC236}">
                  <a16:creationId xmlns:a16="http://schemas.microsoft.com/office/drawing/2014/main" id="{8740402A-C8F4-1F71-27C2-0F8EC85EF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8" name="Freeform 18">
              <a:extLst>
                <a:ext uri="{FF2B5EF4-FFF2-40B4-BE49-F238E27FC236}">
                  <a16:creationId xmlns:a16="http://schemas.microsoft.com/office/drawing/2014/main" id="{3347D49D-E957-9788-B0A1-868F46B9B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9" name="Freeform 19">
              <a:extLst>
                <a:ext uri="{FF2B5EF4-FFF2-40B4-BE49-F238E27FC236}">
                  <a16:creationId xmlns:a16="http://schemas.microsoft.com/office/drawing/2014/main" id="{9E2F9817-F9F3-6DC4-ABA2-161A2192A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20" name="Rectangle 20">
              <a:extLst>
                <a:ext uri="{FF2B5EF4-FFF2-40B4-BE49-F238E27FC236}">
                  <a16:creationId xmlns:a16="http://schemas.microsoft.com/office/drawing/2014/main" id="{1112CBB4-FB8E-BF26-17EE-29EC3EC4B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22380"/>
                  </a:solidFill>
                  <a:latin typeface="Times" panose="020F07020304040A0204" pitchFamily="34" charset="0"/>
                </a:rPr>
                <a:t>ГМ</a:t>
              </a:r>
              <a:endParaRPr lang="en-US" altLang="en-US" sz="2400">
                <a:solidFill>
                  <a:srgbClr val="02238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21" name="Rectangle 21">
              <a:extLst>
                <a:ext uri="{FF2B5EF4-FFF2-40B4-BE49-F238E27FC236}">
                  <a16:creationId xmlns:a16="http://schemas.microsoft.com/office/drawing/2014/main" id="{86DB58E0-4C82-19DC-DCF5-574F61ED1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КМ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22" name="Rectangle 22">
              <a:extLst>
                <a:ext uri="{FF2B5EF4-FFF2-40B4-BE49-F238E27FC236}">
                  <a16:creationId xmlns:a16="http://schemas.microsoft.com/office/drawing/2014/main" id="{F116B2F4-74AE-64AF-5583-9BD6608A1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СМ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23" name="Rectangle 23">
              <a:extLst>
                <a:ext uri="{FF2B5EF4-FFF2-40B4-BE49-F238E27FC236}">
                  <a16:creationId xmlns:a16="http://schemas.microsoft.com/office/drawing/2014/main" id="{A8658F79-3056-9A71-0E3D-9CC99833A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24" name="Line 24">
              <a:extLst>
                <a:ext uri="{FF2B5EF4-FFF2-40B4-BE49-F238E27FC236}">
                  <a16:creationId xmlns:a16="http://schemas.microsoft.com/office/drawing/2014/main" id="{2C81735D-BCDB-D5D0-A718-51583F3423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25" name="Line 25">
              <a:extLst>
                <a:ext uri="{FF2B5EF4-FFF2-40B4-BE49-F238E27FC236}">
                  <a16:creationId xmlns:a16="http://schemas.microsoft.com/office/drawing/2014/main" id="{C233EC12-2B9F-62CD-B045-17D88D1ED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26" name="Rectangle 26">
              <a:extLst>
                <a:ext uri="{FF2B5EF4-FFF2-40B4-BE49-F238E27FC236}">
                  <a16:creationId xmlns:a16="http://schemas.microsoft.com/office/drawing/2014/main" id="{23C7A1E3-229F-C8D1-311A-66C26DF4A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ММ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27" name="Oval 27">
              <a:extLst>
                <a:ext uri="{FF2B5EF4-FFF2-40B4-BE49-F238E27FC236}">
                  <a16:creationId xmlns:a16="http://schemas.microsoft.com/office/drawing/2014/main" id="{BE6315E4-7A44-7B10-F78B-6B92D02E7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28" name="Rectangle 28">
              <a:extLst>
                <a:ext uri="{FF2B5EF4-FFF2-40B4-BE49-F238E27FC236}">
                  <a16:creationId xmlns:a16="http://schemas.microsoft.com/office/drawing/2014/main" id="{114580A0-1F9F-B18D-A52A-3B0590D43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29" name="Rectangle 29">
              <a:extLst>
                <a:ext uri="{FF2B5EF4-FFF2-40B4-BE49-F238E27FC236}">
                  <a16:creationId xmlns:a16="http://schemas.microsoft.com/office/drawing/2014/main" id="{4A2ADCBB-798B-EE24-CC56-EA346CD5C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chemeClr val="accent1"/>
                  </a:solidFill>
                  <a:latin typeface="Times" panose="020F07020304040A0204" pitchFamily="34" charset="0"/>
                </a:rPr>
                <a:t>У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30" name="Rectangle 30">
              <a:extLst>
                <a:ext uri="{FF2B5EF4-FFF2-40B4-BE49-F238E27FC236}">
                  <a16:creationId xmlns:a16="http://schemas.microsoft.com/office/drawing/2014/main" id="{9CD9B3C9-D515-CDEA-9B43-42591F5E4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Х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31" name="Oval 31">
              <a:extLst>
                <a:ext uri="{FF2B5EF4-FFF2-40B4-BE49-F238E27FC236}">
                  <a16:creationId xmlns:a16="http://schemas.microsoft.com/office/drawing/2014/main" id="{CE01A9CB-46E9-C762-E496-71780588E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32" name="Rectangle 32">
              <a:extLst>
                <a:ext uri="{FF2B5EF4-FFF2-40B4-BE49-F238E27FC236}">
                  <a16:creationId xmlns:a16="http://schemas.microsoft.com/office/drawing/2014/main" id="{599A3DCC-13FB-8C91-9982-FF2C5F805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" y="1939"/>
              <a:ext cx="26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И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33" name="Oval 33">
              <a:extLst>
                <a:ext uri="{FF2B5EF4-FFF2-40B4-BE49-F238E27FC236}">
                  <a16:creationId xmlns:a16="http://schemas.microsoft.com/office/drawing/2014/main" id="{353A7C84-F48A-1145-AD42-BBA95A5E9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34" name="Oval 34">
              <a:extLst>
                <a:ext uri="{FF2B5EF4-FFF2-40B4-BE49-F238E27FC236}">
                  <a16:creationId xmlns:a16="http://schemas.microsoft.com/office/drawing/2014/main" id="{DFFEBE47-5D17-0198-1276-508617034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35" name="Rectangle 35">
              <a:extLst>
                <a:ext uri="{FF2B5EF4-FFF2-40B4-BE49-F238E27FC236}">
                  <a16:creationId xmlns:a16="http://schemas.microsoft.com/office/drawing/2014/main" id="{157E5B1A-C8DA-8998-2259-E98A50A28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ea typeface="ＭＳ Ｐゴシック" charset="0"/>
                </a:rPr>
                <a:t>KB</a:t>
              </a:r>
            </a:p>
          </p:txBody>
        </p:sp>
        <p:sp>
          <p:nvSpPr>
            <p:cNvPr id="588836" name="Oval 36">
              <a:extLst>
                <a:ext uri="{FF2B5EF4-FFF2-40B4-BE49-F238E27FC236}">
                  <a16:creationId xmlns:a16="http://schemas.microsoft.com/office/drawing/2014/main" id="{BFBF8E9A-A5C8-C5F1-8848-7A0BC5EEF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37" name="Rectangle 37">
              <a:extLst>
                <a:ext uri="{FF2B5EF4-FFF2-40B4-BE49-F238E27FC236}">
                  <a16:creationId xmlns:a16="http://schemas.microsoft.com/office/drawing/2014/main" id="{FD4FC2E3-941B-1D46-A394-AA5C6BEBC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253"/>
              <a:ext cx="375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008000"/>
                  </a:solidFill>
                  <a:latin typeface="Times" panose="020F07020304040A0204" pitchFamily="34" charset="0"/>
                </a:rPr>
                <a:t>ГС</a:t>
              </a:r>
              <a:endParaRPr lang="en-US" altLang="en-US" sz="2400">
                <a:solidFill>
                  <a:srgbClr val="0080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38" name="Oval 38">
              <a:extLst>
                <a:ext uri="{FF2B5EF4-FFF2-40B4-BE49-F238E27FC236}">
                  <a16:creationId xmlns:a16="http://schemas.microsoft.com/office/drawing/2014/main" id="{C79D929A-2BB2-0AFF-9825-96D4D78E6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39" name="Rectangle 39">
              <a:extLst>
                <a:ext uri="{FF2B5EF4-FFF2-40B4-BE49-F238E27FC236}">
                  <a16:creationId xmlns:a16="http://schemas.microsoft.com/office/drawing/2014/main" id="{246152F5-A0C2-89D3-F8C9-5E52793F5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ea typeface="ＭＳ Ｐゴシック" charset="0"/>
                </a:rPr>
                <a:t>E</a:t>
              </a:r>
            </a:p>
          </p:txBody>
        </p:sp>
        <p:sp>
          <p:nvSpPr>
            <p:cNvPr id="588840" name="Rectangle 40">
              <a:extLst>
                <a:ext uri="{FF2B5EF4-FFF2-40B4-BE49-F238E27FC236}">
                  <a16:creationId xmlns:a16="http://schemas.microsoft.com/office/drawing/2014/main" id="{B72C47E7-332F-6A8B-DE67-5D9BCA71F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1939"/>
              <a:ext cx="385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2400">
                  <a:solidFill>
                    <a:srgbClr val="022380"/>
                  </a:solidFill>
                  <a:latin typeface="Times" panose="020F07020304040A0204" pitchFamily="34" charset="0"/>
                </a:rPr>
                <a:t>ГН</a:t>
              </a:r>
              <a:endParaRPr lang="en-US" altLang="en-US" sz="2400">
                <a:solidFill>
                  <a:srgbClr val="02238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41" name="Oval 41">
              <a:extLst>
                <a:ext uri="{FF2B5EF4-FFF2-40B4-BE49-F238E27FC236}">
                  <a16:creationId xmlns:a16="http://schemas.microsoft.com/office/drawing/2014/main" id="{D0084690-ADFB-87C9-ED29-528DC8AEC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42" name="Rectangle 42">
              <a:extLst>
                <a:ext uri="{FF2B5EF4-FFF2-40B4-BE49-F238E27FC236}">
                  <a16:creationId xmlns:a16="http://schemas.microsoft.com/office/drawing/2014/main" id="{0E398B70-4340-CB0A-8A76-6CCBE4565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ea typeface="ＭＳ Ｐゴシック" charset="0"/>
                </a:rPr>
                <a:t>B</a:t>
              </a:r>
            </a:p>
          </p:txBody>
        </p:sp>
        <p:sp>
          <p:nvSpPr>
            <p:cNvPr id="588843" name="Oval 43">
              <a:extLst>
                <a:ext uri="{FF2B5EF4-FFF2-40B4-BE49-F238E27FC236}">
                  <a16:creationId xmlns:a16="http://schemas.microsoft.com/office/drawing/2014/main" id="{2E236CD4-39F3-C150-657D-0BBF6B6E9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44" name="Rectangle 44">
              <a:extLst>
                <a:ext uri="{FF2B5EF4-FFF2-40B4-BE49-F238E27FC236}">
                  <a16:creationId xmlns:a16="http://schemas.microsoft.com/office/drawing/2014/main" id="{1B1E2AB1-9275-5585-F640-5E3F7E228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331B3"/>
                  </a:solidFill>
                  <a:latin typeface="Times" panose="020F07020304040A0204" pitchFamily="34" charset="0"/>
                </a:rPr>
                <a:t>Х</a:t>
              </a:r>
              <a:endParaRPr lang="en-US" altLang="en-US" sz="2400">
                <a:solidFill>
                  <a:srgbClr val="0331B3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588845" name="Oval 45">
              <a:extLst>
                <a:ext uri="{FF2B5EF4-FFF2-40B4-BE49-F238E27FC236}">
                  <a16:creationId xmlns:a16="http://schemas.microsoft.com/office/drawing/2014/main" id="{068EF868-1DF2-1FD8-AFE5-EBCF69A92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46" name="Rectangle 46">
              <a:extLst>
                <a:ext uri="{FF2B5EF4-FFF2-40B4-BE49-F238E27FC236}">
                  <a16:creationId xmlns:a16="http://schemas.microsoft.com/office/drawing/2014/main" id="{ABF339B6-8273-3AD5-ACC7-93B333985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rgbClr val="0331B3"/>
                  </a:solidFill>
                  <a:latin typeface="Times" panose="020F07020304040A0204" pitchFamily="34" charset="0"/>
                </a:rPr>
                <a:t>Н</a:t>
              </a:r>
              <a:r>
                <a:rPr lang="en-US" altLang="en-US" sz="2400">
                  <a:solidFill>
                    <a:srgbClr val="0331B3"/>
                  </a:solidFill>
                  <a:latin typeface="Times" panose="020F07020304040A0204" pitchFamily="34" charset="0"/>
                </a:rPr>
                <a:t>(A)</a:t>
              </a:r>
            </a:p>
          </p:txBody>
        </p:sp>
        <p:sp>
          <p:nvSpPr>
            <p:cNvPr id="588847" name="Oval 47">
              <a:extLst>
                <a:ext uri="{FF2B5EF4-FFF2-40B4-BE49-F238E27FC236}">
                  <a16:creationId xmlns:a16="http://schemas.microsoft.com/office/drawing/2014/main" id="{3B75980E-23FA-9DEE-22BD-ADE164D32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48" name="Oval 48">
              <a:extLst>
                <a:ext uri="{FF2B5EF4-FFF2-40B4-BE49-F238E27FC236}">
                  <a16:creationId xmlns:a16="http://schemas.microsoft.com/office/drawing/2014/main" id="{9A70C321-FC95-6DEF-5D39-C9E8FFE5D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49" name="Freeform 49">
              <a:extLst>
                <a:ext uri="{FF2B5EF4-FFF2-40B4-BE49-F238E27FC236}">
                  <a16:creationId xmlns:a16="http://schemas.microsoft.com/office/drawing/2014/main" id="{A7E6A3CD-51EC-51F8-4B43-1B26EBD03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50" name="Freeform 50">
              <a:extLst>
                <a:ext uri="{FF2B5EF4-FFF2-40B4-BE49-F238E27FC236}">
                  <a16:creationId xmlns:a16="http://schemas.microsoft.com/office/drawing/2014/main" id="{693DC20B-B7F6-284A-F5C7-34746F7CE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51" name="Freeform 51">
              <a:extLst>
                <a:ext uri="{FF2B5EF4-FFF2-40B4-BE49-F238E27FC236}">
                  <a16:creationId xmlns:a16="http://schemas.microsoft.com/office/drawing/2014/main" id="{404BE8FC-CD22-F8CF-9971-FE258379D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52" name="Text Box 52">
              <a:extLst>
                <a:ext uri="{FF2B5EF4-FFF2-40B4-BE49-F238E27FC236}">
                  <a16:creationId xmlns:a16="http://schemas.microsoft.com/office/drawing/2014/main" id="{9A060039-6174-8C7B-6B4A-87FEBEF8E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0">
                  <a:solidFill>
                    <a:srgbClr val="FFA27C"/>
                  </a:solidFill>
                  <a:latin typeface="Comic Sans MS" charset="0"/>
                  <a:ea typeface="ＭＳ Ｐゴシック" charset="0"/>
                </a:rPr>
                <a:t> </a:t>
              </a:r>
            </a:p>
          </p:txBody>
        </p:sp>
      </p:grpSp>
      <p:sp>
        <p:nvSpPr>
          <p:cNvPr id="588861" name="Rectangle 61">
            <a:extLst>
              <a:ext uri="{FF2B5EF4-FFF2-40B4-BE49-F238E27FC236}">
                <a16:creationId xmlns:a16="http://schemas.microsoft.com/office/drawing/2014/main" id="{0D6A9100-B1E0-EA82-1A55-CDCDA9959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2" name="Rectangle 62">
            <a:extLst>
              <a:ext uri="{FF2B5EF4-FFF2-40B4-BE49-F238E27FC236}">
                <a16:creationId xmlns:a16="http://schemas.microsoft.com/office/drawing/2014/main" id="{F0894D7B-7FFE-B69D-99AB-BC3F2C80C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88863" name="AutoShape 63">
            <a:extLst>
              <a:ext uri="{FF2B5EF4-FFF2-40B4-BE49-F238E27FC236}">
                <a16:creationId xmlns:a16="http://schemas.microsoft.com/office/drawing/2014/main" id="{0C987F29-682B-DCE1-8BD0-1710EDA78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4" name="Rectangle 64">
            <a:extLst>
              <a:ext uri="{FF2B5EF4-FFF2-40B4-BE49-F238E27FC236}">
                <a16:creationId xmlns:a16="http://schemas.microsoft.com/office/drawing/2014/main" id="{169C9116-5EA7-B51F-5701-47023AB00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5" name="AutoShape 65">
            <a:extLst>
              <a:ext uri="{FF2B5EF4-FFF2-40B4-BE49-F238E27FC236}">
                <a16:creationId xmlns:a16="http://schemas.microsoft.com/office/drawing/2014/main" id="{6021A148-20C6-F9A4-F6C0-3C60B8D56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6" name="Line 66">
            <a:extLst>
              <a:ext uri="{FF2B5EF4-FFF2-40B4-BE49-F238E27FC236}">
                <a16:creationId xmlns:a16="http://schemas.microsoft.com/office/drawing/2014/main" id="{05EC0B97-CAD1-EBF6-1C96-9E1DC4006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7" name="Line 67">
            <a:extLst>
              <a:ext uri="{FF2B5EF4-FFF2-40B4-BE49-F238E27FC236}">
                <a16:creationId xmlns:a16="http://schemas.microsoft.com/office/drawing/2014/main" id="{EA6E8511-1A1B-3234-C254-0593036566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8" name="Line 68">
            <a:extLst>
              <a:ext uri="{FF2B5EF4-FFF2-40B4-BE49-F238E27FC236}">
                <a16:creationId xmlns:a16="http://schemas.microsoft.com/office/drawing/2014/main" id="{52483BE5-19E3-3251-2A9F-F6AD27EDCF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9" name="Line 69">
            <a:extLst>
              <a:ext uri="{FF2B5EF4-FFF2-40B4-BE49-F238E27FC236}">
                <a16:creationId xmlns:a16="http://schemas.microsoft.com/office/drawing/2014/main" id="{0C0AAFF1-C188-23F1-8B1F-D72BE33706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70" name="Line 70">
            <a:extLst>
              <a:ext uri="{FF2B5EF4-FFF2-40B4-BE49-F238E27FC236}">
                <a16:creationId xmlns:a16="http://schemas.microsoft.com/office/drawing/2014/main" id="{EA8DF7B0-8CEB-FEA3-3828-A813418EB7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71" name="Rectangle 71">
            <a:extLst>
              <a:ext uri="{FF2B5EF4-FFF2-40B4-BE49-F238E27FC236}">
                <a16:creationId xmlns:a16="http://schemas.microsoft.com/office/drawing/2014/main" id="{6CC65BFA-F83F-6EC9-3D50-AF703D554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8872" name="Rectangle 72">
            <a:extLst>
              <a:ext uri="{FF2B5EF4-FFF2-40B4-BE49-F238E27FC236}">
                <a16:creationId xmlns:a16="http://schemas.microsoft.com/office/drawing/2014/main" id="{67F8A92D-2E88-79A8-D2CC-DF2DDA6F6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8873" name="Rectangle 73">
            <a:extLst>
              <a:ext uri="{FF2B5EF4-FFF2-40B4-BE49-F238E27FC236}">
                <a16:creationId xmlns:a16="http://schemas.microsoft.com/office/drawing/2014/main" id="{0042C061-96DA-E9F4-9DBC-6E9302377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8874" name="Rectangle 74">
            <a:extLst>
              <a:ext uri="{FF2B5EF4-FFF2-40B4-BE49-F238E27FC236}">
                <a16:creationId xmlns:a16="http://schemas.microsoft.com/office/drawing/2014/main" id="{C2A1456C-1CD5-96FD-A6B1-F20ACF365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636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8875" name="Line 75">
            <a:extLst>
              <a:ext uri="{FF2B5EF4-FFF2-40B4-BE49-F238E27FC236}">
                <a16:creationId xmlns:a16="http://schemas.microsoft.com/office/drawing/2014/main" id="{7DC7E5F3-9A63-5F0D-3D5A-29946B469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82" name="Rectangle 82">
            <a:extLst>
              <a:ext uri="{FF2B5EF4-FFF2-40B4-BE49-F238E27FC236}">
                <a16:creationId xmlns:a16="http://schemas.microsoft.com/office/drawing/2014/main" id="{860CBBB6-0DA9-0F29-0663-53D963B11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88884" name="Text Box 84">
            <a:extLst>
              <a:ext uri="{FF2B5EF4-FFF2-40B4-BE49-F238E27FC236}">
                <a16:creationId xmlns:a16="http://schemas.microsoft.com/office/drawing/2014/main" id="{CA7BA1F1-F664-74DF-6861-6538C1145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588886" name="Text Box 86">
            <a:extLst>
              <a:ext uri="{FF2B5EF4-FFF2-40B4-BE49-F238E27FC236}">
                <a16:creationId xmlns:a16="http://schemas.microsoft.com/office/drawing/2014/main" id="{7504258D-CAFB-D33B-6497-CB5694DB3C7E}"/>
              </a:ext>
            </a:extLst>
          </p:cNvPr>
          <p:cNvSpPr txBox="1">
            <a:spLocks noChangeArrowheads="1"/>
          </p:cNvSpPr>
          <p:nvPr/>
        </p:nvSpPr>
        <p:spPr bwMode="auto">
          <a:xfrm rot="-26776">
            <a:off x="2749550" y="596900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66FFCC"/>
                </a:solidFill>
              </a:rPr>
              <a:t>Вот такое положение</a:t>
            </a:r>
            <a:r>
              <a:rPr lang="en-US" altLang="en-US" sz="3200">
                <a:solidFill>
                  <a:srgbClr val="66FFCC"/>
                </a:solidFill>
              </a:rPr>
              <a:t>:</a:t>
            </a:r>
          </a:p>
        </p:txBody>
      </p:sp>
      <p:sp>
        <p:nvSpPr>
          <p:cNvPr id="588887" name="Text Box 87">
            <a:extLst>
              <a:ext uri="{FF2B5EF4-FFF2-40B4-BE49-F238E27FC236}">
                <a16:creationId xmlns:a16="http://schemas.microsoft.com/office/drawing/2014/main" id="{2EB41A19-C599-57FE-CFBC-2FE07A977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363" y="1262063"/>
            <a:ext cx="5322887" cy="3698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chemeClr val="tx2"/>
                </a:solidFill>
              </a:rPr>
              <a:t>12 соглядатаев</a:t>
            </a:r>
            <a:r>
              <a:rPr lang="en-US" altLang="en-US" sz="2000">
                <a:solidFill>
                  <a:schemeClr val="tx2"/>
                </a:solidFill>
              </a:rPr>
              <a:t>: </a:t>
            </a:r>
            <a:r>
              <a:rPr lang="ru-RU" altLang="en-US" sz="2000" i="1" u="sng">
                <a:solidFill>
                  <a:srgbClr val="66FF66"/>
                </a:solidFill>
              </a:rPr>
              <a:t>ДВА</a:t>
            </a:r>
            <a:r>
              <a:rPr lang="en-US" altLang="en-US" sz="2000">
                <a:solidFill>
                  <a:schemeClr val="tx2"/>
                </a:solidFill>
              </a:rPr>
              <a:t> </a:t>
            </a:r>
            <a:r>
              <a:rPr lang="ru-RU" altLang="en-US" sz="2000">
                <a:solidFill>
                  <a:schemeClr val="tx2"/>
                </a:solidFill>
              </a:rPr>
              <a:t>ОТЧЁТА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hlink"/>
                </a:solidFill>
              </a:rPr>
              <a:t>10 </a:t>
            </a:r>
            <a:r>
              <a:rPr lang="ru-RU" altLang="en-US" sz="1800">
                <a:solidFill>
                  <a:schemeClr val="hlink"/>
                </a:solidFill>
              </a:rPr>
              <a:t>СОГЛЯДАТАЕВ</a:t>
            </a:r>
            <a:r>
              <a:rPr lang="en-US" altLang="en-US" sz="1800">
                <a:solidFill>
                  <a:schemeClr val="hlink"/>
                </a:solidFill>
              </a:rPr>
              <a:t>: </a:t>
            </a:r>
            <a:r>
              <a:rPr lang="ru-RU" altLang="en-US" sz="1800">
                <a:solidFill>
                  <a:schemeClr val="hlink"/>
                </a:solidFill>
              </a:rPr>
              <a:t>ОТЧЁТ </a:t>
            </a:r>
            <a:r>
              <a:rPr lang="ru-RU" altLang="en-US" sz="1800" i="1">
                <a:solidFill>
                  <a:srgbClr val="FFFF00"/>
                </a:solidFill>
              </a:rPr>
              <a:t>БОЛЬШИНСТВА</a:t>
            </a:r>
            <a:r>
              <a:rPr lang="en-US" altLang="en-US" sz="1800">
                <a:solidFill>
                  <a:schemeClr val="hlink"/>
                </a:solidFill>
              </a:rPr>
              <a:t> 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	</a:t>
            </a:r>
            <a:r>
              <a:rPr lang="ru-RU" altLang="en-US" sz="1800">
                <a:solidFill>
                  <a:schemeClr val="tx2"/>
                </a:solidFill>
              </a:rPr>
              <a:t>ЗЕМЛЯ МОЛОКА И МЁДА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ru-RU" altLang="en-US" sz="1800">
                <a:solidFill>
                  <a:schemeClr val="tx2"/>
                </a:solidFill>
              </a:rPr>
              <a:t>ЛЮДИ ВЕЛИКОРОСЛЫЕ НА ЗЕМЛЕ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ru-RU" altLang="en-US" sz="1800">
                <a:solidFill>
                  <a:srgbClr val="FF0000"/>
                </a:solidFill>
              </a:rPr>
              <a:t>ПОШЛИ НАЗАД В ЕГИПЕТ</a:t>
            </a:r>
            <a:r>
              <a:rPr lang="en-US" altLang="en-US" sz="1800">
                <a:solidFill>
                  <a:srgbClr val="FF0000"/>
                </a:solidFill>
              </a:rPr>
              <a:t>!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hlink"/>
                </a:solidFill>
              </a:rPr>
              <a:t>2 </a:t>
            </a:r>
            <a:r>
              <a:rPr lang="ru-RU" altLang="en-US" sz="1800">
                <a:solidFill>
                  <a:schemeClr val="hlink"/>
                </a:solidFill>
              </a:rPr>
              <a:t>СОГЛЯДАТАЯ</a:t>
            </a:r>
            <a:r>
              <a:rPr lang="en-US" altLang="en-US" sz="1800">
                <a:solidFill>
                  <a:schemeClr val="hlink"/>
                </a:solidFill>
              </a:rPr>
              <a:t>:</a:t>
            </a:r>
            <a:r>
              <a:rPr lang="ru-RU" altLang="en-US" sz="1800">
                <a:solidFill>
                  <a:schemeClr val="hlink"/>
                </a:solidFill>
              </a:rPr>
              <a:t> ОТЧЁТ</a:t>
            </a:r>
            <a:r>
              <a:rPr lang="en-US" altLang="en-US" sz="1800">
                <a:solidFill>
                  <a:schemeClr val="hlink"/>
                </a:solidFill>
              </a:rPr>
              <a:t> </a:t>
            </a:r>
            <a:r>
              <a:rPr lang="ru-RU" altLang="en-US" sz="1800" i="1">
                <a:solidFill>
                  <a:srgbClr val="FFFF00"/>
                </a:solidFill>
              </a:rPr>
              <a:t>МЕНЬШИНСТВА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	</a:t>
            </a:r>
            <a:r>
              <a:rPr lang="ru-RU" altLang="en-US" sz="1800">
                <a:solidFill>
                  <a:schemeClr val="tx2"/>
                </a:solidFill>
              </a:rPr>
              <a:t>ЗЕМЛЯ МОЛОКА И МЁДА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ru-RU" altLang="en-US" sz="1800">
                <a:solidFill>
                  <a:schemeClr val="tx2"/>
                </a:solidFill>
              </a:rPr>
              <a:t>ЛЮДИ ВЕЛИКОРОСЛЫЕ НА ЗЕМЛЕ</a:t>
            </a:r>
            <a:r>
              <a:rPr lang="en-US" altLang="en-US" sz="1800">
                <a:solidFill>
                  <a:schemeClr val="tx2"/>
                </a:solidFill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	</a:t>
            </a:r>
            <a:r>
              <a:rPr lang="ru-RU" altLang="en-US" sz="1800">
                <a:solidFill>
                  <a:srgbClr val="FF0000"/>
                </a:solidFill>
              </a:rPr>
              <a:t>БОГ – С НАМИ</a:t>
            </a:r>
            <a:r>
              <a:rPr lang="en-US" altLang="en-US" sz="180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588888" name="Oval 88">
            <a:extLst>
              <a:ext uri="{FF2B5EF4-FFF2-40B4-BE49-F238E27FC236}">
                <a16:creationId xmlns:a16="http://schemas.microsoft.com/office/drawing/2014/main" id="{D27A72B1-9236-CD37-E2BB-64046EEB4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1404938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92" name="Rectangle 92">
            <a:extLst>
              <a:ext uri="{FF2B5EF4-FFF2-40B4-BE49-F238E27FC236}">
                <a16:creationId xmlns:a16="http://schemas.microsoft.com/office/drawing/2014/main" id="{90247A5E-4D0F-E1B1-F4CB-E5B46662F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766763"/>
            <a:ext cx="6340475" cy="52562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9964" name="Group 89">
            <a:extLst>
              <a:ext uri="{FF2B5EF4-FFF2-40B4-BE49-F238E27FC236}">
                <a16:creationId xmlns:a16="http://schemas.microsoft.com/office/drawing/2014/main" id="{0FA490A8-4917-C444-0558-897EC1D80E30}"/>
              </a:ext>
            </a:extLst>
          </p:cNvPr>
          <p:cNvGrpSpPr>
            <a:grpSpLocks/>
          </p:cNvGrpSpPr>
          <p:nvPr/>
        </p:nvGrpSpPr>
        <p:grpSpPr bwMode="auto">
          <a:xfrm>
            <a:off x="2401888" y="1503363"/>
            <a:ext cx="5461000" cy="2370137"/>
            <a:chOff x="1513" y="947"/>
            <a:chExt cx="3440" cy="1493"/>
          </a:xfrm>
        </p:grpSpPr>
        <p:sp>
          <p:nvSpPr>
            <p:cNvPr id="588890" name="Oval 90">
              <a:extLst>
                <a:ext uri="{FF2B5EF4-FFF2-40B4-BE49-F238E27FC236}">
                  <a16:creationId xmlns:a16="http://schemas.microsoft.com/office/drawing/2014/main" id="{56F4FFE8-4B54-B330-B8CF-AC064AE16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" y="947"/>
              <a:ext cx="3376" cy="403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91" name="Oval 91">
              <a:extLst>
                <a:ext uri="{FF2B5EF4-FFF2-40B4-BE49-F238E27FC236}">
                  <a16:creationId xmlns:a16="http://schemas.microsoft.com/office/drawing/2014/main" id="{85D9EA49-9932-CF4E-04BE-84FF68AD7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3" y="2038"/>
              <a:ext cx="3440" cy="40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88876" name="Rectangle 76">
            <a:extLst>
              <a:ext uri="{FF2B5EF4-FFF2-40B4-BE49-F238E27FC236}">
                <a16:creationId xmlns:a16="http://schemas.microsoft.com/office/drawing/2014/main" id="{055CA967-989D-D1A2-BA43-427AFAC1B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8893" name="Rectangle 93">
            <a:extLst>
              <a:ext uri="{FF2B5EF4-FFF2-40B4-BE49-F238E27FC236}">
                <a16:creationId xmlns:a16="http://schemas.microsoft.com/office/drawing/2014/main" id="{041D6A72-42CC-FFA9-A57D-3AC7811C2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766763"/>
            <a:ext cx="465138" cy="265906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94" name="Rectangle 94">
            <a:extLst>
              <a:ext uri="{FF2B5EF4-FFF2-40B4-BE49-F238E27FC236}">
                <a16:creationId xmlns:a16="http://schemas.microsoft.com/office/drawing/2014/main" id="{8CAA6E82-4864-C80B-391A-896532C35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4762500"/>
            <a:ext cx="465138" cy="12604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95" name="AutoShape 95">
            <a:extLst>
              <a:ext uri="{FF2B5EF4-FFF2-40B4-BE49-F238E27FC236}">
                <a16:creationId xmlns:a16="http://schemas.microsoft.com/office/drawing/2014/main" id="{294AE77D-BCF9-593A-5BF7-225ACD78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0" y="774700"/>
            <a:ext cx="5575300" cy="5275263"/>
          </a:xfrm>
          <a:custGeom>
            <a:avLst/>
            <a:gdLst>
              <a:gd name="T0" fmla="*/ 2787650 w 21600"/>
              <a:gd name="T1" fmla="*/ 0 h 21600"/>
              <a:gd name="T2" fmla="*/ 816420 w 21600"/>
              <a:gd name="T3" fmla="*/ 772484 h 21600"/>
              <a:gd name="T4" fmla="*/ 0 w 21600"/>
              <a:gd name="T5" fmla="*/ 2637632 h 21600"/>
              <a:gd name="T6" fmla="*/ 816420 w 21600"/>
              <a:gd name="T7" fmla="*/ 4502779 h 21600"/>
              <a:gd name="T8" fmla="*/ 2787650 w 21600"/>
              <a:gd name="T9" fmla="*/ 5275263 h 21600"/>
              <a:gd name="T10" fmla="*/ 4758880 w 21600"/>
              <a:gd name="T11" fmla="*/ 4502779 h 21600"/>
              <a:gd name="T12" fmla="*/ 5575300 w 21600"/>
              <a:gd name="T13" fmla="*/ 2637632 h 21600"/>
              <a:gd name="T14" fmla="*/ 4758880 w 21600"/>
              <a:gd name="T15" fmla="*/ 77248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96" name="Text Box 96">
            <a:extLst>
              <a:ext uri="{FF2B5EF4-FFF2-40B4-BE49-F238E27FC236}">
                <a16:creationId xmlns:a16="http://schemas.microsoft.com/office/drawing/2014/main" id="{E6FFF57D-96F9-C9DE-03D4-C11C79F43055}"/>
              </a:ext>
            </a:extLst>
          </p:cNvPr>
          <p:cNvSpPr txBox="1">
            <a:spLocks noChangeArrowheads="1"/>
          </p:cNvSpPr>
          <p:nvPr/>
        </p:nvSpPr>
        <p:spPr bwMode="auto">
          <a:xfrm rot="-2066509">
            <a:off x="446088" y="1519238"/>
            <a:ext cx="8509000" cy="277495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8800">
                <a:solidFill>
                  <a:srgbClr val="FFFF00"/>
                </a:solidFill>
              </a:rPr>
              <a:t>ПОХОД</a:t>
            </a:r>
            <a:r>
              <a:rPr lang="en-US" altLang="en-US" sz="8800">
                <a:solidFill>
                  <a:srgbClr val="FFFF00"/>
                </a:solidFill>
              </a:rPr>
              <a:t> </a:t>
            </a:r>
            <a:r>
              <a:rPr lang="ru-RU" altLang="en-US" sz="8800">
                <a:solidFill>
                  <a:srgbClr val="FFFF00"/>
                </a:solidFill>
              </a:rPr>
              <a:t>ОТМЕНЯЕТСЯ</a:t>
            </a:r>
            <a:r>
              <a:rPr lang="en-US" altLang="en-US" sz="8800">
                <a:solidFill>
                  <a:srgbClr val="FFFF00"/>
                </a:solidFill>
              </a:rPr>
              <a:t>!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8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8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8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8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8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8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9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>
            <a:extLst>
              <a:ext uri="{FF2B5EF4-FFF2-40B4-BE49-F238E27FC236}">
                <a16:creationId xmlns:a16="http://schemas.microsoft.com/office/drawing/2014/main" id="{614FA16D-A1E4-E9D8-8D21-8D52D9F2A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19" name="Rectangle 3">
            <a:extLst>
              <a:ext uri="{FF2B5EF4-FFF2-40B4-BE49-F238E27FC236}">
                <a16:creationId xmlns:a16="http://schemas.microsoft.com/office/drawing/2014/main" id="{343EC3EB-BFA1-8075-7FBD-717AC8161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3008313"/>
            <a:ext cx="26431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400">
                <a:solidFill>
                  <a:schemeClr val="bg2"/>
                </a:solidFill>
                <a:latin typeface="Times" panose="020F07020304040A0204" pitchFamily="34" charset="0"/>
              </a:rPr>
              <a:t>   КАДЕС ВАРНИ</a:t>
            </a:r>
            <a:endParaRPr lang="en-US" altLang="en-US" sz="24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21220" name="AutoShape 4">
            <a:extLst>
              <a:ext uri="{FF2B5EF4-FFF2-40B4-BE49-F238E27FC236}">
                <a16:creationId xmlns:a16="http://schemas.microsoft.com/office/drawing/2014/main" id="{43F82DBE-6851-DA38-5488-70FEAFC14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1" name="Rectangle 5">
            <a:extLst>
              <a:ext uri="{FF2B5EF4-FFF2-40B4-BE49-F238E27FC236}">
                <a16:creationId xmlns:a16="http://schemas.microsoft.com/office/drawing/2014/main" id="{EE0E3C87-2947-4B06-6F22-90AF140BE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2" name="Rectangle 6">
            <a:extLst>
              <a:ext uri="{FF2B5EF4-FFF2-40B4-BE49-F238E27FC236}">
                <a16:creationId xmlns:a16="http://schemas.microsoft.com/office/drawing/2014/main" id="{C09BE3B1-F203-B957-4615-0FAFAE115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6779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 МОИСЕЙ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21223" name="Line 7">
            <a:extLst>
              <a:ext uri="{FF2B5EF4-FFF2-40B4-BE49-F238E27FC236}">
                <a16:creationId xmlns:a16="http://schemas.microsoft.com/office/drawing/2014/main" id="{6563DB78-4AB5-D47B-BD91-FBEF38D74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4" name="Line 8">
            <a:extLst>
              <a:ext uri="{FF2B5EF4-FFF2-40B4-BE49-F238E27FC236}">
                <a16:creationId xmlns:a16="http://schemas.microsoft.com/office/drawing/2014/main" id="{210B5F3A-4812-CEC5-2197-61DC8C94E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5" name="Line 9">
            <a:extLst>
              <a:ext uri="{FF2B5EF4-FFF2-40B4-BE49-F238E27FC236}">
                <a16:creationId xmlns:a16="http://schemas.microsoft.com/office/drawing/2014/main" id="{53E77EA6-2DCA-FFCD-91CF-25BA3F3DA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6" name="Line 10">
            <a:extLst>
              <a:ext uri="{FF2B5EF4-FFF2-40B4-BE49-F238E27FC236}">
                <a16:creationId xmlns:a16="http://schemas.microsoft.com/office/drawing/2014/main" id="{BE7350F5-1BE9-625E-01FC-CF251508EC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7" name="Line 11">
            <a:extLst>
              <a:ext uri="{FF2B5EF4-FFF2-40B4-BE49-F238E27FC236}">
                <a16:creationId xmlns:a16="http://schemas.microsoft.com/office/drawing/2014/main" id="{1BA62DD1-9E4D-0DBA-AA13-432A29BA03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8" name="Line 12">
            <a:extLst>
              <a:ext uri="{FF2B5EF4-FFF2-40B4-BE49-F238E27FC236}">
                <a16:creationId xmlns:a16="http://schemas.microsoft.com/office/drawing/2014/main" id="{99F62FA8-B754-61CF-F5F8-CE70311C98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9" name="Rectangle 13">
            <a:extLst>
              <a:ext uri="{FF2B5EF4-FFF2-40B4-BE49-F238E27FC236}">
                <a16:creationId xmlns:a16="http://schemas.microsoft.com/office/drawing/2014/main" id="{AED3DDFD-3AF6-70C1-D018-700DA333D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1577975"/>
            <a:ext cx="1492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ИСХОД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21230" name="Rectangle 14">
            <a:extLst>
              <a:ext uri="{FF2B5EF4-FFF2-40B4-BE49-F238E27FC236}">
                <a16:creationId xmlns:a16="http://schemas.microsoft.com/office/drawing/2014/main" id="{D5627C98-D2BA-7A24-CC30-19FEE1981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044700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СИНАЙ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21231" name="Rectangle 15">
            <a:extLst>
              <a:ext uri="{FF2B5EF4-FFF2-40B4-BE49-F238E27FC236}">
                <a16:creationId xmlns:a16="http://schemas.microsoft.com/office/drawing/2014/main" id="{96E709A5-B98E-FE7C-765A-D721741B8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7613" y="2492375"/>
            <a:ext cx="1719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Н – Г – Б 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521232" name="Rectangle 16">
            <a:extLst>
              <a:ext uri="{FF2B5EF4-FFF2-40B4-BE49-F238E27FC236}">
                <a16:creationId xmlns:a16="http://schemas.microsoft.com/office/drawing/2014/main" id="{64C5655C-4FEA-F1B2-2F48-B99315912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34194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40</a:t>
            </a:r>
            <a:endParaRPr lang="en-US" sz="2800">
              <a:solidFill>
                <a:schemeClr val="bg2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21233" name="Rectangle 17">
            <a:extLst>
              <a:ext uri="{FF2B5EF4-FFF2-40B4-BE49-F238E27FC236}">
                <a16:creationId xmlns:a16="http://schemas.microsoft.com/office/drawing/2014/main" id="{5FE6749F-8218-3D3F-C613-423866D11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01762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" panose="020F07020304040A0204" pitchFamily="34" charset="0"/>
              </a:rPr>
              <a:t>1500 </a:t>
            </a:r>
            <a:r>
              <a:rPr lang="ru-RU" altLang="en-US" sz="1800">
                <a:solidFill>
                  <a:schemeClr val="tx2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800">
                <a:solidFill>
                  <a:schemeClr val="tx2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521235" name="Rectangle 19">
            <a:extLst>
              <a:ext uri="{FF2B5EF4-FFF2-40B4-BE49-F238E27FC236}">
                <a16:creationId xmlns:a16="http://schemas.microsoft.com/office/drawing/2014/main" id="{3D3D7B04-C639-CD29-32EA-FB52B79C5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36" name="Rectangle 20">
            <a:extLst>
              <a:ext uri="{FF2B5EF4-FFF2-40B4-BE49-F238E27FC236}">
                <a16:creationId xmlns:a16="http://schemas.microsoft.com/office/drawing/2014/main" id="{5835E870-F316-7C51-115F-8FF92CB86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37" name="Rectangle 21">
            <a:extLst>
              <a:ext uri="{FF2B5EF4-FFF2-40B4-BE49-F238E27FC236}">
                <a16:creationId xmlns:a16="http://schemas.microsoft.com/office/drawing/2014/main" id="{C0EC922A-FF6B-2088-2456-6ACD60F28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38" name="Rectangle 22">
            <a:extLst>
              <a:ext uri="{FF2B5EF4-FFF2-40B4-BE49-F238E27FC236}">
                <a16:creationId xmlns:a16="http://schemas.microsoft.com/office/drawing/2014/main" id="{89C5DAEA-C1A1-7C4B-BF5E-18DA91251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2482850"/>
            <a:ext cx="218440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A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8000" b="0">
                <a:solidFill>
                  <a:srgbClr val="00FF00"/>
                </a:solidFill>
                <a:latin typeface="Times" panose="020F07020304040A0204" pitchFamily="34" charset="0"/>
              </a:rPr>
              <a:t>M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endParaRPr lang="en-US" altLang="en-US" sz="40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521239" name="Rectangle 23">
            <a:extLst>
              <a:ext uri="{FF2B5EF4-FFF2-40B4-BE49-F238E27FC236}">
                <a16:creationId xmlns:a16="http://schemas.microsoft.com/office/drawing/2014/main" id="{FBC67ED0-774E-473B-D419-13783C708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63" name="Text Box 47">
            <a:extLst>
              <a:ext uri="{FF2B5EF4-FFF2-40B4-BE49-F238E27FC236}">
                <a16:creationId xmlns:a16="http://schemas.microsoft.com/office/drawing/2014/main" id="{A7C8DA53-81D8-8AF3-0AB1-143112578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21264" name="Text Box 48">
            <a:extLst>
              <a:ext uri="{FF2B5EF4-FFF2-40B4-BE49-F238E27FC236}">
                <a16:creationId xmlns:a16="http://schemas.microsoft.com/office/drawing/2014/main" id="{4C552FDC-FD0A-28F6-8303-3B8A9C67D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32:13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521265" name="Rectangle 49">
            <a:extLst>
              <a:ext uri="{FF2B5EF4-FFF2-40B4-BE49-F238E27FC236}">
                <a16:creationId xmlns:a16="http://schemas.microsoft.com/office/drawing/2014/main" id="{FE33508D-8E9D-861E-8B3C-8AD9B003C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66" name="Rectangle 50">
            <a:extLst>
              <a:ext uri="{FF2B5EF4-FFF2-40B4-BE49-F238E27FC236}">
                <a16:creationId xmlns:a16="http://schemas.microsoft.com/office/drawing/2014/main" id="{D3A55B9C-BD82-6533-1DC9-CD652C76F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21267" name="AutoShape 51">
            <a:extLst>
              <a:ext uri="{FF2B5EF4-FFF2-40B4-BE49-F238E27FC236}">
                <a16:creationId xmlns:a16="http://schemas.microsoft.com/office/drawing/2014/main" id="{228C62D9-E483-1C78-05D6-E52ED6660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68" name="Rectangle 52">
            <a:extLst>
              <a:ext uri="{FF2B5EF4-FFF2-40B4-BE49-F238E27FC236}">
                <a16:creationId xmlns:a16="http://schemas.microsoft.com/office/drawing/2014/main" id="{990A2DB8-9A0B-6C18-4B88-65E4CC9AD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69" name="AutoShape 53">
            <a:extLst>
              <a:ext uri="{FF2B5EF4-FFF2-40B4-BE49-F238E27FC236}">
                <a16:creationId xmlns:a16="http://schemas.microsoft.com/office/drawing/2014/main" id="{73F7C81F-3F74-A1AE-8C8F-AB209B9B5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0" name="Line 54">
            <a:extLst>
              <a:ext uri="{FF2B5EF4-FFF2-40B4-BE49-F238E27FC236}">
                <a16:creationId xmlns:a16="http://schemas.microsoft.com/office/drawing/2014/main" id="{D82B92D5-9CE2-058E-659D-4E85A93938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1" name="Line 55">
            <a:extLst>
              <a:ext uri="{FF2B5EF4-FFF2-40B4-BE49-F238E27FC236}">
                <a16:creationId xmlns:a16="http://schemas.microsoft.com/office/drawing/2014/main" id="{4A48639E-9A67-6A91-3AC3-F6633DA8F0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2" name="Line 56">
            <a:extLst>
              <a:ext uri="{FF2B5EF4-FFF2-40B4-BE49-F238E27FC236}">
                <a16:creationId xmlns:a16="http://schemas.microsoft.com/office/drawing/2014/main" id="{9FA2D8C4-10C2-118E-2D53-E877636B2C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3" name="Line 57">
            <a:extLst>
              <a:ext uri="{FF2B5EF4-FFF2-40B4-BE49-F238E27FC236}">
                <a16:creationId xmlns:a16="http://schemas.microsoft.com/office/drawing/2014/main" id="{4DFB1506-9D2F-26D0-54D6-E5802BCB4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4" name="Line 58">
            <a:extLst>
              <a:ext uri="{FF2B5EF4-FFF2-40B4-BE49-F238E27FC236}">
                <a16:creationId xmlns:a16="http://schemas.microsoft.com/office/drawing/2014/main" id="{06BB736B-AB30-4E53-F1EB-FB730BA7C9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5" name="Rectangle 59">
            <a:extLst>
              <a:ext uri="{FF2B5EF4-FFF2-40B4-BE49-F238E27FC236}">
                <a16:creationId xmlns:a16="http://schemas.microsoft.com/office/drawing/2014/main" id="{B29143F4-0D0E-45D2-6DB9-A385FC4A4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1276" name="Rectangle 60">
            <a:extLst>
              <a:ext uri="{FF2B5EF4-FFF2-40B4-BE49-F238E27FC236}">
                <a16:creationId xmlns:a16="http://schemas.microsoft.com/office/drawing/2014/main" id="{1FD5044E-0304-F527-6346-141B20FA4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1277" name="Rectangle 61">
            <a:extLst>
              <a:ext uri="{FF2B5EF4-FFF2-40B4-BE49-F238E27FC236}">
                <a16:creationId xmlns:a16="http://schemas.microsoft.com/office/drawing/2014/main" id="{0BEECC08-97C2-34BE-E9FA-FFBF9DEF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1278" name="Rectangle 62">
            <a:extLst>
              <a:ext uri="{FF2B5EF4-FFF2-40B4-BE49-F238E27FC236}">
                <a16:creationId xmlns:a16="http://schemas.microsoft.com/office/drawing/2014/main" id="{531E0BA6-EEE2-2D6E-EA40-348BC2E9F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95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1279" name="Rectangle 63">
            <a:extLst>
              <a:ext uri="{FF2B5EF4-FFF2-40B4-BE49-F238E27FC236}">
                <a16:creationId xmlns:a16="http://schemas.microsoft.com/office/drawing/2014/main" id="{F7DF01A1-3797-482F-857A-9B01E373D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21280" name="Line 64">
            <a:extLst>
              <a:ext uri="{FF2B5EF4-FFF2-40B4-BE49-F238E27FC236}">
                <a16:creationId xmlns:a16="http://schemas.microsoft.com/office/drawing/2014/main" id="{1AFCE547-D1B9-D717-BF8D-DBDEEF9AC9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81" name="Rectangle 65">
            <a:extLst>
              <a:ext uri="{FF2B5EF4-FFF2-40B4-BE49-F238E27FC236}">
                <a16:creationId xmlns:a16="http://schemas.microsoft.com/office/drawing/2014/main" id="{10BA781A-9ACA-6395-8410-3C7515C67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1282" name="Text Box 66">
            <a:extLst>
              <a:ext uri="{FF2B5EF4-FFF2-40B4-BE49-F238E27FC236}">
                <a16:creationId xmlns:a16="http://schemas.microsoft.com/office/drawing/2014/main" id="{226D84AF-964D-565F-EC36-013AB4A69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350" y="90488"/>
            <a:ext cx="41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  </a:t>
            </a:r>
          </a:p>
        </p:txBody>
      </p:sp>
      <p:sp>
        <p:nvSpPr>
          <p:cNvPr id="521286" name="Rectangle 70">
            <a:extLst>
              <a:ext uri="{FF2B5EF4-FFF2-40B4-BE49-F238E27FC236}">
                <a16:creationId xmlns:a16="http://schemas.microsoft.com/office/drawing/2014/main" id="{47DD03B9-6C0C-6832-F8D3-D61D5C38F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grpSp>
        <p:nvGrpSpPr>
          <p:cNvPr id="41003" name="Group 72">
            <a:extLst>
              <a:ext uri="{FF2B5EF4-FFF2-40B4-BE49-F238E27FC236}">
                <a16:creationId xmlns:a16="http://schemas.microsoft.com/office/drawing/2014/main" id="{B39F6A21-B077-CAD4-1759-B518273D4B94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41006" name="Group 74">
              <a:extLst>
                <a:ext uri="{FF2B5EF4-FFF2-40B4-BE49-F238E27FC236}">
                  <a16:creationId xmlns:a16="http://schemas.microsoft.com/office/drawing/2014/main" id="{AC590E39-98C0-3493-24F5-6FFC2A820F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21291" name="Freeform 75" descr="Cork">
                <a:extLst>
                  <a:ext uri="{FF2B5EF4-FFF2-40B4-BE49-F238E27FC236}">
                    <a16:creationId xmlns:a16="http://schemas.microsoft.com/office/drawing/2014/main" id="{E1D255C2-CAFC-933F-C87E-0F11F136C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" y="2317"/>
                <a:ext cx="2052" cy="254"/>
              </a:xfrm>
              <a:custGeom>
                <a:avLst/>
                <a:gdLst>
                  <a:gd name="T0" fmla="*/ 28 w 592"/>
                  <a:gd name="T1" fmla="*/ 254 h 90"/>
                  <a:gd name="T2" fmla="*/ 76 w 592"/>
                  <a:gd name="T3" fmla="*/ 124 h 90"/>
                  <a:gd name="T4" fmla="*/ 118 w 592"/>
                  <a:gd name="T5" fmla="*/ 102 h 90"/>
                  <a:gd name="T6" fmla="*/ 159 w 592"/>
                  <a:gd name="T7" fmla="*/ 90 h 90"/>
                  <a:gd name="T8" fmla="*/ 388 w 592"/>
                  <a:gd name="T9" fmla="*/ 96 h 90"/>
                  <a:gd name="T10" fmla="*/ 527 w 592"/>
                  <a:gd name="T11" fmla="*/ 113 h 90"/>
                  <a:gd name="T12" fmla="*/ 589 w 592"/>
                  <a:gd name="T13" fmla="*/ 130 h 90"/>
                  <a:gd name="T14" fmla="*/ 825 w 592"/>
                  <a:gd name="T15" fmla="*/ 147 h 90"/>
                  <a:gd name="T16" fmla="*/ 1172 w 592"/>
                  <a:gd name="T17" fmla="*/ 124 h 90"/>
                  <a:gd name="T18" fmla="*/ 1636 w 592"/>
                  <a:gd name="T19" fmla="*/ 45 h 90"/>
                  <a:gd name="T20" fmla="*/ 1802 w 592"/>
                  <a:gd name="T21" fmla="*/ 0 h 90"/>
                  <a:gd name="T22" fmla="*/ 1983 w 592"/>
                  <a:gd name="T23" fmla="*/ 6 h 90"/>
                  <a:gd name="T24" fmla="*/ 2045 w 592"/>
                  <a:gd name="T25" fmla="*/ 85 h 90"/>
                  <a:gd name="T26" fmla="*/ 2052 w 592"/>
                  <a:gd name="T27" fmla="*/ 102 h 90"/>
                  <a:gd name="T28" fmla="*/ 2017 w 592"/>
                  <a:gd name="T29" fmla="*/ 169 h 90"/>
                  <a:gd name="T30" fmla="*/ 2024 w 592"/>
                  <a:gd name="T31" fmla="*/ 18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292" name="Freeform 76" descr="Cork">
                <a:extLst>
                  <a:ext uri="{FF2B5EF4-FFF2-40B4-BE49-F238E27FC236}">
                    <a16:creationId xmlns:a16="http://schemas.microsoft.com/office/drawing/2014/main" id="{69518088-DE7F-58AC-E20D-1AC696C10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" y="2506"/>
                <a:ext cx="2078" cy="1230"/>
              </a:xfrm>
              <a:custGeom>
                <a:avLst/>
                <a:gdLst>
                  <a:gd name="T0" fmla="*/ 2078 w 599"/>
                  <a:gd name="T1" fmla="*/ 0 h 432"/>
                  <a:gd name="T2" fmla="*/ 2064 w 599"/>
                  <a:gd name="T3" fmla="*/ 17 h 432"/>
                  <a:gd name="T4" fmla="*/ 2043 w 599"/>
                  <a:gd name="T5" fmla="*/ 28 h 432"/>
                  <a:gd name="T6" fmla="*/ 2029 w 599"/>
                  <a:gd name="T7" fmla="*/ 68 h 432"/>
                  <a:gd name="T8" fmla="*/ 1932 w 599"/>
                  <a:gd name="T9" fmla="*/ 262 h 432"/>
                  <a:gd name="T10" fmla="*/ 1821 w 599"/>
                  <a:gd name="T11" fmla="*/ 592 h 432"/>
                  <a:gd name="T12" fmla="*/ 1787 w 599"/>
                  <a:gd name="T13" fmla="*/ 757 h 432"/>
                  <a:gd name="T14" fmla="*/ 1752 w 599"/>
                  <a:gd name="T15" fmla="*/ 997 h 432"/>
                  <a:gd name="T16" fmla="*/ 1717 w 599"/>
                  <a:gd name="T17" fmla="*/ 1145 h 432"/>
                  <a:gd name="T18" fmla="*/ 1599 w 599"/>
                  <a:gd name="T19" fmla="*/ 1202 h 432"/>
                  <a:gd name="T20" fmla="*/ 1502 w 599"/>
                  <a:gd name="T21" fmla="*/ 1179 h 432"/>
                  <a:gd name="T22" fmla="*/ 1460 w 599"/>
                  <a:gd name="T23" fmla="*/ 1167 h 432"/>
                  <a:gd name="T24" fmla="*/ 1474 w 599"/>
                  <a:gd name="T25" fmla="*/ 1002 h 432"/>
                  <a:gd name="T26" fmla="*/ 1495 w 599"/>
                  <a:gd name="T27" fmla="*/ 962 h 432"/>
                  <a:gd name="T28" fmla="*/ 1405 w 599"/>
                  <a:gd name="T29" fmla="*/ 934 h 432"/>
                  <a:gd name="T30" fmla="*/ 1204 w 599"/>
                  <a:gd name="T31" fmla="*/ 900 h 432"/>
                  <a:gd name="T32" fmla="*/ 392 w 599"/>
                  <a:gd name="T33" fmla="*/ 1025 h 432"/>
                  <a:gd name="T34" fmla="*/ 357 w 599"/>
                  <a:gd name="T35" fmla="*/ 1048 h 432"/>
                  <a:gd name="T36" fmla="*/ 302 w 599"/>
                  <a:gd name="T37" fmla="*/ 1116 h 432"/>
                  <a:gd name="T38" fmla="*/ 184 w 599"/>
                  <a:gd name="T39" fmla="*/ 1230 h 432"/>
                  <a:gd name="T40" fmla="*/ 101 w 599"/>
                  <a:gd name="T41" fmla="*/ 1202 h 432"/>
                  <a:gd name="T42" fmla="*/ 59 w 599"/>
                  <a:gd name="T43" fmla="*/ 1179 h 432"/>
                  <a:gd name="T44" fmla="*/ 24 w 599"/>
                  <a:gd name="T45" fmla="*/ 1133 h 432"/>
                  <a:gd name="T46" fmla="*/ 38 w 599"/>
                  <a:gd name="T47" fmla="*/ 1059 h 432"/>
                  <a:gd name="T48" fmla="*/ 59 w 599"/>
                  <a:gd name="T49" fmla="*/ 951 h 432"/>
                  <a:gd name="T50" fmla="*/ 94 w 599"/>
                  <a:gd name="T51" fmla="*/ 746 h 432"/>
                  <a:gd name="T52" fmla="*/ 101 w 599"/>
                  <a:gd name="T53" fmla="*/ 535 h 432"/>
                  <a:gd name="T54" fmla="*/ 108 w 599"/>
                  <a:gd name="T55" fmla="*/ 359 h 432"/>
                  <a:gd name="T56" fmla="*/ 101 w 599"/>
                  <a:gd name="T57" fmla="*/ 233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1294" name="Freeform 78">
              <a:extLst>
                <a:ext uri="{FF2B5EF4-FFF2-40B4-BE49-F238E27FC236}">
                  <a16:creationId xmlns:a16="http://schemas.microsoft.com/office/drawing/2014/main" id="{5DC89038-F2C5-265B-9827-250F1BABC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5 w 85"/>
                <a:gd name="T1" fmla="*/ 133 h 318"/>
                <a:gd name="T2" fmla="*/ 67 w 85"/>
                <a:gd name="T3" fmla="*/ 60 h 318"/>
                <a:gd name="T4" fmla="*/ 49 w 85"/>
                <a:gd name="T5" fmla="*/ 37 h 318"/>
                <a:gd name="T6" fmla="*/ 58 w 85"/>
                <a:gd name="T7" fmla="*/ 60 h 318"/>
                <a:gd name="T8" fmla="*/ 67 w 85"/>
                <a:gd name="T9" fmla="*/ 24 h 318"/>
                <a:gd name="T10" fmla="*/ 40 w 85"/>
                <a:gd name="T11" fmla="*/ 9 h 318"/>
                <a:gd name="T12" fmla="*/ 40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40 w 85"/>
                <a:gd name="T19" fmla="*/ 111 h 318"/>
                <a:gd name="T20" fmla="*/ 49 w 85"/>
                <a:gd name="T21" fmla="*/ 140 h 318"/>
                <a:gd name="T22" fmla="*/ 40 w 85"/>
                <a:gd name="T23" fmla="*/ 89 h 318"/>
                <a:gd name="T24" fmla="*/ 49 w 85"/>
                <a:gd name="T25" fmla="*/ 133 h 318"/>
                <a:gd name="T26" fmla="*/ 40 w 85"/>
                <a:gd name="T27" fmla="*/ 104 h 318"/>
                <a:gd name="T28" fmla="*/ 49 w 85"/>
                <a:gd name="T29" fmla="*/ 125 h 318"/>
                <a:gd name="T30" fmla="*/ 58 w 85"/>
                <a:gd name="T31" fmla="*/ 148 h 318"/>
                <a:gd name="T32" fmla="*/ 75 w 85"/>
                <a:gd name="T33" fmla="*/ 177 h 318"/>
                <a:gd name="T34" fmla="*/ 84 w 85"/>
                <a:gd name="T35" fmla="*/ 199 h 318"/>
                <a:gd name="T36" fmla="*/ 75 w 85"/>
                <a:gd name="T37" fmla="*/ 243 h 318"/>
                <a:gd name="T38" fmla="*/ 67 w 85"/>
                <a:gd name="T39" fmla="*/ 236 h 318"/>
                <a:gd name="T40" fmla="*/ 58 w 85"/>
                <a:gd name="T41" fmla="*/ 273 h 318"/>
                <a:gd name="T42" fmla="*/ 40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40 w 85"/>
                <a:gd name="T51" fmla="*/ 125 h 318"/>
                <a:gd name="T52" fmla="*/ 67 w 85"/>
                <a:gd name="T53" fmla="*/ 148 h 318"/>
                <a:gd name="T54" fmla="*/ 75 w 85"/>
                <a:gd name="T55" fmla="*/ 192 h 318"/>
                <a:gd name="T56" fmla="*/ 67 w 85"/>
                <a:gd name="T57" fmla="*/ 163 h 318"/>
                <a:gd name="T58" fmla="*/ 67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40 w 85"/>
                <a:gd name="T65" fmla="*/ 82 h 318"/>
                <a:gd name="T66" fmla="*/ 58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5" name="Freeform 79">
              <a:extLst>
                <a:ext uri="{FF2B5EF4-FFF2-40B4-BE49-F238E27FC236}">
                  <a16:creationId xmlns:a16="http://schemas.microsoft.com/office/drawing/2014/main" id="{7CEDE355-43AF-BC7A-C565-F31AE4559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7 w 105"/>
                <a:gd name="T3" fmla="*/ 4 h 354"/>
                <a:gd name="T4" fmla="*/ 77 w 105"/>
                <a:gd name="T5" fmla="*/ 25 h 354"/>
                <a:gd name="T6" fmla="*/ 89 w 105"/>
                <a:gd name="T7" fmla="*/ 53 h 354"/>
                <a:gd name="T8" fmla="*/ 89 w 105"/>
                <a:gd name="T9" fmla="*/ 127 h 354"/>
                <a:gd name="T10" fmla="*/ 103 w 105"/>
                <a:gd name="T11" fmla="*/ 146 h 354"/>
                <a:gd name="T12" fmla="*/ 103 w 105"/>
                <a:gd name="T13" fmla="*/ 208 h 354"/>
                <a:gd name="T14" fmla="*/ 89 w 105"/>
                <a:gd name="T15" fmla="*/ 291 h 354"/>
                <a:gd name="T16" fmla="*/ 72 w 105"/>
                <a:gd name="T17" fmla="*/ 307 h 354"/>
                <a:gd name="T18" fmla="*/ 15 w 105"/>
                <a:gd name="T19" fmla="*/ 278 h 354"/>
                <a:gd name="T20" fmla="*/ 13 w 105"/>
                <a:gd name="T21" fmla="*/ 245 h 354"/>
                <a:gd name="T22" fmla="*/ 15 w 105"/>
                <a:gd name="T23" fmla="*/ 212 h 354"/>
                <a:gd name="T24" fmla="*/ 10 w 105"/>
                <a:gd name="T25" fmla="*/ 85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6" name="Freeform 80">
              <a:extLst>
                <a:ext uri="{FF2B5EF4-FFF2-40B4-BE49-F238E27FC236}">
                  <a16:creationId xmlns:a16="http://schemas.microsoft.com/office/drawing/2014/main" id="{A0EE9B80-099C-E4DB-E6D7-ABFD0C750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4 w 149"/>
                <a:gd name="T1" fmla="*/ 18 h 376"/>
                <a:gd name="T2" fmla="*/ 136 w 149"/>
                <a:gd name="T3" fmla="*/ 90 h 376"/>
                <a:gd name="T4" fmla="*/ 128 w 149"/>
                <a:gd name="T5" fmla="*/ 114 h 376"/>
                <a:gd name="T6" fmla="*/ 124 w 149"/>
                <a:gd name="T7" fmla="*/ 123 h 376"/>
                <a:gd name="T8" fmla="*/ 106 w 149"/>
                <a:gd name="T9" fmla="*/ 214 h 376"/>
                <a:gd name="T10" fmla="*/ 84 w 149"/>
                <a:gd name="T11" fmla="*/ 275 h 376"/>
                <a:gd name="T12" fmla="*/ 67 w 149"/>
                <a:gd name="T13" fmla="*/ 317 h 376"/>
                <a:gd name="T14" fmla="*/ 57 w 149"/>
                <a:gd name="T15" fmla="*/ 319 h 376"/>
                <a:gd name="T16" fmla="*/ 18 w 149"/>
                <a:gd name="T17" fmla="*/ 324 h 376"/>
                <a:gd name="T18" fmla="*/ 2 w 149"/>
                <a:gd name="T19" fmla="*/ 307 h 376"/>
                <a:gd name="T20" fmla="*/ 5 w 149"/>
                <a:gd name="T21" fmla="*/ 277 h 376"/>
                <a:gd name="T22" fmla="*/ 8 w 149"/>
                <a:gd name="T23" fmla="*/ 193 h 376"/>
                <a:gd name="T24" fmla="*/ 21 w 149"/>
                <a:gd name="T25" fmla="*/ 174 h 376"/>
                <a:gd name="T26" fmla="*/ 35 w 149"/>
                <a:gd name="T27" fmla="*/ 93 h 376"/>
                <a:gd name="T28" fmla="*/ 43 w 149"/>
                <a:gd name="T29" fmla="*/ 65 h 376"/>
                <a:gd name="T30" fmla="*/ 82 w 149"/>
                <a:gd name="T31" fmla="*/ 16 h 376"/>
                <a:gd name="T32" fmla="*/ 124 w 149"/>
                <a:gd name="T33" fmla="*/ 16 h 376"/>
                <a:gd name="T34" fmla="*/ 144 w 149"/>
                <a:gd name="T35" fmla="*/ 18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7" name="Freeform 81">
              <a:extLst>
                <a:ext uri="{FF2B5EF4-FFF2-40B4-BE49-F238E27FC236}">
                  <a16:creationId xmlns:a16="http://schemas.microsoft.com/office/drawing/2014/main" id="{40370F77-F4F3-0ABE-768E-A9C83D75D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24 h 504"/>
                <a:gd name="T2" fmla="*/ 61 w 96"/>
                <a:gd name="T3" fmla="*/ 431 h 504"/>
                <a:gd name="T4" fmla="*/ 72 w 96"/>
                <a:gd name="T5" fmla="*/ 394 h 504"/>
                <a:gd name="T6" fmla="*/ 72 w 96"/>
                <a:gd name="T7" fmla="*/ 282 h 504"/>
                <a:gd name="T8" fmla="*/ 88 w 96"/>
                <a:gd name="T9" fmla="*/ 187 h 504"/>
                <a:gd name="T10" fmla="*/ 96 w 96"/>
                <a:gd name="T11" fmla="*/ 152 h 504"/>
                <a:gd name="T12" fmla="*/ 88 w 96"/>
                <a:gd name="T13" fmla="*/ 45 h 504"/>
                <a:gd name="T14" fmla="*/ 77 w 96"/>
                <a:gd name="T15" fmla="*/ 5 h 504"/>
                <a:gd name="T16" fmla="*/ 29 w 96"/>
                <a:gd name="T17" fmla="*/ 22 h 504"/>
                <a:gd name="T18" fmla="*/ 26 w 96"/>
                <a:gd name="T19" fmla="*/ 106 h 504"/>
                <a:gd name="T20" fmla="*/ 32 w 96"/>
                <a:gd name="T21" fmla="*/ 317 h 504"/>
                <a:gd name="T22" fmla="*/ 40 w 96"/>
                <a:gd name="T23" fmla="*/ 354 h 504"/>
                <a:gd name="T24" fmla="*/ 24 w 96"/>
                <a:gd name="T25" fmla="*/ 413 h 504"/>
                <a:gd name="T26" fmla="*/ 26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8" name="Freeform 82">
              <a:extLst>
                <a:ext uri="{FF2B5EF4-FFF2-40B4-BE49-F238E27FC236}">
                  <a16:creationId xmlns:a16="http://schemas.microsoft.com/office/drawing/2014/main" id="{38B405B2-D886-FFC1-D384-9DD0092BF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34 h 410"/>
                <a:gd name="T2" fmla="*/ 43 w 150"/>
                <a:gd name="T3" fmla="*/ 359 h 410"/>
                <a:gd name="T4" fmla="*/ 85 w 150"/>
                <a:gd name="T5" fmla="*/ 352 h 410"/>
                <a:gd name="T6" fmla="*/ 99 w 150"/>
                <a:gd name="T7" fmla="*/ 317 h 410"/>
                <a:gd name="T8" fmla="*/ 122 w 150"/>
                <a:gd name="T9" fmla="*/ 245 h 410"/>
                <a:gd name="T10" fmla="*/ 137 w 150"/>
                <a:gd name="T11" fmla="*/ 189 h 410"/>
                <a:gd name="T12" fmla="*/ 145 w 150"/>
                <a:gd name="T13" fmla="*/ 168 h 410"/>
                <a:gd name="T14" fmla="*/ 147 w 150"/>
                <a:gd name="T15" fmla="*/ 102 h 410"/>
                <a:gd name="T16" fmla="*/ 154 w 150"/>
                <a:gd name="T17" fmla="*/ 88 h 410"/>
                <a:gd name="T18" fmla="*/ 156 w 150"/>
                <a:gd name="T19" fmla="*/ 42 h 410"/>
                <a:gd name="T20" fmla="*/ 139 w 150"/>
                <a:gd name="T21" fmla="*/ 0 h 410"/>
                <a:gd name="T22" fmla="*/ 99 w 150"/>
                <a:gd name="T23" fmla="*/ 11 h 410"/>
                <a:gd name="T24" fmla="*/ 82 w 150"/>
                <a:gd name="T25" fmla="*/ 46 h 410"/>
                <a:gd name="T26" fmla="*/ 70 w 150"/>
                <a:gd name="T27" fmla="*/ 121 h 410"/>
                <a:gd name="T28" fmla="*/ 62 w 150"/>
                <a:gd name="T29" fmla="*/ 142 h 410"/>
                <a:gd name="T30" fmla="*/ 45 w 150"/>
                <a:gd name="T31" fmla="*/ 189 h 410"/>
                <a:gd name="T32" fmla="*/ 43 w 150"/>
                <a:gd name="T33" fmla="*/ 198 h 410"/>
                <a:gd name="T34" fmla="*/ 36 w 150"/>
                <a:gd name="T35" fmla="*/ 203 h 410"/>
                <a:gd name="T36" fmla="*/ 34 w 150"/>
                <a:gd name="T37" fmla="*/ 219 h 410"/>
                <a:gd name="T38" fmla="*/ 31 w 150"/>
                <a:gd name="T39" fmla="*/ 226 h 410"/>
                <a:gd name="T40" fmla="*/ 17 w 150"/>
                <a:gd name="T41" fmla="*/ 306 h 410"/>
                <a:gd name="T42" fmla="*/ 11 w 150"/>
                <a:gd name="T43" fmla="*/ 334 h 410"/>
                <a:gd name="T44" fmla="*/ 2 w 150"/>
                <a:gd name="T45" fmla="*/ 338 h 410"/>
                <a:gd name="T46" fmla="*/ 5 w 150"/>
                <a:gd name="T47" fmla="*/ 33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99" name="Rectangle 83">
            <a:extLst>
              <a:ext uri="{FF2B5EF4-FFF2-40B4-BE49-F238E27FC236}">
                <a16:creationId xmlns:a16="http://schemas.microsoft.com/office/drawing/2014/main" id="{A82A107A-4A30-B1BE-21CE-92B0D141B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ru-RU" sz="2400" b="0" i="1">
              <a:solidFill>
                <a:srgbClr val="FFFFFF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21300" name="Text Box 84">
            <a:extLst>
              <a:ext uri="{FF2B5EF4-FFF2-40B4-BE49-F238E27FC236}">
                <a16:creationId xmlns:a16="http://schemas.microsoft.com/office/drawing/2014/main" id="{9AC5D388-74AB-8410-18EF-D03C28859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29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414">
            <a:extLst>
              <a:ext uri="{FF2B5EF4-FFF2-40B4-BE49-F238E27FC236}">
                <a16:creationId xmlns:a16="http://schemas.microsoft.com/office/drawing/2014/main" id="{ED38DDED-6A6C-F202-D680-4A6FD8795FFB}"/>
              </a:ext>
            </a:extLst>
          </p:cNvPr>
          <p:cNvGrpSpPr>
            <a:grpSpLocks/>
          </p:cNvGrpSpPr>
          <p:nvPr/>
        </p:nvGrpSpPr>
        <p:grpSpPr bwMode="auto">
          <a:xfrm>
            <a:off x="-25400" y="74613"/>
            <a:ext cx="1978025" cy="1955800"/>
            <a:chOff x="0" y="0"/>
            <a:chExt cx="1246" cy="1232"/>
          </a:xfrm>
        </p:grpSpPr>
        <p:sp>
          <p:nvSpPr>
            <p:cNvPr id="574879" name="Rectangle 415">
              <a:extLst>
                <a:ext uri="{FF2B5EF4-FFF2-40B4-BE49-F238E27FC236}">
                  <a16:creationId xmlns:a16="http://schemas.microsoft.com/office/drawing/2014/main" id="{928117F0-F922-41B5-AC75-DD8961752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4880" name="Rectangle 416">
              <a:extLst>
                <a:ext uri="{FF2B5EF4-FFF2-40B4-BE49-F238E27FC236}">
                  <a16:creationId xmlns:a16="http://schemas.microsoft.com/office/drawing/2014/main" id="{E3371774-DCF7-A237-82D7-CAD821F83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4881" name="Rectangle 417">
              <a:extLst>
                <a:ext uri="{FF2B5EF4-FFF2-40B4-BE49-F238E27FC236}">
                  <a16:creationId xmlns:a16="http://schemas.microsoft.com/office/drawing/2014/main" id="{3A114D40-7B12-359F-40C8-A9881FF92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74468" name="Line 4">
            <a:extLst>
              <a:ext uri="{FF2B5EF4-FFF2-40B4-BE49-F238E27FC236}">
                <a16:creationId xmlns:a16="http://schemas.microsoft.com/office/drawing/2014/main" id="{A75E9C7F-F04D-3210-3795-2255F5CDF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470" name="Text Box 6">
            <a:extLst>
              <a:ext uri="{FF2B5EF4-FFF2-40B4-BE49-F238E27FC236}">
                <a16:creationId xmlns:a16="http://schemas.microsoft.com/office/drawing/2014/main" id="{2FFEA95B-45BE-8F30-51DF-83DEDA5C9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44450"/>
            <a:ext cx="287496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32:49; 34:1</a:t>
            </a:r>
          </a:p>
        </p:txBody>
      </p:sp>
      <p:sp>
        <p:nvSpPr>
          <p:cNvPr id="574652" name="Text Box 188">
            <a:extLst>
              <a:ext uri="{FF2B5EF4-FFF2-40B4-BE49-F238E27FC236}">
                <a16:creationId xmlns:a16="http://schemas.microsoft.com/office/drawing/2014/main" id="{F6BB09E8-C4B4-0702-B06A-16EBB1C24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574704" name="Rectangle 240">
            <a:extLst>
              <a:ext uri="{FF2B5EF4-FFF2-40B4-BE49-F238E27FC236}">
                <a16:creationId xmlns:a16="http://schemas.microsoft.com/office/drawing/2014/main" id="{61DE3738-B05C-E7CE-552C-385D46BD0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pic>
        <p:nvPicPr>
          <p:cNvPr id="574859" name="Picture 395" descr="Red Canyon6">
            <a:extLst>
              <a:ext uri="{FF2B5EF4-FFF2-40B4-BE49-F238E27FC236}">
                <a16:creationId xmlns:a16="http://schemas.microsoft.com/office/drawing/2014/main" id="{45E0065E-28EF-01C5-4FB1-2200F546485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1" name="Picture 397" descr="Nahal Zin from above, tb n062400 sr">
            <a:extLst>
              <a:ext uri="{FF2B5EF4-FFF2-40B4-BE49-F238E27FC236}">
                <a16:creationId xmlns:a16="http://schemas.microsoft.com/office/drawing/2014/main" id="{7B47B2D6-DBCF-F887-A0D9-D95280388A5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3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4" name="Picture 400" descr="Machtesh Gadol looking south, tb n121701">
            <a:extLst>
              <a:ext uri="{FF2B5EF4-FFF2-40B4-BE49-F238E27FC236}">
                <a16:creationId xmlns:a16="http://schemas.microsoft.com/office/drawing/2014/main" id="{42F3D215-5370-B2FE-34FC-3FBA77A5794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635" name="Rectangle 171">
            <a:extLst>
              <a:ext uri="{FF2B5EF4-FFF2-40B4-BE49-F238E27FC236}">
                <a16:creationId xmlns:a16="http://schemas.microsoft.com/office/drawing/2014/main" id="{3E8A343C-FF5C-4AF7-A2C6-3F8D3BCC5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636" name="Rectangle 172">
            <a:extLst>
              <a:ext uri="{FF2B5EF4-FFF2-40B4-BE49-F238E27FC236}">
                <a16:creationId xmlns:a16="http://schemas.microsoft.com/office/drawing/2014/main" id="{D22471DA-781A-B309-4064-5957C93FE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74637" name="AutoShape 173">
            <a:extLst>
              <a:ext uri="{FF2B5EF4-FFF2-40B4-BE49-F238E27FC236}">
                <a16:creationId xmlns:a16="http://schemas.microsoft.com/office/drawing/2014/main" id="{078572B6-176D-0CA3-3BBA-DD0685D73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638" name="Rectangle 174">
            <a:extLst>
              <a:ext uri="{FF2B5EF4-FFF2-40B4-BE49-F238E27FC236}">
                <a16:creationId xmlns:a16="http://schemas.microsoft.com/office/drawing/2014/main" id="{4825FE54-6072-515F-DC1F-1E7BDC379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639" name="AutoShape 175">
            <a:extLst>
              <a:ext uri="{FF2B5EF4-FFF2-40B4-BE49-F238E27FC236}">
                <a16:creationId xmlns:a16="http://schemas.microsoft.com/office/drawing/2014/main" id="{08EE0617-B612-F173-E454-61775FD90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640" name="Line 176">
            <a:extLst>
              <a:ext uri="{FF2B5EF4-FFF2-40B4-BE49-F238E27FC236}">
                <a16:creationId xmlns:a16="http://schemas.microsoft.com/office/drawing/2014/main" id="{1180B1A4-C139-6EC9-0846-BE85CDD8C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641" name="Line 177">
            <a:extLst>
              <a:ext uri="{FF2B5EF4-FFF2-40B4-BE49-F238E27FC236}">
                <a16:creationId xmlns:a16="http://schemas.microsoft.com/office/drawing/2014/main" id="{18AD8E9C-F597-9A50-1352-AD6307CDD7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642" name="Line 178">
            <a:extLst>
              <a:ext uri="{FF2B5EF4-FFF2-40B4-BE49-F238E27FC236}">
                <a16:creationId xmlns:a16="http://schemas.microsoft.com/office/drawing/2014/main" id="{7D5415BC-4F69-82C5-71AF-9F4D63CA7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643" name="Line 179">
            <a:extLst>
              <a:ext uri="{FF2B5EF4-FFF2-40B4-BE49-F238E27FC236}">
                <a16:creationId xmlns:a16="http://schemas.microsoft.com/office/drawing/2014/main" id="{5C375F3C-058C-BEEC-4F92-8E024496A02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644" name="Line 180">
            <a:extLst>
              <a:ext uri="{FF2B5EF4-FFF2-40B4-BE49-F238E27FC236}">
                <a16:creationId xmlns:a16="http://schemas.microsoft.com/office/drawing/2014/main" id="{E876D706-6C62-AFC7-99EE-FA4894129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645" name="Rectangle 181">
            <a:extLst>
              <a:ext uri="{FF2B5EF4-FFF2-40B4-BE49-F238E27FC236}">
                <a16:creationId xmlns:a16="http://schemas.microsoft.com/office/drawing/2014/main" id="{A2BF407F-A885-8BD1-39D6-FB243DBBB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74646" name="Rectangle 182">
            <a:extLst>
              <a:ext uri="{FF2B5EF4-FFF2-40B4-BE49-F238E27FC236}">
                <a16:creationId xmlns:a16="http://schemas.microsoft.com/office/drawing/2014/main" id="{308C9693-F323-7129-FD1D-27900FB69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74647" name="Rectangle 183">
            <a:extLst>
              <a:ext uri="{FF2B5EF4-FFF2-40B4-BE49-F238E27FC236}">
                <a16:creationId xmlns:a16="http://schemas.microsoft.com/office/drawing/2014/main" id="{87985180-46E6-9BD3-BB07-68514238E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74648" name="Rectangle 184">
            <a:extLst>
              <a:ext uri="{FF2B5EF4-FFF2-40B4-BE49-F238E27FC236}">
                <a16:creationId xmlns:a16="http://schemas.microsoft.com/office/drawing/2014/main" id="{8089B857-16E7-35ED-E3F9-FFFADC7B7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00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74649" name="Rectangle 185">
            <a:extLst>
              <a:ext uri="{FF2B5EF4-FFF2-40B4-BE49-F238E27FC236}">
                <a16:creationId xmlns:a16="http://schemas.microsoft.com/office/drawing/2014/main" id="{0745C176-3A2B-0915-9C61-77801F9C1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74650" name="Line 186">
            <a:extLst>
              <a:ext uri="{FF2B5EF4-FFF2-40B4-BE49-F238E27FC236}">
                <a16:creationId xmlns:a16="http://schemas.microsoft.com/office/drawing/2014/main" id="{FBB0EB6F-6368-882F-4540-57E17A65A4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4651" name="Rectangle 187">
            <a:extLst>
              <a:ext uri="{FF2B5EF4-FFF2-40B4-BE49-F238E27FC236}">
                <a16:creationId xmlns:a16="http://schemas.microsoft.com/office/drawing/2014/main" id="{BBF008CF-2200-462A-4F64-ACEA5C46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574863" name="Picture 399" descr="Machtesh Gadol looking southeast, tb n121701">
            <a:extLst>
              <a:ext uri="{FF2B5EF4-FFF2-40B4-BE49-F238E27FC236}">
                <a16:creationId xmlns:a16="http://schemas.microsoft.com/office/drawing/2014/main" id="{B97EDD71-34C0-800D-1918-BE1BFCA922B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0" name="Picture 396" descr="Machtesh Ramon from north2, df 111001">
            <a:extLst>
              <a:ext uri="{FF2B5EF4-FFF2-40B4-BE49-F238E27FC236}">
                <a16:creationId xmlns:a16="http://schemas.microsoft.com/office/drawing/2014/main" id="{C4B82985-4067-77A9-6E60-4C6AD29FC36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7" name="Picture 393" descr="Machtesh Qatan from east2, tb n112500 sr">
            <a:extLst>
              <a:ext uri="{FF2B5EF4-FFF2-40B4-BE49-F238E27FC236}">
                <a16:creationId xmlns:a16="http://schemas.microsoft.com/office/drawing/2014/main" id="{94B6B4BC-33CE-D77F-3564-1C1216F61E0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8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867" name="Text Box 403">
            <a:extLst>
              <a:ext uri="{FF2B5EF4-FFF2-40B4-BE49-F238E27FC236}">
                <a16:creationId xmlns:a16="http://schemas.microsoft.com/office/drawing/2014/main" id="{E39B34C6-9E3D-7BED-A9E7-4C2B57A31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724025"/>
            <a:ext cx="6351588" cy="33829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7200">
                <a:solidFill>
                  <a:schemeClr val="accent1"/>
                </a:solidFill>
              </a:rPr>
              <a:t>ЧТО</a:t>
            </a:r>
            <a:r>
              <a:rPr lang="en-US" altLang="en-US" sz="7200">
                <a:solidFill>
                  <a:schemeClr val="accent1"/>
                </a:solidFill>
              </a:rPr>
              <a:t>…</a:t>
            </a:r>
            <a:r>
              <a:rPr lang="ru-RU" altLang="en-US" sz="7200">
                <a:solidFill>
                  <a:schemeClr val="accent1"/>
                </a:solidFill>
              </a:rPr>
              <a:t>    </a:t>
            </a:r>
            <a:r>
              <a:rPr lang="en-US" altLang="en-US" sz="7200">
                <a:solidFill>
                  <a:schemeClr val="accent1"/>
                </a:solidFill>
              </a:rPr>
              <a:t>   40 </a:t>
            </a:r>
            <a:r>
              <a:rPr lang="ru-RU" altLang="en-US" sz="7200">
                <a:solidFill>
                  <a:schemeClr val="accent1"/>
                </a:solidFill>
              </a:rPr>
              <a:t>ЛЕТ</a:t>
            </a:r>
            <a:r>
              <a:rPr lang="en-US" altLang="en-US" sz="7200">
                <a:solidFill>
                  <a:schemeClr val="accent1"/>
                </a:solidFill>
              </a:rPr>
              <a:t>? </a:t>
            </a:r>
            <a:r>
              <a:rPr lang="ru-RU" altLang="en-US" sz="7200">
                <a:solidFill>
                  <a:schemeClr val="accent1"/>
                </a:solidFill>
              </a:rPr>
              <a:t>ЗДЕСЬ</a:t>
            </a:r>
            <a:r>
              <a:rPr lang="en-US" altLang="en-US" sz="720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574871" name="Text Box 407">
            <a:extLst>
              <a:ext uri="{FF2B5EF4-FFF2-40B4-BE49-F238E27FC236}">
                <a16:creationId xmlns:a16="http://schemas.microsoft.com/office/drawing/2014/main" id="{D34815EA-07AD-8D8D-2210-33836EA3E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325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1</a:t>
            </a:r>
          </a:p>
        </p:txBody>
      </p:sp>
      <p:sp>
        <p:nvSpPr>
          <p:cNvPr id="574872" name="Text Box 408">
            <a:extLst>
              <a:ext uri="{FF2B5EF4-FFF2-40B4-BE49-F238E27FC236}">
                <a16:creationId xmlns:a16="http://schemas.microsoft.com/office/drawing/2014/main" id="{2C49D2B2-2997-1BC6-4A6D-4C4A6902C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574875" name="Text Box 411">
            <a:extLst>
              <a:ext uri="{FF2B5EF4-FFF2-40B4-BE49-F238E27FC236}">
                <a16:creationId xmlns:a16="http://schemas.microsoft.com/office/drawing/2014/main" id="{D5C89C72-F233-F2B0-695D-9F6A76A86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728788"/>
            <a:ext cx="6351588" cy="33829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7200">
                <a:solidFill>
                  <a:srgbClr val="FF0000"/>
                </a:solidFill>
              </a:rPr>
              <a:t>ЧТО</a:t>
            </a:r>
            <a:r>
              <a:rPr lang="en-US" altLang="en-US" sz="7200">
                <a:solidFill>
                  <a:srgbClr val="FF0000"/>
                </a:solidFill>
              </a:rPr>
              <a:t>…</a:t>
            </a:r>
            <a:r>
              <a:rPr lang="ru-RU" altLang="en-US" sz="7200">
                <a:solidFill>
                  <a:srgbClr val="FF0000"/>
                </a:solidFill>
              </a:rPr>
              <a:t>    </a:t>
            </a:r>
            <a:r>
              <a:rPr lang="en-US" altLang="en-US" sz="7200">
                <a:solidFill>
                  <a:srgbClr val="FF0000"/>
                </a:solidFill>
              </a:rPr>
              <a:t>   40 </a:t>
            </a:r>
            <a:r>
              <a:rPr lang="ru-RU" altLang="en-US" sz="7200">
                <a:solidFill>
                  <a:srgbClr val="FF0000"/>
                </a:solidFill>
              </a:rPr>
              <a:t>ЛЕТ</a:t>
            </a:r>
            <a:r>
              <a:rPr lang="en-US" altLang="en-US" sz="7200">
                <a:solidFill>
                  <a:srgbClr val="FF0000"/>
                </a:solidFill>
              </a:rPr>
              <a:t>? </a:t>
            </a:r>
            <a:r>
              <a:rPr lang="ru-RU" altLang="en-US" sz="7200">
                <a:solidFill>
                  <a:srgbClr val="FF0000"/>
                </a:solidFill>
              </a:rPr>
              <a:t>ЗДЕСЬ</a:t>
            </a:r>
            <a:r>
              <a:rPr lang="en-US" altLang="en-US" sz="7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74876" name="Text Box 412">
            <a:extLst>
              <a:ext uri="{FF2B5EF4-FFF2-40B4-BE49-F238E27FC236}">
                <a16:creationId xmlns:a16="http://schemas.microsoft.com/office/drawing/2014/main" id="{33B1DB9E-9AC0-6E0D-8112-67F68F237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3" y="1720850"/>
            <a:ext cx="6351587" cy="33829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7200">
                <a:solidFill>
                  <a:srgbClr val="FFEA18"/>
                </a:solidFill>
              </a:rPr>
              <a:t>ЧТО</a:t>
            </a:r>
            <a:r>
              <a:rPr lang="en-US" altLang="en-US" sz="7200">
                <a:solidFill>
                  <a:srgbClr val="FFEA18"/>
                </a:solidFill>
              </a:rPr>
              <a:t>… </a:t>
            </a:r>
            <a:r>
              <a:rPr lang="ru-RU" altLang="en-US" sz="7200">
                <a:solidFill>
                  <a:srgbClr val="FFEA18"/>
                </a:solidFill>
              </a:rPr>
              <a:t>    </a:t>
            </a:r>
            <a:r>
              <a:rPr lang="en-US" altLang="en-US" sz="7200">
                <a:solidFill>
                  <a:srgbClr val="FFEA18"/>
                </a:solidFill>
              </a:rPr>
              <a:t>  40 </a:t>
            </a:r>
            <a:r>
              <a:rPr lang="ru-RU" altLang="en-US" sz="7200">
                <a:solidFill>
                  <a:srgbClr val="FFEA18"/>
                </a:solidFill>
              </a:rPr>
              <a:t>ЛЕТ</a:t>
            </a:r>
            <a:r>
              <a:rPr lang="en-US" altLang="en-US" sz="7200">
                <a:solidFill>
                  <a:srgbClr val="FFEA18"/>
                </a:solidFill>
              </a:rPr>
              <a:t>? </a:t>
            </a:r>
            <a:r>
              <a:rPr lang="ru-RU" altLang="en-US" sz="7200">
                <a:solidFill>
                  <a:srgbClr val="FFEA18"/>
                </a:solidFill>
              </a:rPr>
              <a:t>  ЗДЕСЬ</a:t>
            </a:r>
            <a:r>
              <a:rPr lang="en-US" altLang="en-US" sz="7200">
                <a:solidFill>
                  <a:srgbClr val="FFEA18"/>
                </a:solidFill>
              </a:rPr>
              <a:t>?</a:t>
            </a:r>
          </a:p>
        </p:txBody>
      </p:sp>
      <p:grpSp>
        <p:nvGrpSpPr>
          <p:cNvPr id="42018" name="Group 419">
            <a:extLst>
              <a:ext uri="{FF2B5EF4-FFF2-40B4-BE49-F238E27FC236}">
                <a16:creationId xmlns:a16="http://schemas.microsoft.com/office/drawing/2014/main" id="{40A10099-18AA-3C6D-18A6-45D834C8722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574884" name="Rectangle 420">
              <a:extLst>
                <a:ext uri="{FF2B5EF4-FFF2-40B4-BE49-F238E27FC236}">
                  <a16:creationId xmlns:a16="http://schemas.microsoft.com/office/drawing/2014/main" id="{F47633C1-56A2-AA2A-4C4A-C6496909C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4885" name="Rectangle 421">
              <a:extLst>
                <a:ext uri="{FF2B5EF4-FFF2-40B4-BE49-F238E27FC236}">
                  <a16:creationId xmlns:a16="http://schemas.microsoft.com/office/drawing/2014/main" id="{74005B65-B7A1-12DE-2D42-3F3AA9B25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4886" name="Rectangle 422">
              <a:extLst>
                <a:ext uri="{FF2B5EF4-FFF2-40B4-BE49-F238E27FC236}">
                  <a16:creationId xmlns:a16="http://schemas.microsoft.com/office/drawing/2014/main" id="{D270BD93-8DC4-DE39-2ECC-DE31CE31F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574862" name="Picture 398" descr="Nahal Zin rugged mountains, 72-5tb">
            <a:extLst>
              <a:ext uri="{FF2B5EF4-FFF2-40B4-BE49-F238E27FC236}">
                <a16:creationId xmlns:a16="http://schemas.microsoft.com/office/drawing/2014/main" id="{42A32D2D-A131-B193-9360-343F357844A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036"/>
          <a:stretch>
            <a:fillRect/>
          </a:stretch>
        </p:blipFill>
        <p:spPr bwMode="auto">
          <a:xfrm>
            <a:off x="0" y="298450"/>
            <a:ext cx="3208338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20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8" name="Picture 394" descr="Solomon's Pillars, df 101101">
            <a:extLst>
              <a:ext uri="{FF2B5EF4-FFF2-40B4-BE49-F238E27FC236}">
                <a16:creationId xmlns:a16="http://schemas.microsoft.com/office/drawing/2014/main" id="{A534B1DF-A5AF-F0D0-677B-83C50CF5764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1447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4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4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9" grpId="0" autoUpdateAnimBg="0"/>
      <p:bldP spid="574861" grpId="0" autoUpdateAnimBg="0"/>
      <p:bldP spid="574857" grpId="0" autoUpdateAnimBg="0"/>
      <p:bldP spid="574867" grpId="0" autoUpdateAnimBg="0"/>
      <p:bldP spid="574875" grpId="0" autoUpdateAnimBg="0"/>
      <p:bldP spid="574876" grpId="0" autoUpdateAnimBg="0"/>
      <p:bldP spid="57486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>
            <a:extLst>
              <a:ext uri="{FF2B5EF4-FFF2-40B4-BE49-F238E27FC236}">
                <a16:creationId xmlns:a16="http://schemas.microsoft.com/office/drawing/2014/main" id="{87B5BF7A-076B-B1D1-9BC3-15BE89937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278" name="Line 22">
            <a:extLst>
              <a:ext uri="{FF2B5EF4-FFF2-40B4-BE49-F238E27FC236}">
                <a16:creationId xmlns:a16="http://schemas.microsoft.com/office/drawing/2014/main" id="{1F843DE9-54D0-178B-944B-E0062EB2AA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32" name="Text Box 76">
            <a:extLst>
              <a:ext uri="{FF2B5EF4-FFF2-40B4-BE49-F238E27FC236}">
                <a16:creationId xmlns:a16="http://schemas.microsoft.com/office/drawing/2014/main" id="{41F1C4CF-E062-ACF9-3020-E2CC14F50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44450"/>
            <a:ext cx="28749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32:49; 34:1</a:t>
            </a:r>
          </a:p>
        </p:txBody>
      </p:sp>
      <p:pic>
        <p:nvPicPr>
          <p:cNvPr id="224335" name="Picture 79">
            <a:extLst>
              <a:ext uri="{FF2B5EF4-FFF2-40B4-BE49-F238E27FC236}">
                <a16:creationId xmlns:a16="http://schemas.microsoft.com/office/drawing/2014/main" id="{FA8C2930-3208-B82F-9C0D-2380D5ED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4338" name="Rectangle 82">
            <a:extLst>
              <a:ext uri="{FF2B5EF4-FFF2-40B4-BE49-F238E27FC236}">
                <a16:creationId xmlns:a16="http://schemas.microsoft.com/office/drawing/2014/main" id="{5A6BDFCB-C6FC-69C2-C5A7-2F9293A7F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163" y="5384800"/>
            <a:ext cx="6543675" cy="698500"/>
          </a:xfrm>
          <a:prstGeom prst="rect">
            <a:avLst/>
          </a:prstGeom>
          <a:gradFill rotWithShape="1">
            <a:gsLst>
              <a:gs pos="0">
                <a:srgbClr val="A50021">
                  <a:gamma/>
                  <a:shade val="0"/>
                  <a:invGamma/>
                </a:srgbClr>
              </a:gs>
              <a:gs pos="50000">
                <a:srgbClr val="A50021"/>
              </a:gs>
              <a:gs pos="100000">
                <a:srgbClr val="A50021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36" name="Text Box 80">
            <a:extLst>
              <a:ext uri="{FF2B5EF4-FFF2-40B4-BE49-F238E27FC236}">
                <a16:creationId xmlns:a16="http://schemas.microsoft.com/office/drawing/2014/main" id="{DF7136C2-9118-D19D-A042-7875927A1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5470525"/>
            <a:ext cx="7215187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chemeClr val="tx2"/>
                </a:solidFill>
              </a:rPr>
              <a:t>КОЧЕВАНИЕ В ПУСТЫНЕ</a:t>
            </a: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224391" name="Rectangle 135">
            <a:extLst>
              <a:ext uri="{FF2B5EF4-FFF2-40B4-BE49-F238E27FC236}">
                <a16:creationId xmlns:a16="http://schemas.microsoft.com/office/drawing/2014/main" id="{B30F81BF-3B2D-E90E-3801-A1538E388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2" name="Rectangle 136">
            <a:extLst>
              <a:ext uri="{FF2B5EF4-FFF2-40B4-BE49-F238E27FC236}">
                <a16:creationId xmlns:a16="http://schemas.microsoft.com/office/drawing/2014/main" id="{8A2EB452-2F50-B9D9-76EE-F8BF2986C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224393" name="AutoShape 137">
            <a:extLst>
              <a:ext uri="{FF2B5EF4-FFF2-40B4-BE49-F238E27FC236}">
                <a16:creationId xmlns:a16="http://schemas.microsoft.com/office/drawing/2014/main" id="{957780CD-1F61-DACF-EB0E-5C994DA01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4" name="Rectangle 138">
            <a:extLst>
              <a:ext uri="{FF2B5EF4-FFF2-40B4-BE49-F238E27FC236}">
                <a16:creationId xmlns:a16="http://schemas.microsoft.com/office/drawing/2014/main" id="{52F1C2D9-5ED6-31C1-BDC6-639EFAA9C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5" name="AutoShape 139">
            <a:extLst>
              <a:ext uri="{FF2B5EF4-FFF2-40B4-BE49-F238E27FC236}">
                <a16:creationId xmlns:a16="http://schemas.microsoft.com/office/drawing/2014/main" id="{B98D9266-54F8-1250-B3D4-7D260F39E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6" name="Line 140">
            <a:extLst>
              <a:ext uri="{FF2B5EF4-FFF2-40B4-BE49-F238E27FC236}">
                <a16:creationId xmlns:a16="http://schemas.microsoft.com/office/drawing/2014/main" id="{4524908D-6D41-597D-AEDB-B247315F52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7" name="Line 141">
            <a:extLst>
              <a:ext uri="{FF2B5EF4-FFF2-40B4-BE49-F238E27FC236}">
                <a16:creationId xmlns:a16="http://schemas.microsoft.com/office/drawing/2014/main" id="{419266FB-E814-2991-E858-D3FDB23F0A4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8" name="Line 142">
            <a:extLst>
              <a:ext uri="{FF2B5EF4-FFF2-40B4-BE49-F238E27FC236}">
                <a16:creationId xmlns:a16="http://schemas.microsoft.com/office/drawing/2014/main" id="{D4FD5C6F-3C68-F724-C927-821CFFBDA5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9" name="Line 143">
            <a:extLst>
              <a:ext uri="{FF2B5EF4-FFF2-40B4-BE49-F238E27FC236}">
                <a16:creationId xmlns:a16="http://schemas.microsoft.com/office/drawing/2014/main" id="{854E2903-9CFE-2889-9158-6BA7651F3D8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400" name="Line 144">
            <a:extLst>
              <a:ext uri="{FF2B5EF4-FFF2-40B4-BE49-F238E27FC236}">
                <a16:creationId xmlns:a16="http://schemas.microsoft.com/office/drawing/2014/main" id="{31438DF7-CF5F-98FE-E3EE-8018FC17B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401" name="Rectangle 145">
            <a:extLst>
              <a:ext uri="{FF2B5EF4-FFF2-40B4-BE49-F238E27FC236}">
                <a16:creationId xmlns:a16="http://schemas.microsoft.com/office/drawing/2014/main" id="{F210EF70-66D1-9F23-FC53-8DD533D4E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24402" name="Rectangle 146">
            <a:extLst>
              <a:ext uri="{FF2B5EF4-FFF2-40B4-BE49-F238E27FC236}">
                <a16:creationId xmlns:a16="http://schemas.microsoft.com/office/drawing/2014/main" id="{DA78A5D8-0D4B-E39D-2551-1DB6DDC37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24403" name="Rectangle 147">
            <a:extLst>
              <a:ext uri="{FF2B5EF4-FFF2-40B4-BE49-F238E27FC236}">
                <a16:creationId xmlns:a16="http://schemas.microsoft.com/office/drawing/2014/main" id="{C5A62AA6-9C21-8F6A-DBC2-4848E8188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24404" name="Rectangle 148">
            <a:extLst>
              <a:ext uri="{FF2B5EF4-FFF2-40B4-BE49-F238E27FC236}">
                <a16:creationId xmlns:a16="http://schemas.microsoft.com/office/drawing/2014/main" id="{D6DDB853-162B-2956-54C8-DFCE7E6B5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95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24405" name="Rectangle 149">
            <a:extLst>
              <a:ext uri="{FF2B5EF4-FFF2-40B4-BE49-F238E27FC236}">
                <a16:creationId xmlns:a16="http://schemas.microsoft.com/office/drawing/2014/main" id="{F5D5116F-3E0C-3574-250B-E87B4CDD9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224406" name="Line 150">
            <a:extLst>
              <a:ext uri="{FF2B5EF4-FFF2-40B4-BE49-F238E27FC236}">
                <a16:creationId xmlns:a16="http://schemas.microsoft.com/office/drawing/2014/main" id="{E2B77D0D-DD26-2F55-3A95-B963C44EB9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407" name="Rectangle 151">
            <a:extLst>
              <a:ext uri="{FF2B5EF4-FFF2-40B4-BE49-F238E27FC236}">
                <a16:creationId xmlns:a16="http://schemas.microsoft.com/office/drawing/2014/main" id="{8AC21BB1-E1D6-289A-EDE2-26B20695A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24408" name="Text Box 152">
            <a:extLst>
              <a:ext uri="{FF2B5EF4-FFF2-40B4-BE49-F238E27FC236}">
                <a16:creationId xmlns:a16="http://schemas.microsoft.com/office/drawing/2014/main" id="{8C1501B6-3217-FB2B-8680-596BF82FE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224411" name="Text Box 155">
            <a:extLst>
              <a:ext uri="{FF2B5EF4-FFF2-40B4-BE49-F238E27FC236}">
                <a16:creationId xmlns:a16="http://schemas.microsoft.com/office/drawing/2014/main" id="{9C09E6AB-23CA-35AE-3109-C9892897C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26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3</a:t>
            </a:r>
          </a:p>
        </p:txBody>
      </p:sp>
      <p:sp>
        <p:nvSpPr>
          <p:cNvPr id="224412" name="Rectangle 156">
            <a:extLst>
              <a:ext uri="{FF2B5EF4-FFF2-40B4-BE49-F238E27FC236}">
                <a16:creationId xmlns:a16="http://schemas.microsoft.com/office/drawing/2014/main" id="{1D506C2B-6681-D5BC-1180-D1DC99E0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24460" name="Freeform 204">
            <a:extLst>
              <a:ext uri="{FF2B5EF4-FFF2-40B4-BE49-F238E27FC236}">
                <a16:creationId xmlns:a16="http://schemas.microsoft.com/office/drawing/2014/main" id="{7EA9FD94-D975-2BC2-2463-4C95BCE554EF}"/>
              </a:ext>
            </a:extLst>
          </p:cNvPr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67" name="Text Box 211">
            <a:extLst>
              <a:ext uri="{FF2B5EF4-FFF2-40B4-BE49-F238E27FC236}">
                <a16:creationId xmlns:a16="http://schemas.microsoft.com/office/drawing/2014/main" id="{B5C13B4E-C7C9-8CDF-1C65-05604EAED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1333500"/>
            <a:ext cx="3662363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5400">
                <a:solidFill>
                  <a:schemeClr val="accent2"/>
                </a:solidFill>
              </a:rPr>
              <a:t>ПОЧЕМУ</a:t>
            </a:r>
            <a:r>
              <a:rPr lang="en-US" altLang="en-US" sz="540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224468" name="Text Box 212">
            <a:extLst>
              <a:ext uri="{FF2B5EF4-FFF2-40B4-BE49-F238E27FC236}">
                <a16:creationId xmlns:a16="http://schemas.microsoft.com/office/drawing/2014/main" id="{E7BF113E-2DB1-5782-ADFF-E9A849ED0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2628900"/>
            <a:ext cx="4529138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chemeClr val="accent2"/>
                </a:solidFill>
              </a:rPr>
              <a:t>НЕПОСЛУШАНИЕ</a:t>
            </a:r>
            <a:r>
              <a:rPr lang="en-US" altLang="en-US" sz="3600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224469" name="Text Box 213">
            <a:extLst>
              <a:ext uri="{FF2B5EF4-FFF2-40B4-BE49-F238E27FC236}">
                <a16:creationId xmlns:a16="http://schemas.microsoft.com/office/drawing/2014/main" id="{576ED5CD-DBB6-8B7B-95FA-9EAF0ED88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695700"/>
            <a:ext cx="342900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accent2"/>
                </a:solidFill>
              </a:rPr>
              <a:t>НЕВЕРИЕ</a:t>
            </a:r>
            <a:r>
              <a:rPr lang="en-US" altLang="en-US" sz="3200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224470" name="Text Box 214">
            <a:extLst>
              <a:ext uri="{FF2B5EF4-FFF2-40B4-BE49-F238E27FC236}">
                <a16:creationId xmlns:a16="http://schemas.microsoft.com/office/drawing/2014/main" id="{9F69CA2A-B96F-E941-A24E-EFFE75920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7" grpId="0" autoUpdateAnimBg="0"/>
      <p:bldP spid="224468" grpId="0" autoUpdateAnimBg="0"/>
      <p:bldP spid="22446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2">
            <a:extLst>
              <a:ext uri="{FF2B5EF4-FFF2-40B4-BE49-F238E27FC236}">
                <a16:creationId xmlns:a16="http://schemas.microsoft.com/office/drawing/2014/main" id="{C2BD35FC-F8DD-300C-41EA-928B1E058B9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656387" name="Rectangle 3">
              <a:extLst>
                <a:ext uri="{FF2B5EF4-FFF2-40B4-BE49-F238E27FC236}">
                  <a16:creationId xmlns:a16="http://schemas.microsoft.com/office/drawing/2014/main" id="{1A0E5780-3545-BE3F-F24E-FFCA55151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388" name="Rectangle 4">
              <a:extLst>
                <a:ext uri="{FF2B5EF4-FFF2-40B4-BE49-F238E27FC236}">
                  <a16:creationId xmlns:a16="http://schemas.microsoft.com/office/drawing/2014/main" id="{21A3EDCF-77CF-A024-2F08-A26D8FABD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389" name="Rectangle 5">
              <a:extLst>
                <a:ext uri="{FF2B5EF4-FFF2-40B4-BE49-F238E27FC236}">
                  <a16:creationId xmlns:a16="http://schemas.microsoft.com/office/drawing/2014/main" id="{1BBB8ED4-4045-7E23-21C8-1DFE75A3A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56391" name="Rectangle 7">
            <a:extLst>
              <a:ext uri="{FF2B5EF4-FFF2-40B4-BE49-F238E27FC236}">
                <a16:creationId xmlns:a16="http://schemas.microsoft.com/office/drawing/2014/main" id="{2E12057E-4ADD-E4B2-8C60-DDC306399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6392" name="Line 8">
            <a:extLst>
              <a:ext uri="{FF2B5EF4-FFF2-40B4-BE49-F238E27FC236}">
                <a16:creationId xmlns:a16="http://schemas.microsoft.com/office/drawing/2014/main" id="{DC0FFA56-0663-A84C-D600-14C2F47A9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6393" name="Text Box 9">
            <a:extLst>
              <a:ext uri="{FF2B5EF4-FFF2-40B4-BE49-F238E27FC236}">
                <a16:creationId xmlns:a16="http://schemas.microsoft.com/office/drawing/2014/main" id="{ED8C1718-5AED-D4BF-8B85-EAFE9335B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4450"/>
            <a:ext cx="28749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Чис</a:t>
            </a:r>
            <a:r>
              <a:rPr lang="en-US" altLang="en-US" sz="1200">
                <a:solidFill>
                  <a:schemeClr val="tx1"/>
                </a:solidFill>
              </a:rPr>
              <a:t>. 32:49; 34:1</a:t>
            </a:r>
          </a:p>
        </p:txBody>
      </p:sp>
      <p:sp>
        <p:nvSpPr>
          <p:cNvPr id="656394" name="Text Box 10">
            <a:extLst>
              <a:ext uri="{FF2B5EF4-FFF2-40B4-BE49-F238E27FC236}">
                <a16:creationId xmlns:a16="http://schemas.microsoft.com/office/drawing/2014/main" id="{B5535DBA-F241-AAC9-FD48-FA86460BA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656395" name="Text Box 11">
            <a:extLst>
              <a:ext uri="{FF2B5EF4-FFF2-40B4-BE49-F238E27FC236}">
                <a16:creationId xmlns:a16="http://schemas.microsoft.com/office/drawing/2014/main" id="{D4ED8FFC-459A-EF36-6B06-606919D94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sz="2000" b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56396" name="Rectangle 12">
            <a:extLst>
              <a:ext uri="{FF2B5EF4-FFF2-40B4-BE49-F238E27FC236}">
                <a16:creationId xmlns:a16="http://schemas.microsoft.com/office/drawing/2014/main" id="{D0D32178-41B1-F19C-CF4F-0457B32DE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656399" name="Rectangle 15">
            <a:extLst>
              <a:ext uri="{FF2B5EF4-FFF2-40B4-BE49-F238E27FC236}">
                <a16:creationId xmlns:a16="http://schemas.microsoft.com/office/drawing/2014/main" id="{EAB219C5-2551-502C-AFB6-0AB776C7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563" y="63468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ru-RU">
              <a:latin typeface="Comic Sans MS" charset="0"/>
              <a:ea typeface="ＭＳ Ｐゴシック" charset="0"/>
            </a:endParaRPr>
          </a:p>
        </p:txBody>
      </p:sp>
      <p:sp>
        <p:nvSpPr>
          <p:cNvPr id="656400" name="Text Box 16">
            <a:extLst>
              <a:ext uri="{FF2B5EF4-FFF2-40B4-BE49-F238E27FC236}">
                <a16:creationId xmlns:a16="http://schemas.microsoft.com/office/drawing/2014/main" id="{A830D65F-C0E8-D04C-03DC-593405B53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656451" name="Rectangle 67">
            <a:extLst>
              <a:ext uri="{FF2B5EF4-FFF2-40B4-BE49-F238E27FC236}">
                <a16:creationId xmlns:a16="http://schemas.microsoft.com/office/drawing/2014/main" id="{55271DD2-76EB-F40F-7E32-F6F6B1FA0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ПОДГОТОВКАСЦЕНЫ</a:t>
            </a:r>
            <a:endParaRPr lang="en-US" altLang="en-US"/>
          </a:p>
        </p:txBody>
      </p:sp>
      <p:grpSp>
        <p:nvGrpSpPr>
          <p:cNvPr id="44043" name="Group 85">
            <a:extLst>
              <a:ext uri="{FF2B5EF4-FFF2-40B4-BE49-F238E27FC236}">
                <a16:creationId xmlns:a16="http://schemas.microsoft.com/office/drawing/2014/main" id="{64DFA889-DABF-8108-3E2C-D0D62319EFCB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825500"/>
            <a:ext cx="7115175" cy="5257800"/>
            <a:chOff x="1008" y="520"/>
            <a:chExt cx="4391" cy="3312"/>
          </a:xfrm>
        </p:grpSpPr>
        <p:grpSp>
          <p:nvGrpSpPr>
            <p:cNvPr id="44070" name="Group 86">
              <a:extLst>
                <a:ext uri="{FF2B5EF4-FFF2-40B4-BE49-F238E27FC236}">
                  <a16:creationId xmlns:a16="http://schemas.microsoft.com/office/drawing/2014/main" id="{11A0637D-9F15-4A95-2AF1-810C0E640E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520"/>
              <a:ext cx="4320" cy="3312"/>
              <a:chOff x="1008" y="528"/>
              <a:chExt cx="4320" cy="3312"/>
            </a:xfrm>
          </p:grpSpPr>
          <p:sp>
            <p:nvSpPr>
              <p:cNvPr id="656471" name="Rectangle 87">
                <a:extLst>
                  <a:ext uri="{FF2B5EF4-FFF2-40B4-BE49-F238E27FC236}">
                    <a16:creationId xmlns:a16="http://schemas.microsoft.com/office/drawing/2014/main" id="{8139D42C-2479-2099-B46E-AABF0436E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528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331B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72" name="Freeform 88">
                <a:extLst>
                  <a:ext uri="{FF2B5EF4-FFF2-40B4-BE49-F238E27FC236}">
                    <a16:creationId xmlns:a16="http://schemas.microsoft.com/office/drawing/2014/main" id="{3F5981AA-65C6-7B58-5181-DD6D55CA8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" y="541"/>
                <a:ext cx="1021" cy="1921"/>
              </a:xfrm>
              <a:custGeom>
                <a:avLst/>
                <a:gdLst>
                  <a:gd name="T0" fmla="*/ 984 w 1021"/>
                  <a:gd name="T1" fmla="*/ 24 h 1921"/>
                  <a:gd name="T2" fmla="*/ 996 w 1021"/>
                  <a:gd name="T3" fmla="*/ 72 h 1921"/>
                  <a:gd name="T4" fmla="*/ 1008 w 1021"/>
                  <a:gd name="T5" fmla="*/ 120 h 1921"/>
                  <a:gd name="T6" fmla="*/ 1020 w 1021"/>
                  <a:gd name="T7" fmla="*/ 180 h 1921"/>
                  <a:gd name="T8" fmla="*/ 1020 w 1021"/>
                  <a:gd name="T9" fmla="*/ 240 h 1921"/>
                  <a:gd name="T10" fmla="*/ 1020 w 1021"/>
                  <a:gd name="T11" fmla="*/ 300 h 1921"/>
                  <a:gd name="T12" fmla="*/ 1020 w 1021"/>
                  <a:gd name="T13" fmla="*/ 348 h 1921"/>
                  <a:gd name="T14" fmla="*/ 1020 w 1021"/>
                  <a:gd name="T15" fmla="*/ 396 h 1921"/>
                  <a:gd name="T16" fmla="*/ 1008 w 1021"/>
                  <a:gd name="T17" fmla="*/ 456 h 1921"/>
                  <a:gd name="T18" fmla="*/ 996 w 1021"/>
                  <a:gd name="T19" fmla="*/ 516 h 1921"/>
                  <a:gd name="T20" fmla="*/ 996 w 1021"/>
                  <a:gd name="T21" fmla="*/ 564 h 1921"/>
                  <a:gd name="T22" fmla="*/ 972 w 1021"/>
                  <a:gd name="T23" fmla="*/ 636 h 1921"/>
                  <a:gd name="T24" fmla="*/ 972 w 1021"/>
                  <a:gd name="T25" fmla="*/ 696 h 1921"/>
                  <a:gd name="T26" fmla="*/ 948 w 1021"/>
                  <a:gd name="T27" fmla="*/ 744 h 1921"/>
                  <a:gd name="T28" fmla="*/ 936 w 1021"/>
                  <a:gd name="T29" fmla="*/ 792 h 1921"/>
                  <a:gd name="T30" fmla="*/ 924 w 1021"/>
                  <a:gd name="T31" fmla="*/ 864 h 1921"/>
                  <a:gd name="T32" fmla="*/ 900 w 1021"/>
                  <a:gd name="T33" fmla="*/ 912 h 1921"/>
                  <a:gd name="T34" fmla="*/ 888 w 1021"/>
                  <a:gd name="T35" fmla="*/ 960 h 1921"/>
                  <a:gd name="T36" fmla="*/ 864 w 1021"/>
                  <a:gd name="T37" fmla="*/ 1020 h 1921"/>
                  <a:gd name="T38" fmla="*/ 840 w 1021"/>
                  <a:gd name="T39" fmla="*/ 1068 h 1921"/>
                  <a:gd name="T40" fmla="*/ 828 w 1021"/>
                  <a:gd name="T41" fmla="*/ 1116 h 1921"/>
                  <a:gd name="T42" fmla="*/ 792 w 1021"/>
                  <a:gd name="T43" fmla="*/ 1176 h 1921"/>
                  <a:gd name="T44" fmla="*/ 768 w 1021"/>
                  <a:gd name="T45" fmla="*/ 1224 h 1921"/>
                  <a:gd name="T46" fmla="*/ 732 w 1021"/>
                  <a:gd name="T47" fmla="*/ 1284 h 1921"/>
                  <a:gd name="T48" fmla="*/ 696 w 1021"/>
                  <a:gd name="T49" fmla="*/ 1332 h 1921"/>
                  <a:gd name="T50" fmla="*/ 660 w 1021"/>
                  <a:gd name="T51" fmla="*/ 1380 h 1921"/>
                  <a:gd name="T52" fmla="*/ 636 w 1021"/>
                  <a:gd name="T53" fmla="*/ 1428 h 1921"/>
                  <a:gd name="T54" fmla="*/ 600 w 1021"/>
                  <a:gd name="T55" fmla="*/ 1476 h 1921"/>
                  <a:gd name="T56" fmla="*/ 564 w 1021"/>
                  <a:gd name="T57" fmla="*/ 1524 h 1921"/>
                  <a:gd name="T58" fmla="*/ 540 w 1021"/>
                  <a:gd name="T59" fmla="*/ 1560 h 1921"/>
                  <a:gd name="T60" fmla="*/ 516 w 1021"/>
                  <a:gd name="T61" fmla="*/ 1608 h 1921"/>
                  <a:gd name="T62" fmla="*/ 480 w 1021"/>
                  <a:gd name="T63" fmla="*/ 1644 h 1921"/>
                  <a:gd name="T64" fmla="*/ 432 w 1021"/>
                  <a:gd name="T65" fmla="*/ 1692 h 1921"/>
                  <a:gd name="T66" fmla="*/ 396 w 1021"/>
                  <a:gd name="T67" fmla="*/ 1728 h 1921"/>
                  <a:gd name="T68" fmla="*/ 336 w 1021"/>
                  <a:gd name="T69" fmla="*/ 1764 h 1921"/>
                  <a:gd name="T70" fmla="*/ 288 w 1021"/>
                  <a:gd name="T71" fmla="*/ 1800 h 1921"/>
                  <a:gd name="T72" fmla="*/ 228 w 1021"/>
                  <a:gd name="T73" fmla="*/ 1836 h 1921"/>
                  <a:gd name="T74" fmla="*/ 168 w 1021"/>
                  <a:gd name="T75" fmla="*/ 1860 h 1921"/>
                  <a:gd name="T76" fmla="*/ 96 w 1021"/>
                  <a:gd name="T77" fmla="*/ 1884 h 1921"/>
                  <a:gd name="T78" fmla="*/ 48 w 1021"/>
                  <a:gd name="T79" fmla="*/ 1908 h 1921"/>
                  <a:gd name="T80" fmla="*/ 0 w 1021"/>
                  <a:gd name="T81" fmla="*/ 192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73" name="Freeform 89">
                <a:extLst>
                  <a:ext uri="{FF2B5EF4-FFF2-40B4-BE49-F238E27FC236}">
                    <a16:creationId xmlns:a16="http://schemas.microsoft.com/office/drawing/2014/main" id="{EFFC7C9B-F051-B53B-D8B3-212955050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" y="2506"/>
                <a:ext cx="901" cy="1321"/>
              </a:xfrm>
              <a:custGeom>
                <a:avLst/>
                <a:gdLst>
                  <a:gd name="T0" fmla="*/ 900 w 901"/>
                  <a:gd name="T1" fmla="*/ 0 h 1321"/>
                  <a:gd name="T2" fmla="*/ 876 w 901"/>
                  <a:gd name="T3" fmla="*/ 12 h 1321"/>
                  <a:gd name="T4" fmla="*/ 852 w 901"/>
                  <a:gd name="T5" fmla="*/ 24 h 1321"/>
                  <a:gd name="T6" fmla="*/ 828 w 901"/>
                  <a:gd name="T7" fmla="*/ 36 h 1321"/>
                  <a:gd name="T8" fmla="*/ 804 w 901"/>
                  <a:gd name="T9" fmla="*/ 48 h 1321"/>
                  <a:gd name="T10" fmla="*/ 780 w 901"/>
                  <a:gd name="T11" fmla="*/ 60 h 1321"/>
                  <a:gd name="T12" fmla="*/ 768 w 901"/>
                  <a:gd name="T13" fmla="*/ 84 h 1321"/>
                  <a:gd name="T14" fmla="*/ 744 w 901"/>
                  <a:gd name="T15" fmla="*/ 96 h 1321"/>
                  <a:gd name="T16" fmla="*/ 720 w 901"/>
                  <a:gd name="T17" fmla="*/ 120 h 1321"/>
                  <a:gd name="T18" fmla="*/ 696 w 901"/>
                  <a:gd name="T19" fmla="*/ 132 h 1321"/>
                  <a:gd name="T20" fmla="*/ 684 w 901"/>
                  <a:gd name="T21" fmla="*/ 156 h 1321"/>
                  <a:gd name="T22" fmla="*/ 660 w 901"/>
                  <a:gd name="T23" fmla="*/ 168 h 1321"/>
                  <a:gd name="T24" fmla="*/ 648 w 901"/>
                  <a:gd name="T25" fmla="*/ 192 h 1321"/>
                  <a:gd name="T26" fmla="*/ 624 w 901"/>
                  <a:gd name="T27" fmla="*/ 216 h 1321"/>
                  <a:gd name="T28" fmla="*/ 612 w 901"/>
                  <a:gd name="T29" fmla="*/ 240 h 1321"/>
                  <a:gd name="T30" fmla="*/ 588 w 901"/>
                  <a:gd name="T31" fmla="*/ 252 h 1321"/>
                  <a:gd name="T32" fmla="*/ 576 w 901"/>
                  <a:gd name="T33" fmla="*/ 276 h 1321"/>
                  <a:gd name="T34" fmla="*/ 552 w 901"/>
                  <a:gd name="T35" fmla="*/ 288 h 1321"/>
                  <a:gd name="T36" fmla="*/ 528 w 901"/>
                  <a:gd name="T37" fmla="*/ 312 h 1321"/>
                  <a:gd name="T38" fmla="*/ 516 w 901"/>
                  <a:gd name="T39" fmla="*/ 336 h 1321"/>
                  <a:gd name="T40" fmla="*/ 492 w 901"/>
                  <a:gd name="T41" fmla="*/ 360 h 1321"/>
                  <a:gd name="T42" fmla="*/ 468 w 901"/>
                  <a:gd name="T43" fmla="*/ 372 h 1321"/>
                  <a:gd name="T44" fmla="*/ 456 w 901"/>
                  <a:gd name="T45" fmla="*/ 396 h 1321"/>
                  <a:gd name="T46" fmla="*/ 432 w 901"/>
                  <a:gd name="T47" fmla="*/ 420 h 1321"/>
                  <a:gd name="T48" fmla="*/ 408 w 901"/>
                  <a:gd name="T49" fmla="*/ 444 h 1321"/>
                  <a:gd name="T50" fmla="*/ 396 w 901"/>
                  <a:gd name="T51" fmla="*/ 468 h 1321"/>
                  <a:gd name="T52" fmla="*/ 372 w 901"/>
                  <a:gd name="T53" fmla="*/ 492 h 1321"/>
                  <a:gd name="T54" fmla="*/ 360 w 901"/>
                  <a:gd name="T55" fmla="*/ 516 h 1321"/>
                  <a:gd name="T56" fmla="*/ 336 w 901"/>
                  <a:gd name="T57" fmla="*/ 540 h 1321"/>
                  <a:gd name="T58" fmla="*/ 324 w 901"/>
                  <a:gd name="T59" fmla="*/ 564 h 1321"/>
                  <a:gd name="T60" fmla="*/ 312 w 901"/>
                  <a:gd name="T61" fmla="*/ 588 h 1321"/>
                  <a:gd name="T62" fmla="*/ 288 w 901"/>
                  <a:gd name="T63" fmla="*/ 624 h 1321"/>
                  <a:gd name="T64" fmla="*/ 276 w 901"/>
                  <a:gd name="T65" fmla="*/ 648 h 1321"/>
                  <a:gd name="T66" fmla="*/ 264 w 901"/>
                  <a:gd name="T67" fmla="*/ 684 h 1321"/>
                  <a:gd name="T68" fmla="*/ 240 w 901"/>
                  <a:gd name="T69" fmla="*/ 708 h 1321"/>
                  <a:gd name="T70" fmla="*/ 228 w 901"/>
                  <a:gd name="T71" fmla="*/ 732 h 1321"/>
                  <a:gd name="T72" fmla="*/ 216 w 901"/>
                  <a:gd name="T73" fmla="*/ 756 h 1321"/>
                  <a:gd name="T74" fmla="*/ 204 w 901"/>
                  <a:gd name="T75" fmla="*/ 780 h 1321"/>
                  <a:gd name="T76" fmla="*/ 192 w 901"/>
                  <a:gd name="T77" fmla="*/ 804 h 1321"/>
                  <a:gd name="T78" fmla="*/ 180 w 901"/>
                  <a:gd name="T79" fmla="*/ 828 h 1321"/>
                  <a:gd name="T80" fmla="*/ 168 w 901"/>
                  <a:gd name="T81" fmla="*/ 852 h 1321"/>
                  <a:gd name="T82" fmla="*/ 156 w 901"/>
                  <a:gd name="T83" fmla="*/ 876 h 1321"/>
                  <a:gd name="T84" fmla="*/ 144 w 901"/>
                  <a:gd name="T85" fmla="*/ 900 h 1321"/>
                  <a:gd name="T86" fmla="*/ 132 w 901"/>
                  <a:gd name="T87" fmla="*/ 924 h 1321"/>
                  <a:gd name="T88" fmla="*/ 120 w 901"/>
                  <a:gd name="T89" fmla="*/ 948 h 1321"/>
                  <a:gd name="T90" fmla="*/ 120 w 901"/>
                  <a:gd name="T91" fmla="*/ 972 h 1321"/>
                  <a:gd name="T92" fmla="*/ 108 w 901"/>
                  <a:gd name="T93" fmla="*/ 996 h 1321"/>
                  <a:gd name="T94" fmla="*/ 96 w 901"/>
                  <a:gd name="T95" fmla="*/ 1020 h 1321"/>
                  <a:gd name="T96" fmla="*/ 96 w 901"/>
                  <a:gd name="T97" fmla="*/ 1044 h 1321"/>
                  <a:gd name="T98" fmla="*/ 84 w 901"/>
                  <a:gd name="T99" fmla="*/ 1068 h 1321"/>
                  <a:gd name="T100" fmla="*/ 72 w 901"/>
                  <a:gd name="T101" fmla="*/ 1092 h 1321"/>
                  <a:gd name="T102" fmla="*/ 60 w 901"/>
                  <a:gd name="T103" fmla="*/ 1116 h 1321"/>
                  <a:gd name="T104" fmla="*/ 60 w 901"/>
                  <a:gd name="T105" fmla="*/ 1140 h 1321"/>
                  <a:gd name="T106" fmla="*/ 48 w 901"/>
                  <a:gd name="T107" fmla="*/ 1164 h 1321"/>
                  <a:gd name="T108" fmla="*/ 36 w 901"/>
                  <a:gd name="T109" fmla="*/ 1188 h 1321"/>
                  <a:gd name="T110" fmla="*/ 36 w 901"/>
                  <a:gd name="T111" fmla="*/ 1212 h 1321"/>
                  <a:gd name="T112" fmla="*/ 24 w 901"/>
                  <a:gd name="T113" fmla="*/ 1236 h 1321"/>
                  <a:gd name="T114" fmla="*/ 12 w 901"/>
                  <a:gd name="T115" fmla="*/ 1260 h 1321"/>
                  <a:gd name="T116" fmla="*/ 12 w 901"/>
                  <a:gd name="T117" fmla="*/ 1296 h 1321"/>
                  <a:gd name="T118" fmla="*/ 0 w 901"/>
                  <a:gd name="T119" fmla="*/ 1320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01" h="1321">
                    <a:moveTo>
                      <a:pt x="900" y="0"/>
                    </a:moveTo>
                    <a:lnTo>
                      <a:pt x="876" y="12"/>
                    </a:lnTo>
                    <a:lnTo>
                      <a:pt x="852" y="24"/>
                    </a:lnTo>
                    <a:lnTo>
                      <a:pt x="828" y="36"/>
                    </a:lnTo>
                    <a:lnTo>
                      <a:pt x="804" y="48"/>
                    </a:lnTo>
                    <a:lnTo>
                      <a:pt x="780" y="60"/>
                    </a:lnTo>
                    <a:lnTo>
                      <a:pt x="768" y="84"/>
                    </a:lnTo>
                    <a:lnTo>
                      <a:pt x="744" y="96"/>
                    </a:lnTo>
                    <a:lnTo>
                      <a:pt x="720" y="120"/>
                    </a:lnTo>
                    <a:lnTo>
                      <a:pt x="696" y="132"/>
                    </a:lnTo>
                    <a:lnTo>
                      <a:pt x="684" y="156"/>
                    </a:lnTo>
                    <a:lnTo>
                      <a:pt x="660" y="168"/>
                    </a:lnTo>
                    <a:lnTo>
                      <a:pt x="648" y="192"/>
                    </a:lnTo>
                    <a:lnTo>
                      <a:pt x="624" y="216"/>
                    </a:lnTo>
                    <a:lnTo>
                      <a:pt x="612" y="240"/>
                    </a:lnTo>
                    <a:lnTo>
                      <a:pt x="588" y="252"/>
                    </a:lnTo>
                    <a:lnTo>
                      <a:pt x="576" y="276"/>
                    </a:lnTo>
                    <a:lnTo>
                      <a:pt x="552" y="288"/>
                    </a:lnTo>
                    <a:lnTo>
                      <a:pt x="528" y="312"/>
                    </a:lnTo>
                    <a:lnTo>
                      <a:pt x="516" y="336"/>
                    </a:lnTo>
                    <a:lnTo>
                      <a:pt x="492" y="360"/>
                    </a:lnTo>
                    <a:lnTo>
                      <a:pt x="468" y="372"/>
                    </a:lnTo>
                    <a:lnTo>
                      <a:pt x="456" y="396"/>
                    </a:lnTo>
                    <a:lnTo>
                      <a:pt x="432" y="420"/>
                    </a:lnTo>
                    <a:lnTo>
                      <a:pt x="408" y="444"/>
                    </a:lnTo>
                    <a:lnTo>
                      <a:pt x="396" y="468"/>
                    </a:lnTo>
                    <a:lnTo>
                      <a:pt x="372" y="492"/>
                    </a:lnTo>
                    <a:lnTo>
                      <a:pt x="360" y="516"/>
                    </a:lnTo>
                    <a:lnTo>
                      <a:pt x="336" y="540"/>
                    </a:lnTo>
                    <a:lnTo>
                      <a:pt x="324" y="564"/>
                    </a:lnTo>
                    <a:lnTo>
                      <a:pt x="312" y="588"/>
                    </a:lnTo>
                    <a:lnTo>
                      <a:pt x="288" y="624"/>
                    </a:lnTo>
                    <a:lnTo>
                      <a:pt x="276" y="648"/>
                    </a:lnTo>
                    <a:lnTo>
                      <a:pt x="264" y="684"/>
                    </a:lnTo>
                    <a:lnTo>
                      <a:pt x="240" y="708"/>
                    </a:lnTo>
                    <a:lnTo>
                      <a:pt x="228" y="732"/>
                    </a:lnTo>
                    <a:lnTo>
                      <a:pt x="216" y="756"/>
                    </a:lnTo>
                    <a:lnTo>
                      <a:pt x="204" y="780"/>
                    </a:lnTo>
                    <a:lnTo>
                      <a:pt x="192" y="804"/>
                    </a:lnTo>
                    <a:lnTo>
                      <a:pt x="180" y="828"/>
                    </a:lnTo>
                    <a:lnTo>
                      <a:pt x="168" y="852"/>
                    </a:lnTo>
                    <a:lnTo>
                      <a:pt x="156" y="876"/>
                    </a:lnTo>
                    <a:lnTo>
                      <a:pt x="144" y="900"/>
                    </a:lnTo>
                    <a:lnTo>
                      <a:pt x="132" y="924"/>
                    </a:lnTo>
                    <a:lnTo>
                      <a:pt x="120" y="948"/>
                    </a:lnTo>
                    <a:lnTo>
                      <a:pt x="120" y="972"/>
                    </a:lnTo>
                    <a:lnTo>
                      <a:pt x="108" y="996"/>
                    </a:lnTo>
                    <a:lnTo>
                      <a:pt x="96" y="1020"/>
                    </a:lnTo>
                    <a:lnTo>
                      <a:pt x="96" y="1044"/>
                    </a:lnTo>
                    <a:lnTo>
                      <a:pt x="84" y="1068"/>
                    </a:lnTo>
                    <a:lnTo>
                      <a:pt x="72" y="1092"/>
                    </a:lnTo>
                    <a:lnTo>
                      <a:pt x="60" y="1116"/>
                    </a:lnTo>
                    <a:lnTo>
                      <a:pt x="60" y="1140"/>
                    </a:lnTo>
                    <a:lnTo>
                      <a:pt x="48" y="1164"/>
                    </a:lnTo>
                    <a:lnTo>
                      <a:pt x="36" y="1188"/>
                    </a:lnTo>
                    <a:lnTo>
                      <a:pt x="36" y="1212"/>
                    </a:lnTo>
                    <a:lnTo>
                      <a:pt x="24" y="1236"/>
                    </a:lnTo>
                    <a:lnTo>
                      <a:pt x="12" y="1260"/>
                    </a:lnTo>
                    <a:lnTo>
                      <a:pt x="12" y="1296"/>
                    </a:lnTo>
                    <a:lnTo>
                      <a:pt x="0" y="13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74" name="Freeform 90">
                <a:extLst>
                  <a:ext uri="{FF2B5EF4-FFF2-40B4-BE49-F238E27FC236}">
                    <a16:creationId xmlns:a16="http://schemas.microsoft.com/office/drawing/2014/main" id="{00588869-2F2A-ED9D-A104-3041C5313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1068"/>
                <a:ext cx="2582" cy="1837"/>
              </a:xfrm>
              <a:custGeom>
                <a:avLst/>
                <a:gdLst>
                  <a:gd name="T0" fmla="*/ 2555 w 2581"/>
                  <a:gd name="T1" fmla="*/ 1824 h 1837"/>
                  <a:gd name="T2" fmla="*/ 2494 w 2581"/>
                  <a:gd name="T3" fmla="*/ 1800 h 1837"/>
                  <a:gd name="T4" fmla="*/ 2444 w 2581"/>
                  <a:gd name="T5" fmla="*/ 1787 h 1837"/>
                  <a:gd name="T6" fmla="*/ 2395 w 2581"/>
                  <a:gd name="T7" fmla="*/ 1763 h 1837"/>
                  <a:gd name="T8" fmla="*/ 2345 w 2581"/>
                  <a:gd name="T9" fmla="*/ 1727 h 1837"/>
                  <a:gd name="T10" fmla="*/ 2296 w 2581"/>
                  <a:gd name="T11" fmla="*/ 1702 h 1837"/>
                  <a:gd name="T12" fmla="*/ 2247 w 2581"/>
                  <a:gd name="T13" fmla="*/ 1678 h 1837"/>
                  <a:gd name="T14" fmla="*/ 2185 w 2581"/>
                  <a:gd name="T15" fmla="*/ 1641 h 1837"/>
                  <a:gd name="T16" fmla="*/ 2123 w 2581"/>
                  <a:gd name="T17" fmla="*/ 1605 h 1837"/>
                  <a:gd name="T18" fmla="*/ 2074 w 2581"/>
                  <a:gd name="T19" fmla="*/ 1581 h 1837"/>
                  <a:gd name="T20" fmla="*/ 2024 w 2581"/>
                  <a:gd name="T21" fmla="*/ 1556 h 1837"/>
                  <a:gd name="T22" fmla="*/ 1975 w 2581"/>
                  <a:gd name="T23" fmla="*/ 1520 h 1837"/>
                  <a:gd name="T24" fmla="*/ 1926 w 2581"/>
                  <a:gd name="T25" fmla="*/ 1496 h 1837"/>
                  <a:gd name="T26" fmla="*/ 1889 w 2581"/>
                  <a:gd name="T27" fmla="*/ 1471 h 1837"/>
                  <a:gd name="T28" fmla="*/ 1827 w 2581"/>
                  <a:gd name="T29" fmla="*/ 1423 h 1837"/>
                  <a:gd name="T30" fmla="*/ 1778 w 2581"/>
                  <a:gd name="T31" fmla="*/ 1410 h 1837"/>
                  <a:gd name="T32" fmla="*/ 1728 w 2581"/>
                  <a:gd name="T33" fmla="*/ 1362 h 1837"/>
                  <a:gd name="T34" fmla="*/ 1679 w 2581"/>
                  <a:gd name="T35" fmla="*/ 1337 h 1837"/>
                  <a:gd name="T36" fmla="*/ 1629 w 2581"/>
                  <a:gd name="T37" fmla="*/ 1301 h 1837"/>
                  <a:gd name="T38" fmla="*/ 1555 w 2581"/>
                  <a:gd name="T39" fmla="*/ 1240 h 1837"/>
                  <a:gd name="T40" fmla="*/ 1506 w 2581"/>
                  <a:gd name="T41" fmla="*/ 1216 h 1837"/>
                  <a:gd name="T42" fmla="*/ 1457 w 2581"/>
                  <a:gd name="T43" fmla="*/ 1167 h 1837"/>
                  <a:gd name="T44" fmla="*/ 1395 w 2581"/>
                  <a:gd name="T45" fmla="*/ 1106 h 1837"/>
                  <a:gd name="T46" fmla="*/ 1358 w 2581"/>
                  <a:gd name="T47" fmla="*/ 1058 h 1837"/>
                  <a:gd name="T48" fmla="*/ 1333 w 2581"/>
                  <a:gd name="T49" fmla="*/ 1009 h 1837"/>
                  <a:gd name="T50" fmla="*/ 1296 w 2581"/>
                  <a:gd name="T51" fmla="*/ 961 h 1837"/>
                  <a:gd name="T52" fmla="*/ 1234 w 2581"/>
                  <a:gd name="T53" fmla="*/ 912 h 1837"/>
                  <a:gd name="T54" fmla="*/ 1173 w 2581"/>
                  <a:gd name="T55" fmla="*/ 851 h 1837"/>
                  <a:gd name="T56" fmla="*/ 1136 w 2581"/>
                  <a:gd name="T57" fmla="*/ 815 h 1837"/>
                  <a:gd name="T58" fmla="*/ 1099 w 2581"/>
                  <a:gd name="T59" fmla="*/ 766 h 1837"/>
                  <a:gd name="T60" fmla="*/ 1062 w 2581"/>
                  <a:gd name="T61" fmla="*/ 730 h 1837"/>
                  <a:gd name="T62" fmla="*/ 1012 w 2581"/>
                  <a:gd name="T63" fmla="*/ 681 h 1837"/>
                  <a:gd name="T64" fmla="*/ 963 w 2581"/>
                  <a:gd name="T65" fmla="*/ 644 h 1837"/>
                  <a:gd name="T66" fmla="*/ 938 w 2581"/>
                  <a:gd name="T67" fmla="*/ 596 h 1837"/>
                  <a:gd name="T68" fmla="*/ 901 w 2581"/>
                  <a:gd name="T69" fmla="*/ 559 h 1837"/>
                  <a:gd name="T70" fmla="*/ 876 w 2581"/>
                  <a:gd name="T71" fmla="*/ 511 h 1837"/>
                  <a:gd name="T72" fmla="*/ 852 w 2581"/>
                  <a:gd name="T73" fmla="*/ 462 h 1837"/>
                  <a:gd name="T74" fmla="*/ 815 w 2581"/>
                  <a:gd name="T75" fmla="*/ 413 h 1837"/>
                  <a:gd name="T76" fmla="*/ 790 w 2581"/>
                  <a:gd name="T77" fmla="*/ 365 h 1837"/>
                  <a:gd name="T78" fmla="*/ 753 w 2581"/>
                  <a:gd name="T79" fmla="*/ 328 h 1837"/>
                  <a:gd name="T80" fmla="*/ 704 w 2581"/>
                  <a:gd name="T81" fmla="*/ 267 h 1837"/>
                  <a:gd name="T82" fmla="*/ 667 w 2581"/>
                  <a:gd name="T83" fmla="*/ 219 h 1837"/>
                  <a:gd name="T84" fmla="*/ 630 w 2581"/>
                  <a:gd name="T85" fmla="*/ 182 h 1837"/>
                  <a:gd name="T86" fmla="*/ 580 w 2581"/>
                  <a:gd name="T87" fmla="*/ 146 h 1837"/>
                  <a:gd name="T88" fmla="*/ 543 w 2581"/>
                  <a:gd name="T89" fmla="*/ 122 h 1837"/>
                  <a:gd name="T90" fmla="*/ 494 w 2581"/>
                  <a:gd name="T91" fmla="*/ 73 h 1837"/>
                  <a:gd name="T92" fmla="*/ 444 w 2581"/>
                  <a:gd name="T93" fmla="*/ 61 h 1837"/>
                  <a:gd name="T94" fmla="*/ 383 w 2581"/>
                  <a:gd name="T95" fmla="*/ 36 h 1837"/>
                  <a:gd name="T96" fmla="*/ 321 w 2581"/>
                  <a:gd name="T97" fmla="*/ 24 h 1837"/>
                  <a:gd name="T98" fmla="*/ 272 w 2581"/>
                  <a:gd name="T99" fmla="*/ 12 h 1837"/>
                  <a:gd name="T100" fmla="*/ 222 w 2581"/>
                  <a:gd name="T101" fmla="*/ 0 h 1837"/>
                  <a:gd name="T102" fmla="*/ 173 w 2581"/>
                  <a:gd name="T103" fmla="*/ 0 h 1837"/>
                  <a:gd name="T104" fmla="*/ 123 w 2581"/>
                  <a:gd name="T105" fmla="*/ 12 h 1837"/>
                  <a:gd name="T106" fmla="*/ 74 w 2581"/>
                  <a:gd name="T107" fmla="*/ 24 h 1837"/>
                  <a:gd name="T108" fmla="*/ 25 w 2581"/>
                  <a:gd name="T109" fmla="*/ 49 h 1837"/>
                  <a:gd name="T110" fmla="*/ 0 w 2581"/>
                  <a:gd name="T111" fmla="*/ 97 h 1837"/>
                  <a:gd name="T112" fmla="*/ 0 w 2581"/>
                  <a:gd name="T113" fmla="*/ 146 h 1837"/>
                  <a:gd name="T114" fmla="*/ 12 w 2581"/>
                  <a:gd name="T115" fmla="*/ 195 h 1837"/>
                  <a:gd name="T116" fmla="*/ 37 w 2581"/>
                  <a:gd name="T117" fmla="*/ 243 h 1837"/>
                  <a:gd name="T118" fmla="*/ 74 w 2581"/>
                  <a:gd name="T119" fmla="*/ 280 h 1837"/>
                  <a:gd name="T120" fmla="*/ 136 w 2581"/>
                  <a:gd name="T121" fmla="*/ 304 h 1837"/>
                  <a:gd name="T122" fmla="*/ 185 w 2581"/>
                  <a:gd name="T123" fmla="*/ 316 h 1837"/>
                  <a:gd name="T124" fmla="*/ 235 w 2581"/>
                  <a:gd name="T125" fmla="*/ 328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81" h="1837">
                    <a:moveTo>
                      <a:pt x="2580" y="1836"/>
                    </a:moveTo>
                    <a:lnTo>
                      <a:pt x="2555" y="1824"/>
                    </a:lnTo>
                    <a:lnTo>
                      <a:pt x="2518" y="1812"/>
                    </a:lnTo>
                    <a:lnTo>
                      <a:pt x="2494" y="1800"/>
                    </a:lnTo>
                    <a:lnTo>
                      <a:pt x="2469" y="1800"/>
                    </a:lnTo>
                    <a:lnTo>
                      <a:pt x="2444" y="1787"/>
                    </a:lnTo>
                    <a:lnTo>
                      <a:pt x="2420" y="1763"/>
                    </a:lnTo>
                    <a:lnTo>
                      <a:pt x="2395" y="1763"/>
                    </a:lnTo>
                    <a:lnTo>
                      <a:pt x="2370" y="1739"/>
                    </a:lnTo>
                    <a:lnTo>
                      <a:pt x="2345" y="1727"/>
                    </a:lnTo>
                    <a:lnTo>
                      <a:pt x="2321" y="1714"/>
                    </a:lnTo>
                    <a:lnTo>
                      <a:pt x="2296" y="1702"/>
                    </a:lnTo>
                    <a:lnTo>
                      <a:pt x="2271" y="1690"/>
                    </a:lnTo>
                    <a:lnTo>
                      <a:pt x="2247" y="1678"/>
                    </a:lnTo>
                    <a:lnTo>
                      <a:pt x="2222" y="1654"/>
                    </a:lnTo>
                    <a:lnTo>
                      <a:pt x="2185" y="1641"/>
                    </a:lnTo>
                    <a:lnTo>
                      <a:pt x="2160" y="1617"/>
                    </a:lnTo>
                    <a:lnTo>
                      <a:pt x="2123" y="1605"/>
                    </a:lnTo>
                    <a:lnTo>
                      <a:pt x="2099" y="1593"/>
                    </a:lnTo>
                    <a:lnTo>
                      <a:pt x="2074" y="1581"/>
                    </a:lnTo>
                    <a:lnTo>
                      <a:pt x="2049" y="1569"/>
                    </a:lnTo>
                    <a:lnTo>
                      <a:pt x="2024" y="1556"/>
                    </a:lnTo>
                    <a:lnTo>
                      <a:pt x="2000" y="1544"/>
                    </a:lnTo>
                    <a:lnTo>
                      <a:pt x="1975" y="1520"/>
                    </a:lnTo>
                    <a:lnTo>
                      <a:pt x="1950" y="1508"/>
                    </a:lnTo>
                    <a:lnTo>
                      <a:pt x="1926" y="1496"/>
                    </a:lnTo>
                    <a:lnTo>
                      <a:pt x="1913" y="1471"/>
                    </a:lnTo>
                    <a:lnTo>
                      <a:pt x="1889" y="1471"/>
                    </a:lnTo>
                    <a:lnTo>
                      <a:pt x="1852" y="1447"/>
                    </a:lnTo>
                    <a:lnTo>
                      <a:pt x="1827" y="1423"/>
                    </a:lnTo>
                    <a:lnTo>
                      <a:pt x="1802" y="1423"/>
                    </a:lnTo>
                    <a:lnTo>
                      <a:pt x="1778" y="1410"/>
                    </a:lnTo>
                    <a:lnTo>
                      <a:pt x="1753" y="1386"/>
                    </a:lnTo>
                    <a:lnTo>
                      <a:pt x="1728" y="1362"/>
                    </a:lnTo>
                    <a:lnTo>
                      <a:pt x="1704" y="1350"/>
                    </a:lnTo>
                    <a:lnTo>
                      <a:pt x="1679" y="1337"/>
                    </a:lnTo>
                    <a:lnTo>
                      <a:pt x="1654" y="1313"/>
                    </a:lnTo>
                    <a:lnTo>
                      <a:pt x="1629" y="1301"/>
                    </a:lnTo>
                    <a:lnTo>
                      <a:pt x="1592" y="1265"/>
                    </a:lnTo>
                    <a:lnTo>
                      <a:pt x="1555" y="1240"/>
                    </a:lnTo>
                    <a:lnTo>
                      <a:pt x="1531" y="1228"/>
                    </a:lnTo>
                    <a:lnTo>
                      <a:pt x="1506" y="1216"/>
                    </a:lnTo>
                    <a:lnTo>
                      <a:pt x="1494" y="1192"/>
                    </a:lnTo>
                    <a:lnTo>
                      <a:pt x="1457" y="1167"/>
                    </a:lnTo>
                    <a:lnTo>
                      <a:pt x="1432" y="1131"/>
                    </a:lnTo>
                    <a:lnTo>
                      <a:pt x="1395" y="1106"/>
                    </a:lnTo>
                    <a:lnTo>
                      <a:pt x="1383" y="1082"/>
                    </a:lnTo>
                    <a:lnTo>
                      <a:pt x="1358" y="1058"/>
                    </a:lnTo>
                    <a:lnTo>
                      <a:pt x="1358" y="1034"/>
                    </a:lnTo>
                    <a:lnTo>
                      <a:pt x="1333" y="1009"/>
                    </a:lnTo>
                    <a:lnTo>
                      <a:pt x="1321" y="985"/>
                    </a:lnTo>
                    <a:lnTo>
                      <a:pt x="1296" y="961"/>
                    </a:lnTo>
                    <a:lnTo>
                      <a:pt x="1259" y="924"/>
                    </a:lnTo>
                    <a:lnTo>
                      <a:pt x="1234" y="912"/>
                    </a:lnTo>
                    <a:lnTo>
                      <a:pt x="1197" y="875"/>
                    </a:lnTo>
                    <a:lnTo>
                      <a:pt x="1173" y="851"/>
                    </a:lnTo>
                    <a:lnTo>
                      <a:pt x="1160" y="827"/>
                    </a:lnTo>
                    <a:lnTo>
                      <a:pt x="1136" y="815"/>
                    </a:lnTo>
                    <a:lnTo>
                      <a:pt x="1123" y="790"/>
                    </a:lnTo>
                    <a:lnTo>
                      <a:pt x="1099" y="766"/>
                    </a:lnTo>
                    <a:lnTo>
                      <a:pt x="1086" y="742"/>
                    </a:lnTo>
                    <a:lnTo>
                      <a:pt x="1062" y="730"/>
                    </a:lnTo>
                    <a:lnTo>
                      <a:pt x="1025" y="705"/>
                    </a:lnTo>
                    <a:lnTo>
                      <a:pt x="1012" y="681"/>
                    </a:lnTo>
                    <a:lnTo>
                      <a:pt x="988" y="657"/>
                    </a:lnTo>
                    <a:lnTo>
                      <a:pt x="963" y="644"/>
                    </a:lnTo>
                    <a:lnTo>
                      <a:pt x="951" y="620"/>
                    </a:lnTo>
                    <a:lnTo>
                      <a:pt x="938" y="596"/>
                    </a:lnTo>
                    <a:lnTo>
                      <a:pt x="926" y="571"/>
                    </a:lnTo>
                    <a:lnTo>
                      <a:pt x="901" y="559"/>
                    </a:lnTo>
                    <a:lnTo>
                      <a:pt x="889" y="535"/>
                    </a:lnTo>
                    <a:lnTo>
                      <a:pt x="876" y="511"/>
                    </a:lnTo>
                    <a:lnTo>
                      <a:pt x="864" y="486"/>
                    </a:lnTo>
                    <a:lnTo>
                      <a:pt x="852" y="462"/>
                    </a:lnTo>
                    <a:lnTo>
                      <a:pt x="827" y="438"/>
                    </a:lnTo>
                    <a:lnTo>
                      <a:pt x="815" y="413"/>
                    </a:lnTo>
                    <a:lnTo>
                      <a:pt x="802" y="389"/>
                    </a:lnTo>
                    <a:lnTo>
                      <a:pt x="790" y="365"/>
                    </a:lnTo>
                    <a:lnTo>
                      <a:pt x="778" y="340"/>
                    </a:lnTo>
                    <a:lnTo>
                      <a:pt x="753" y="328"/>
                    </a:lnTo>
                    <a:lnTo>
                      <a:pt x="728" y="292"/>
                    </a:lnTo>
                    <a:lnTo>
                      <a:pt x="704" y="267"/>
                    </a:lnTo>
                    <a:lnTo>
                      <a:pt x="679" y="243"/>
                    </a:lnTo>
                    <a:lnTo>
                      <a:pt x="667" y="219"/>
                    </a:lnTo>
                    <a:lnTo>
                      <a:pt x="642" y="207"/>
                    </a:lnTo>
                    <a:lnTo>
                      <a:pt x="630" y="182"/>
                    </a:lnTo>
                    <a:lnTo>
                      <a:pt x="605" y="158"/>
                    </a:lnTo>
                    <a:lnTo>
                      <a:pt x="580" y="146"/>
                    </a:lnTo>
                    <a:lnTo>
                      <a:pt x="568" y="122"/>
                    </a:lnTo>
                    <a:lnTo>
                      <a:pt x="543" y="122"/>
                    </a:lnTo>
                    <a:lnTo>
                      <a:pt x="531" y="97"/>
                    </a:lnTo>
                    <a:lnTo>
                      <a:pt x="494" y="73"/>
                    </a:lnTo>
                    <a:lnTo>
                      <a:pt x="469" y="73"/>
                    </a:lnTo>
                    <a:lnTo>
                      <a:pt x="444" y="61"/>
                    </a:lnTo>
                    <a:lnTo>
                      <a:pt x="407" y="49"/>
                    </a:lnTo>
                    <a:lnTo>
                      <a:pt x="383" y="36"/>
                    </a:lnTo>
                    <a:lnTo>
                      <a:pt x="358" y="36"/>
                    </a:lnTo>
                    <a:lnTo>
                      <a:pt x="321" y="24"/>
                    </a:lnTo>
                    <a:lnTo>
                      <a:pt x="296" y="12"/>
                    </a:lnTo>
                    <a:lnTo>
                      <a:pt x="272" y="12"/>
                    </a:lnTo>
                    <a:lnTo>
                      <a:pt x="247" y="12"/>
                    </a:lnTo>
                    <a:lnTo>
                      <a:pt x="222" y="0"/>
                    </a:lnTo>
                    <a:lnTo>
                      <a:pt x="198" y="0"/>
                    </a:lnTo>
                    <a:lnTo>
                      <a:pt x="173" y="0"/>
                    </a:lnTo>
                    <a:lnTo>
                      <a:pt x="148" y="12"/>
                    </a:lnTo>
                    <a:lnTo>
                      <a:pt x="123" y="12"/>
                    </a:lnTo>
                    <a:lnTo>
                      <a:pt x="99" y="12"/>
                    </a:lnTo>
                    <a:lnTo>
                      <a:pt x="74" y="24"/>
                    </a:lnTo>
                    <a:lnTo>
                      <a:pt x="49" y="36"/>
                    </a:lnTo>
                    <a:lnTo>
                      <a:pt x="25" y="49"/>
                    </a:lnTo>
                    <a:lnTo>
                      <a:pt x="12" y="73"/>
                    </a:lnTo>
                    <a:lnTo>
                      <a:pt x="0" y="97"/>
                    </a:lnTo>
                    <a:lnTo>
                      <a:pt x="0" y="122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2" y="195"/>
                    </a:lnTo>
                    <a:lnTo>
                      <a:pt x="25" y="219"/>
                    </a:lnTo>
                    <a:lnTo>
                      <a:pt x="37" y="243"/>
                    </a:lnTo>
                    <a:lnTo>
                      <a:pt x="62" y="255"/>
                    </a:lnTo>
                    <a:lnTo>
                      <a:pt x="74" y="280"/>
                    </a:lnTo>
                    <a:lnTo>
                      <a:pt x="99" y="280"/>
                    </a:lnTo>
                    <a:lnTo>
                      <a:pt x="136" y="304"/>
                    </a:lnTo>
                    <a:lnTo>
                      <a:pt x="160" y="316"/>
                    </a:lnTo>
                    <a:lnTo>
                      <a:pt x="185" y="316"/>
                    </a:lnTo>
                    <a:lnTo>
                      <a:pt x="210" y="316"/>
                    </a:lnTo>
                    <a:lnTo>
                      <a:pt x="235" y="328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75" name="Rectangle 91">
                <a:extLst>
                  <a:ext uri="{FF2B5EF4-FFF2-40B4-BE49-F238E27FC236}">
                    <a16:creationId xmlns:a16="http://schemas.microsoft.com/office/drawing/2014/main" id="{9B3B716D-2F47-1BB8-A98E-D3A718184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7" y="1669"/>
                <a:ext cx="95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РЕ</a:t>
                </a:r>
                <a:endParaRPr lang="en-US" altLang="en-US" sz="2400">
                  <a:solidFill>
                    <a:schemeClr val="folHlink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76" name="Freeform 92">
                <a:extLst>
                  <a:ext uri="{FF2B5EF4-FFF2-40B4-BE49-F238E27FC236}">
                    <a16:creationId xmlns:a16="http://schemas.microsoft.com/office/drawing/2014/main" id="{EA45F169-B56A-DD55-9561-12610CB0F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4" y="2892"/>
                <a:ext cx="1189" cy="937"/>
              </a:xfrm>
              <a:custGeom>
                <a:avLst/>
                <a:gdLst>
                  <a:gd name="T0" fmla="*/ 276 w 1189"/>
                  <a:gd name="T1" fmla="*/ 888 h 937"/>
                  <a:gd name="T2" fmla="*/ 276 w 1189"/>
                  <a:gd name="T3" fmla="*/ 816 h 937"/>
                  <a:gd name="T4" fmla="*/ 264 w 1189"/>
                  <a:gd name="T5" fmla="*/ 744 h 937"/>
                  <a:gd name="T6" fmla="*/ 240 w 1189"/>
                  <a:gd name="T7" fmla="*/ 672 h 937"/>
                  <a:gd name="T8" fmla="*/ 204 w 1189"/>
                  <a:gd name="T9" fmla="*/ 612 h 937"/>
                  <a:gd name="T10" fmla="*/ 168 w 1189"/>
                  <a:gd name="T11" fmla="*/ 540 h 937"/>
                  <a:gd name="T12" fmla="*/ 132 w 1189"/>
                  <a:gd name="T13" fmla="*/ 468 h 937"/>
                  <a:gd name="T14" fmla="*/ 84 w 1189"/>
                  <a:gd name="T15" fmla="*/ 384 h 937"/>
                  <a:gd name="T16" fmla="*/ 24 w 1189"/>
                  <a:gd name="T17" fmla="*/ 312 h 937"/>
                  <a:gd name="T18" fmla="*/ 0 w 1189"/>
                  <a:gd name="T19" fmla="*/ 240 h 937"/>
                  <a:gd name="T20" fmla="*/ 0 w 1189"/>
                  <a:gd name="T21" fmla="*/ 168 h 937"/>
                  <a:gd name="T22" fmla="*/ 24 w 1189"/>
                  <a:gd name="T23" fmla="*/ 96 h 937"/>
                  <a:gd name="T24" fmla="*/ 84 w 1189"/>
                  <a:gd name="T25" fmla="*/ 36 h 937"/>
                  <a:gd name="T26" fmla="*/ 144 w 1189"/>
                  <a:gd name="T27" fmla="*/ 12 h 937"/>
                  <a:gd name="T28" fmla="*/ 228 w 1189"/>
                  <a:gd name="T29" fmla="*/ 24 h 937"/>
                  <a:gd name="T30" fmla="*/ 300 w 1189"/>
                  <a:gd name="T31" fmla="*/ 60 h 937"/>
                  <a:gd name="T32" fmla="*/ 348 w 1189"/>
                  <a:gd name="T33" fmla="*/ 132 h 937"/>
                  <a:gd name="T34" fmla="*/ 384 w 1189"/>
                  <a:gd name="T35" fmla="*/ 204 h 937"/>
                  <a:gd name="T36" fmla="*/ 408 w 1189"/>
                  <a:gd name="T37" fmla="*/ 276 h 937"/>
                  <a:gd name="T38" fmla="*/ 432 w 1189"/>
                  <a:gd name="T39" fmla="*/ 348 h 937"/>
                  <a:gd name="T40" fmla="*/ 444 w 1189"/>
                  <a:gd name="T41" fmla="*/ 420 h 937"/>
                  <a:gd name="T42" fmla="*/ 456 w 1189"/>
                  <a:gd name="T43" fmla="*/ 492 h 937"/>
                  <a:gd name="T44" fmla="*/ 480 w 1189"/>
                  <a:gd name="T45" fmla="*/ 564 h 937"/>
                  <a:gd name="T46" fmla="*/ 516 w 1189"/>
                  <a:gd name="T47" fmla="*/ 636 h 937"/>
                  <a:gd name="T48" fmla="*/ 600 w 1189"/>
                  <a:gd name="T49" fmla="*/ 672 h 937"/>
                  <a:gd name="T50" fmla="*/ 672 w 1189"/>
                  <a:gd name="T51" fmla="*/ 684 h 937"/>
                  <a:gd name="T52" fmla="*/ 744 w 1189"/>
                  <a:gd name="T53" fmla="*/ 660 h 937"/>
                  <a:gd name="T54" fmla="*/ 804 w 1189"/>
                  <a:gd name="T55" fmla="*/ 588 h 937"/>
                  <a:gd name="T56" fmla="*/ 828 w 1189"/>
                  <a:gd name="T57" fmla="*/ 504 h 937"/>
                  <a:gd name="T58" fmla="*/ 840 w 1189"/>
                  <a:gd name="T59" fmla="*/ 432 h 937"/>
                  <a:gd name="T60" fmla="*/ 876 w 1189"/>
                  <a:gd name="T61" fmla="*/ 360 h 937"/>
                  <a:gd name="T62" fmla="*/ 924 w 1189"/>
                  <a:gd name="T63" fmla="*/ 288 h 937"/>
                  <a:gd name="T64" fmla="*/ 984 w 1189"/>
                  <a:gd name="T65" fmla="*/ 252 h 937"/>
                  <a:gd name="T66" fmla="*/ 1056 w 1189"/>
                  <a:gd name="T67" fmla="*/ 240 h 937"/>
                  <a:gd name="T68" fmla="*/ 1128 w 1189"/>
                  <a:gd name="T69" fmla="*/ 264 h 937"/>
                  <a:gd name="T70" fmla="*/ 1176 w 1189"/>
                  <a:gd name="T71" fmla="*/ 324 h 937"/>
                  <a:gd name="T72" fmla="*/ 1188 w 1189"/>
                  <a:gd name="T73" fmla="*/ 396 h 937"/>
                  <a:gd name="T74" fmla="*/ 1164 w 1189"/>
                  <a:gd name="T75" fmla="*/ 468 h 937"/>
                  <a:gd name="T76" fmla="*/ 1128 w 1189"/>
                  <a:gd name="T77" fmla="*/ 540 h 937"/>
                  <a:gd name="T78" fmla="*/ 1080 w 1189"/>
                  <a:gd name="T79" fmla="*/ 612 h 937"/>
                  <a:gd name="T80" fmla="*/ 1020 w 1189"/>
                  <a:gd name="T81" fmla="*/ 672 h 937"/>
                  <a:gd name="T82" fmla="*/ 984 w 1189"/>
                  <a:gd name="T83" fmla="*/ 744 h 937"/>
                  <a:gd name="T84" fmla="*/ 936 w 1189"/>
                  <a:gd name="T85" fmla="*/ 816 h 937"/>
                  <a:gd name="T86" fmla="*/ 900 w 1189"/>
                  <a:gd name="T87" fmla="*/ 888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77" name="Freeform 93">
                <a:extLst>
                  <a:ext uri="{FF2B5EF4-FFF2-40B4-BE49-F238E27FC236}">
                    <a16:creationId xmlns:a16="http://schemas.microsoft.com/office/drawing/2014/main" id="{A3A316AD-F030-E688-5866-C52B6D09E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2" y="1656"/>
                <a:ext cx="169" cy="193"/>
              </a:xfrm>
              <a:custGeom>
                <a:avLst/>
                <a:gdLst>
                  <a:gd name="T0" fmla="*/ 108 w 169"/>
                  <a:gd name="T1" fmla="*/ 12 h 193"/>
                  <a:gd name="T2" fmla="*/ 84 w 169"/>
                  <a:gd name="T3" fmla="*/ 24 h 193"/>
                  <a:gd name="T4" fmla="*/ 60 w 169"/>
                  <a:gd name="T5" fmla="*/ 36 h 193"/>
                  <a:gd name="T6" fmla="*/ 36 w 169"/>
                  <a:gd name="T7" fmla="*/ 48 h 193"/>
                  <a:gd name="T8" fmla="*/ 24 w 169"/>
                  <a:gd name="T9" fmla="*/ 72 h 193"/>
                  <a:gd name="T10" fmla="*/ 0 w 169"/>
                  <a:gd name="T11" fmla="*/ 96 h 193"/>
                  <a:gd name="T12" fmla="*/ 0 w 169"/>
                  <a:gd name="T13" fmla="*/ 120 h 193"/>
                  <a:gd name="T14" fmla="*/ 0 w 169"/>
                  <a:gd name="T15" fmla="*/ 144 h 193"/>
                  <a:gd name="T16" fmla="*/ 24 w 169"/>
                  <a:gd name="T17" fmla="*/ 156 h 193"/>
                  <a:gd name="T18" fmla="*/ 36 w 169"/>
                  <a:gd name="T19" fmla="*/ 180 h 193"/>
                  <a:gd name="T20" fmla="*/ 60 w 169"/>
                  <a:gd name="T21" fmla="*/ 192 h 193"/>
                  <a:gd name="T22" fmla="*/ 84 w 169"/>
                  <a:gd name="T23" fmla="*/ 192 h 193"/>
                  <a:gd name="T24" fmla="*/ 108 w 169"/>
                  <a:gd name="T25" fmla="*/ 192 h 193"/>
                  <a:gd name="T26" fmla="*/ 132 w 169"/>
                  <a:gd name="T27" fmla="*/ 180 h 193"/>
                  <a:gd name="T28" fmla="*/ 144 w 169"/>
                  <a:gd name="T29" fmla="*/ 156 h 193"/>
                  <a:gd name="T30" fmla="*/ 156 w 169"/>
                  <a:gd name="T31" fmla="*/ 132 h 193"/>
                  <a:gd name="T32" fmla="*/ 168 w 169"/>
                  <a:gd name="T33" fmla="*/ 108 h 193"/>
                  <a:gd name="T34" fmla="*/ 168 w 169"/>
                  <a:gd name="T35" fmla="*/ 84 h 193"/>
                  <a:gd name="T36" fmla="*/ 168 w 169"/>
                  <a:gd name="T37" fmla="*/ 60 h 193"/>
                  <a:gd name="T38" fmla="*/ 156 w 169"/>
                  <a:gd name="T39" fmla="*/ 36 h 193"/>
                  <a:gd name="T40" fmla="*/ 144 w 169"/>
                  <a:gd name="T41" fmla="*/ 12 h 193"/>
                  <a:gd name="T42" fmla="*/ 120 w 169"/>
                  <a:gd name="T43" fmla="*/ 0 h 193"/>
                  <a:gd name="T44" fmla="*/ 108 w 169"/>
                  <a:gd name="T45" fmla="*/ 1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78" name="Freeform 94">
                <a:extLst>
                  <a:ext uri="{FF2B5EF4-FFF2-40B4-BE49-F238E27FC236}">
                    <a16:creationId xmlns:a16="http://schemas.microsoft.com/office/drawing/2014/main" id="{8D18C092-6B59-A22D-B9AA-C0C39B5A8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2" y="2100"/>
                <a:ext cx="277" cy="577"/>
              </a:xfrm>
              <a:custGeom>
                <a:avLst/>
                <a:gdLst>
                  <a:gd name="T0" fmla="*/ 180 w 277"/>
                  <a:gd name="T1" fmla="*/ 0 h 577"/>
                  <a:gd name="T2" fmla="*/ 204 w 277"/>
                  <a:gd name="T3" fmla="*/ 24 h 577"/>
                  <a:gd name="T4" fmla="*/ 228 w 277"/>
                  <a:gd name="T5" fmla="*/ 36 h 577"/>
                  <a:gd name="T6" fmla="*/ 240 w 277"/>
                  <a:gd name="T7" fmla="*/ 60 h 577"/>
                  <a:gd name="T8" fmla="*/ 264 w 277"/>
                  <a:gd name="T9" fmla="*/ 84 h 577"/>
                  <a:gd name="T10" fmla="*/ 276 w 277"/>
                  <a:gd name="T11" fmla="*/ 108 h 577"/>
                  <a:gd name="T12" fmla="*/ 276 w 277"/>
                  <a:gd name="T13" fmla="*/ 132 h 577"/>
                  <a:gd name="T14" fmla="*/ 276 w 277"/>
                  <a:gd name="T15" fmla="*/ 156 h 577"/>
                  <a:gd name="T16" fmla="*/ 276 w 277"/>
                  <a:gd name="T17" fmla="*/ 180 h 577"/>
                  <a:gd name="T18" fmla="*/ 276 w 277"/>
                  <a:gd name="T19" fmla="*/ 204 h 577"/>
                  <a:gd name="T20" fmla="*/ 276 w 277"/>
                  <a:gd name="T21" fmla="*/ 228 h 577"/>
                  <a:gd name="T22" fmla="*/ 276 w 277"/>
                  <a:gd name="T23" fmla="*/ 252 h 577"/>
                  <a:gd name="T24" fmla="*/ 276 w 277"/>
                  <a:gd name="T25" fmla="*/ 276 h 577"/>
                  <a:gd name="T26" fmla="*/ 276 w 277"/>
                  <a:gd name="T27" fmla="*/ 300 h 577"/>
                  <a:gd name="T28" fmla="*/ 264 w 277"/>
                  <a:gd name="T29" fmla="*/ 324 h 577"/>
                  <a:gd name="T30" fmla="*/ 264 w 277"/>
                  <a:gd name="T31" fmla="*/ 348 h 577"/>
                  <a:gd name="T32" fmla="*/ 252 w 277"/>
                  <a:gd name="T33" fmla="*/ 372 h 577"/>
                  <a:gd name="T34" fmla="*/ 240 w 277"/>
                  <a:gd name="T35" fmla="*/ 396 h 577"/>
                  <a:gd name="T36" fmla="*/ 216 w 277"/>
                  <a:gd name="T37" fmla="*/ 420 h 577"/>
                  <a:gd name="T38" fmla="*/ 204 w 277"/>
                  <a:gd name="T39" fmla="*/ 444 h 577"/>
                  <a:gd name="T40" fmla="*/ 192 w 277"/>
                  <a:gd name="T41" fmla="*/ 468 h 577"/>
                  <a:gd name="T42" fmla="*/ 168 w 277"/>
                  <a:gd name="T43" fmla="*/ 480 h 577"/>
                  <a:gd name="T44" fmla="*/ 168 w 277"/>
                  <a:gd name="T45" fmla="*/ 504 h 577"/>
                  <a:gd name="T46" fmla="*/ 144 w 277"/>
                  <a:gd name="T47" fmla="*/ 516 h 577"/>
                  <a:gd name="T48" fmla="*/ 132 w 277"/>
                  <a:gd name="T49" fmla="*/ 540 h 577"/>
                  <a:gd name="T50" fmla="*/ 108 w 277"/>
                  <a:gd name="T51" fmla="*/ 552 h 577"/>
                  <a:gd name="T52" fmla="*/ 96 w 277"/>
                  <a:gd name="T53" fmla="*/ 576 h 577"/>
                  <a:gd name="T54" fmla="*/ 72 w 277"/>
                  <a:gd name="T55" fmla="*/ 576 h 577"/>
                  <a:gd name="T56" fmla="*/ 48 w 277"/>
                  <a:gd name="T57" fmla="*/ 576 h 577"/>
                  <a:gd name="T58" fmla="*/ 12 w 277"/>
                  <a:gd name="T59" fmla="*/ 552 h 577"/>
                  <a:gd name="T60" fmla="*/ 12 w 277"/>
                  <a:gd name="T61" fmla="*/ 528 h 577"/>
                  <a:gd name="T62" fmla="*/ 0 w 277"/>
                  <a:gd name="T63" fmla="*/ 504 h 577"/>
                  <a:gd name="T64" fmla="*/ 12 w 277"/>
                  <a:gd name="T65" fmla="*/ 480 h 577"/>
                  <a:gd name="T66" fmla="*/ 24 w 277"/>
                  <a:gd name="T67" fmla="*/ 456 h 577"/>
                  <a:gd name="T68" fmla="*/ 24 w 277"/>
                  <a:gd name="T69" fmla="*/ 432 h 577"/>
                  <a:gd name="T70" fmla="*/ 48 w 277"/>
                  <a:gd name="T71" fmla="*/ 420 h 577"/>
                  <a:gd name="T72" fmla="*/ 60 w 277"/>
                  <a:gd name="T73" fmla="*/ 396 h 577"/>
                  <a:gd name="T74" fmla="*/ 72 w 277"/>
                  <a:gd name="T75" fmla="*/ 372 h 577"/>
                  <a:gd name="T76" fmla="*/ 96 w 277"/>
                  <a:gd name="T77" fmla="*/ 360 h 577"/>
                  <a:gd name="T78" fmla="*/ 96 w 277"/>
                  <a:gd name="T79" fmla="*/ 336 h 577"/>
                  <a:gd name="T80" fmla="*/ 120 w 277"/>
                  <a:gd name="T81" fmla="*/ 312 h 577"/>
                  <a:gd name="T82" fmla="*/ 132 w 277"/>
                  <a:gd name="T83" fmla="*/ 276 h 577"/>
                  <a:gd name="T84" fmla="*/ 144 w 277"/>
                  <a:gd name="T85" fmla="*/ 252 h 577"/>
                  <a:gd name="T86" fmla="*/ 156 w 277"/>
                  <a:gd name="T87" fmla="*/ 228 h 577"/>
                  <a:gd name="T88" fmla="*/ 168 w 277"/>
                  <a:gd name="T89" fmla="*/ 204 h 577"/>
                  <a:gd name="T90" fmla="*/ 180 w 277"/>
                  <a:gd name="T91" fmla="*/ 180 h 577"/>
                  <a:gd name="T92" fmla="*/ 180 w 277"/>
                  <a:gd name="T93" fmla="*/ 156 h 577"/>
                  <a:gd name="T94" fmla="*/ 180 w 277"/>
                  <a:gd name="T95" fmla="*/ 132 h 577"/>
                  <a:gd name="T96" fmla="*/ 180 w 277"/>
                  <a:gd name="T97" fmla="*/ 108 h 577"/>
                  <a:gd name="T98" fmla="*/ 180 w 277"/>
                  <a:gd name="T99" fmla="*/ 84 h 577"/>
                  <a:gd name="T100" fmla="*/ 180 w 277"/>
                  <a:gd name="T101" fmla="*/ 60 h 577"/>
                  <a:gd name="T102" fmla="*/ 180 w 277"/>
                  <a:gd name="T103" fmla="*/ 36 h 577"/>
                  <a:gd name="T104" fmla="*/ 180 w 277"/>
                  <a:gd name="T105" fmla="*/ 12 h 577"/>
                  <a:gd name="T106" fmla="*/ 204 w 277"/>
                  <a:gd name="T107" fmla="*/ 0 h 577"/>
                  <a:gd name="T108" fmla="*/ 180 w 27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79" name="Freeform 95">
                <a:extLst>
                  <a:ext uri="{FF2B5EF4-FFF2-40B4-BE49-F238E27FC236}">
                    <a16:creationId xmlns:a16="http://schemas.microsoft.com/office/drawing/2014/main" id="{8CF7A2A2-C7B8-6942-364C-B25ECA98C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1848"/>
                <a:ext cx="37" cy="265"/>
              </a:xfrm>
              <a:custGeom>
                <a:avLst/>
                <a:gdLst>
                  <a:gd name="T0" fmla="*/ 12 w 37"/>
                  <a:gd name="T1" fmla="*/ 12 h 265"/>
                  <a:gd name="T2" fmla="*/ 36 w 37"/>
                  <a:gd name="T3" fmla="*/ 0 h 265"/>
                  <a:gd name="T4" fmla="*/ 36 w 37"/>
                  <a:gd name="T5" fmla="*/ 24 h 265"/>
                  <a:gd name="T6" fmla="*/ 36 w 37"/>
                  <a:gd name="T7" fmla="*/ 48 h 265"/>
                  <a:gd name="T8" fmla="*/ 36 w 37"/>
                  <a:gd name="T9" fmla="*/ 72 h 265"/>
                  <a:gd name="T10" fmla="*/ 36 w 37"/>
                  <a:gd name="T11" fmla="*/ 96 h 265"/>
                  <a:gd name="T12" fmla="*/ 24 w 37"/>
                  <a:gd name="T13" fmla="*/ 120 h 265"/>
                  <a:gd name="T14" fmla="*/ 12 w 37"/>
                  <a:gd name="T15" fmla="*/ 144 h 265"/>
                  <a:gd name="T16" fmla="*/ 0 w 37"/>
                  <a:gd name="T17" fmla="*/ 168 h 265"/>
                  <a:gd name="T18" fmla="*/ 0 w 37"/>
                  <a:gd name="T19" fmla="*/ 192 h 265"/>
                  <a:gd name="T20" fmla="*/ 0 w 37"/>
                  <a:gd name="T21" fmla="*/ 216 h 265"/>
                  <a:gd name="T22" fmla="*/ 0 w 37"/>
                  <a:gd name="T23" fmla="*/ 240 h 265"/>
                  <a:gd name="T24" fmla="*/ 12 w 37"/>
                  <a:gd name="T25" fmla="*/ 26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80" name="Rectangle 96">
                <a:extLst>
                  <a:ext uri="{FF2B5EF4-FFF2-40B4-BE49-F238E27FC236}">
                    <a16:creationId xmlns:a16="http://schemas.microsoft.com/office/drawing/2014/main" id="{E77EDF3B-8871-FA65-D981-3BDE5BEC3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1501"/>
                <a:ext cx="802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ГМ</a:t>
                </a:r>
                <a:endParaRPr lang="en-US" altLang="en-US" sz="2400">
                  <a:solidFill>
                    <a:schemeClr val="folHlink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81" name="Rectangle 97">
                <a:extLst>
                  <a:ext uri="{FF2B5EF4-FFF2-40B4-BE49-F238E27FC236}">
                    <a16:creationId xmlns:a16="http://schemas.microsoft.com/office/drawing/2014/main" id="{F558CE37-2EED-93C7-B8BC-D586BC9D1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5" y="3553"/>
                <a:ext cx="442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КМ</a:t>
                </a:r>
                <a:endParaRPr lang="en-US" altLang="en-US" sz="2400">
                  <a:solidFill>
                    <a:schemeClr val="folHlink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82" name="Rectangle 98">
                <a:extLst>
                  <a:ext uri="{FF2B5EF4-FFF2-40B4-BE49-F238E27FC236}">
                    <a16:creationId xmlns:a16="http://schemas.microsoft.com/office/drawing/2014/main" id="{3C1515DE-467D-6E58-33DC-55506A358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" y="625"/>
                <a:ext cx="52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СМ</a:t>
                </a:r>
                <a:endParaRPr lang="en-US" altLang="en-US" sz="2400">
                  <a:solidFill>
                    <a:schemeClr val="folHlink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83" name="Rectangle 99">
                <a:extLst>
                  <a:ext uri="{FF2B5EF4-FFF2-40B4-BE49-F238E27FC236}">
                    <a16:creationId xmlns:a16="http://schemas.microsoft.com/office/drawing/2014/main" id="{DFD745B9-ACD0-95ED-D25A-D57CBCFFB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760"/>
                <a:ext cx="1056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84" name="Line 100">
                <a:extLst>
                  <a:ext uri="{FF2B5EF4-FFF2-40B4-BE49-F238E27FC236}">
                    <a16:creationId xmlns:a16="http://schemas.microsoft.com/office/drawing/2014/main" id="{09365216-6501-6EBA-A7C5-3B57D74E1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0" y="2208"/>
                <a:ext cx="4126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85" name="Line 101">
                <a:extLst>
                  <a:ext uri="{FF2B5EF4-FFF2-40B4-BE49-F238E27FC236}">
                    <a16:creationId xmlns:a16="http://schemas.microsoft.com/office/drawing/2014/main" id="{3799C4A4-AD33-F65B-6B06-A7D06E86B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" y="620"/>
                <a:ext cx="0" cy="315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86" name="Rectangle 102">
                <a:extLst>
                  <a:ext uri="{FF2B5EF4-FFF2-40B4-BE49-F238E27FC236}">
                    <a16:creationId xmlns:a16="http://schemas.microsoft.com/office/drawing/2014/main" id="{25CF73C7-BBA0-530F-B3D1-4684AB174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6" y="2276"/>
                <a:ext cx="1090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ММ</a:t>
                </a:r>
                <a:endParaRPr lang="en-US" altLang="en-US" sz="2400">
                  <a:solidFill>
                    <a:schemeClr val="folHlink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87" name="Rectangle 103">
                <a:extLst>
                  <a:ext uri="{FF2B5EF4-FFF2-40B4-BE49-F238E27FC236}">
                    <a16:creationId xmlns:a16="http://schemas.microsoft.com/office/drawing/2014/main" id="{514C29AC-19FD-DD40-FCF4-187AA3D12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" y="709"/>
                <a:ext cx="510" cy="3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88" name="Rectangle 104">
                <a:extLst>
                  <a:ext uri="{FF2B5EF4-FFF2-40B4-BE49-F238E27FC236}">
                    <a16:creationId xmlns:a16="http://schemas.microsoft.com/office/drawing/2014/main" id="{D4421002-2C38-4A70-9FEF-F9393D0D1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6" y="2769"/>
                <a:ext cx="52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У</a:t>
                </a:r>
                <a:endParaRPr lang="en-US" altLang="en-US" sz="2400">
                  <a:solidFill>
                    <a:schemeClr val="folHlink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89" name="Rectangle 105">
                <a:extLst>
                  <a:ext uri="{FF2B5EF4-FFF2-40B4-BE49-F238E27FC236}">
                    <a16:creationId xmlns:a16="http://schemas.microsoft.com/office/drawing/2014/main" id="{8BBA997C-7089-8AE0-B4F5-C19D0747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1817"/>
                <a:ext cx="52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ea typeface="ＭＳ Ｐゴシック" charset="0"/>
                  </a:rPr>
                  <a:t>B</a:t>
                </a:r>
              </a:p>
            </p:txBody>
          </p:sp>
          <p:sp>
            <p:nvSpPr>
              <p:cNvPr id="656490" name="Rectangle 106">
                <a:extLst>
                  <a:ext uri="{FF2B5EF4-FFF2-40B4-BE49-F238E27FC236}">
                    <a16:creationId xmlns:a16="http://schemas.microsoft.com/office/drawing/2014/main" id="{E6CE0156-1909-8143-3526-ED7909181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1141"/>
                <a:ext cx="52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Х</a:t>
                </a:r>
                <a:endParaRPr lang="en-US" altLang="en-US" sz="2400">
                  <a:solidFill>
                    <a:schemeClr val="folHlink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91" name="Rectangle 107">
                <a:extLst>
                  <a:ext uri="{FF2B5EF4-FFF2-40B4-BE49-F238E27FC236}">
                    <a16:creationId xmlns:a16="http://schemas.microsoft.com/office/drawing/2014/main" id="{D8D742BF-0B07-C847-701F-2F1A87BA2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" y="961"/>
                <a:ext cx="8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Н</a:t>
                </a:r>
                <a:r>
                  <a:rPr lang="en-US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(A)</a:t>
                </a:r>
              </a:p>
            </p:txBody>
          </p:sp>
          <p:sp>
            <p:nvSpPr>
              <p:cNvPr id="656492" name="Oval 108">
                <a:extLst>
                  <a:ext uri="{FF2B5EF4-FFF2-40B4-BE49-F238E27FC236}">
                    <a16:creationId xmlns:a16="http://schemas.microsoft.com/office/drawing/2014/main" id="{7287AD75-EDB2-08CA-A49C-C59FEE95A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2" y="1036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93" name="Rectangle 109">
                <a:extLst>
                  <a:ext uri="{FF2B5EF4-FFF2-40B4-BE49-F238E27FC236}">
                    <a16:creationId xmlns:a16="http://schemas.microsoft.com/office/drawing/2014/main" id="{1CFD87F6-B4FE-D660-7C54-87AC3BF15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" y="1618"/>
                <a:ext cx="24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Х</a:t>
                </a:r>
                <a:endParaRPr lang="en-US" altLang="en-US" sz="2400">
                  <a:solidFill>
                    <a:schemeClr val="folHlink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94" name="Oval 110">
                <a:extLst>
                  <a:ext uri="{FF2B5EF4-FFF2-40B4-BE49-F238E27FC236}">
                    <a16:creationId xmlns:a16="http://schemas.microsoft.com/office/drawing/2014/main" id="{27170DD9-B8B2-21B8-E8CB-306CEB4ED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" y="2038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95" name="Rectangle 111">
                <a:extLst>
                  <a:ext uri="{FF2B5EF4-FFF2-40B4-BE49-F238E27FC236}">
                    <a16:creationId xmlns:a16="http://schemas.microsoft.com/office/drawing/2014/main" id="{3CC84835-445E-8A70-CE38-37EFD3193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5" y="1939"/>
                <a:ext cx="259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И</a:t>
                </a:r>
                <a:endParaRPr lang="en-US" altLang="en-US" sz="2400">
                  <a:solidFill>
                    <a:schemeClr val="folHlink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96" name="Rectangle 112">
                <a:extLst>
                  <a:ext uri="{FF2B5EF4-FFF2-40B4-BE49-F238E27FC236}">
                    <a16:creationId xmlns:a16="http://schemas.microsoft.com/office/drawing/2014/main" id="{89908C2A-3518-226E-65BA-7B871C6FD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1" y="3253"/>
                <a:ext cx="367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en-US" sz="2400">
                    <a:solidFill>
                      <a:schemeClr val="folHlink"/>
                    </a:solidFill>
                    <a:latin typeface="Times" panose="020F07020304040A0204" pitchFamily="34" charset="0"/>
                  </a:rPr>
                  <a:t>ГС</a:t>
                </a:r>
                <a:endParaRPr lang="en-US" altLang="en-US" sz="2400">
                  <a:solidFill>
                    <a:schemeClr val="folHlink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97" name="Rectangle 113">
                <a:extLst>
                  <a:ext uri="{FF2B5EF4-FFF2-40B4-BE49-F238E27FC236}">
                    <a16:creationId xmlns:a16="http://schemas.microsoft.com/office/drawing/2014/main" id="{FF88EFE2-1B31-6531-C73E-F7E91319B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2" y="2571"/>
                <a:ext cx="237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ea typeface="ＭＳ Ｐゴシック" charset="0"/>
                  </a:rPr>
                  <a:t>E</a:t>
                </a:r>
              </a:p>
            </p:txBody>
          </p:sp>
          <p:sp>
            <p:nvSpPr>
              <p:cNvPr id="656498" name="Freeform 114">
                <a:extLst>
                  <a:ext uri="{FF2B5EF4-FFF2-40B4-BE49-F238E27FC236}">
                    <a16:creationId xmlns:a16="http://schemas.microsoft.com/office/drawing/2014/main" id="{3638D7E5-CE1C-6F5A-E304-0F0F464AE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" y="1976"/>
                <a:ext cx="594" cy="896"/>
              </a:xfrm>
              <a:custGeom>
                <a:avLst/>
                <a:gdLst>
                  <a:gd name="T0" fmla="*/ 592 w 592"/>
                  <a:gd name="T1" fmla="*/ 896 h 896"/>
                  <a:gd name="T2" fmla="*/ 328 w 592"/>
                  <a:gd name="T3" fmla="*/ 760 h 896"/>
                  <a:gd name="T4" fmla="*/ 192 w 592"/>
                  <a:gd name="T5" fmla="*/ 576 h 896"/>
                  <a:gd name="T6" fmla="*/ 40 w 592"/>
                  <a:gd name="T7" fmla="*/ 160 h 896"/>
                  <a:gd name="T8" fmla="*/ 24 w 592"/>
                  <a:gd name="T9" fmla="*/ 80 h 896"/>
                  <a:gd name="T10" fmla="*/ 0 w 592"/>
                  <a:gd name="T11" fmla="*/ 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2" h="896">
                    <a:moveTo>
                      <a:pt x="592" y="896"/>
                    </a:moveTo>
                    <a:cubicBezTo>
                      <a:pt x="508" y="840"/>
                      <a:pt x="405" y="824"/>
                      <a:pt x="328" y="760"/>
                    </a:cubicBezTo>
                    <a:cubicBezTo>
                      <a:pt x="268" y="710"/>
                      <a:pt x="232" y="640"/>
                      <a:pt x="192" y="576"/>
                    </a:cubicBezTo>
                    <a:cubicBezTo>
                      <a:pt x="107" y="440"/>
                      <a:pt x="78" y="313"/>
                      <a:pt x="40" y="160"/>
                    </a:cubicBezTo>
                    <a:cubicBezTo>
                      <a:pt x="33" y="133"/>
                      <a:pt x="30" y="106"/>
                      <a:pt x="24" y="80"/>
                    </a:cubicBezTo>
                    <a:cubicBezTo>
                      <a:pt x="17" y="55"/>
                      <a:pt x="0" y="26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A35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499" name="Freeform 115">
                <a:extLst>
                  <a:ext uri="{FF2B5EF4-FFF2-40B4-BE49-F238E27FC236}">
                    <a16:creationId xmlns:a16="http://schemas.microsoft.com/office/drawing/2014/main" id="{E4A5256A-D384-C7D2-8C15-4FA860EB9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" y="1167"/>
                <a:ext cx="1816" cy="793"/>
              </a:xfrm>
              <a:custGeom>
                <a:avLst/>
                <a:gdLst>
                  <a:gd name="T0" fmla="*/ 1816 w 1816"/>
                  <a:gd name="T1" fmla="*/ 793 h 793"/>
                  <a:gd name="T2" fmla="*/ 1784 w 1816"/>
                  <a:gd name="T3" fmla="*/ 713 h 793"/>
                  <a:gd name="T4" fmla="*/ 1640 w 1816"/>
                  <a:gd name="T5" fmla="*/ 273 h 793"/>
                  <a:gd name="T6" fmla="*/ 1560 w 1816"/>
                  <a:gd name="T7" fmla="*/ 129 h 793"/>
                  <a:gd name="T8" fmla="*/ 1160 w 1816"/>
                  <a:gd name="T9" fmla="*/ 17 h 793"/>
                  <a:gd name="T10" fmla="*/ 560 w 1816"/>
                  <a:gd name="T11" fmla="*/ 65 h 793"/>
                  <a:gd name="T12" fmla="*/ 472 w 1816"/>
                  <a:gd name="T13" fmla="*/ 113 h 793"/>
                  <a:gd name="T14" fmla="*/ 424 w 1816"/>
                  <a:gd name="T15" fmla="*/ 129 h 793"/>
                  <a:gd name="T16" fmla="*/ 224 w 1816"/>
                  <a:gd name="T17" fmla="*/ 241 h 793"/>
                  <a:gd name="T18" fmla="*/ 120 w 1816"/>
                  <a:gd name="T19" fmla="*/ 345 h 793"/>
                  <a:gd name="T20" fmla="*/ 104 w 1816"/>
                  <a:gd name="T21" fmla="*/ 377 h 793"/>
                  <a:gd name="T22" fmla="*/ 72 w 1816"/>
                  <a:gd name="T23" fmla="*/ 409 h 793"/>
                  <a:gd name="T24" fmla="*/ 0 w 1816"/>
                  <a:gd name="T25" fmla="*/ 609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00" name="Freeform 116">
                <a:extLst>
                  <a:ext uri="{FF2B5EF4-FFF2-40B4-BE49-F238E27FC236}">
                    <a16:creationId xmlns:a16="http://schemas.microsoft.com/office/drawing/2014/main" id="{CD589057-B21F-7FAE-76E3-0E751672E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" y="1784"/>
                <a:ext cx="744" cy="888"/>
              </a:xfrm>
              <a:custGeom>
                <a:avLst/>
                <a:gdLst>
                  <a:gd name="T0" fmla="*/ 744 w 744"/>
                  <a:gd name="T1" fmla="*/ 0 h 888"/>
                  <a:gd name="T2" fmla="*/ 688 w 744"/>
                  <a:gd name="T3" fmla="*/ 344 h 888"/>
                  <a:gd name="T4" fmla="*/ 632 w 744"/>
                  <a:gd name="T5" fmla="*/ 616 h 888"/>
                  <a:gd name="T6" fmla="*/ 456 w 744"/>
                  <a:gd name="T7" fmla="*/ 752 h 888"/>
                  <a:gd name="T8" fmla="*/ 176 w 744"/>
                  <a:gd name="T9" fmla="*/ 824 h 888"/>
                  <a:gd name="T10" fmla="*/ 0 w 744"/>
                  <a:gd name="T11" fmla="*/ 888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01" name="Freeform 117">
                <a:extLst>
                  <a:ext uri="{FF2B5EF4-FFF2-40B4-BE49-F238E27FC236}">
                    <a16:creationId xmlns:a16="http://schemas.microsoft.com/office/drawing/2014/main" id="{747549F3-AAEA-2A7C-2F78-F37E334A4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" y="2664"/>
                <a:ext cx="895" cy="749"/>
              </a:xfrm>
              <a:custGeom>
                <a:avLst/>
                <a:gdLst>
                  <a:gd name="T0" fmla="*/ 81 w 897"/>
                  <a:gd name="T1" fmla="*/ 0 h 749"/>
                  <a:gd name="T2" fmla="*/ 481 w 897"/>
                  <a:gd name="T3" fmla="*/ 176 h 749"/>
                  <a:gd name="T4" fmla="*/ 705 w 897"/>
                  <a:gd name="T5" fmla="*/ 384 h 749"/>
                  <a:gd name="T6" fmla="*/ 753 w 897"/>
                  <a:gd name="T7" fmla="*/ 656 h 749"/>
                  <a:gd name="T8" fmla="*/ 793 w 897"/>
                  <a:gd name="T9" fmla="*/ 728 h 749"/>
                  <a:gd name="T10" fmla="*/ 897 w 897"/>
                  <a:gd name="T11" fmla="*/ 744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02" name="Freeform 118">
                <a:extLst>
                  <a:ext uri="{FF2B5EF4-FFF2-40B4-BE49-F238E27FC236}">
                    <a16:creationId xmlns:a16="http://schemas.microsoft.com/office/drawing/2014/main" id="{4E3896D7-D088-8180-FD4F-D57908A8A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1" y="2933"/>
                <a:ext cx="170" cy="476"/>
              </a:xfrm>
              <a:custGeom>
                <a:avLst/>
                <a:gdLst>
                  <a:gd name="T0" fmla="*/ 44 w 172"/>
                  <a:gd name="T1" fmla="*/ 475 h 476"/>
                  <a:gd name="T2" fmla="*/ 116 w 172"/>
                  <a:gd name="T3" fmla="*/ 443 h 476"/>
                  <a:gd name="T4" fmla="*/ 148 w 172"/>
                  <a:gd name="T5" fmla="*/ 395 h 476"/>
                  <a:gd name="T6" fmla="*/ 76 w 172"/>
                  <a:gd name="T7" fmla="*/ 91 h 476"/>
                  <a:gd name="T8" fmla="*/ 44 w 172"/>
                  <a:gd name="T9" fmla="*/ 51 h 476"/>
                  <a:gd name="T10" fmla="*/ 4 w 172"/>
                  <a:gd name="T11" fmla="*/ 3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476">
                    <a:moveTo>
                      <a:pt x="44" y="475"/>
                    </a:moveTo>
                    <a:cubicBezTo>
                      <a:pt x="90" y="467"/>
                      <a:pt x="89" y="476"/>
                      <a:pt x="116" y="443"/>
                    </a:cubicBezTo>
                    <a:cubicBezTo>
                      <a:pt x="127" y="427"/>
                      <a:pt x="148" y="395"/>
                      <a:pt x="148" y="395"/>
                    </a:cubicBezTo>
                    <a:cubicBezTo>
                      <a:pt x="172" y="298"/>
                      <a:pt x="135" y="170"/>
                      <a:pt x="76" y="91"/>
                    </a:cubicBezTo>
                    <a:cubicBezTo>
                      <a:pt x="57" y="36"/>
                      <a:pt x="82" y="95"/>
                      <a:pt x="44" y="51"/>
                    </a:cubicBezTo>
                    <a:cubicBezTo>
                      <a:pt x="0" y="0"/>
                      <a:pt x="32" y="3"/>
                      <a:pt x="4" y="3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03" name="Rectangle 119">
                <a:extLst>
                  <a:ext uri="{FF2B5EF4-FFF2-40B4-BE49-F238E27FC236}">
                    <a16:creationId xmlns:a16="http://schemas.microsoft.com/office/drawing/2014/main" id="{76FE7ABA-08AC-63D9-AA50-A06C1F970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5" y="1864"/>
                <a:ext cx="555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en-US" sz="4000">
                    <a:solidFill>
                      <a:srgbClr val="EEFF4B"/>
                    </a:solidFill>
                    <a:latin typeface="Times" panose="020F07020304040A0204" pitchFamily="34" charset="0"/>
                  </a:rPr>
                  <a:t>ГН</a:t>
                </a:r>
                <a:endParaRPr lang="en-US" altLang="en-US" sz="4000">
                  <a:solidFill>
                    <a:srgbClr val="EEFF4B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504" name="Rectangle 120">
                <a:extLst>
                  <a:ext uri="{FF2B5EF4-FFF2-40B4-BE49-F238E27FC236}">
                    <a16:creationId xmlns:a16="http://schemas.microsoft.com/office/drawing/2014/main" id="{B3D0354E-5A0C-06E4-0A49-5468D5D06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" y="2688"/>
                <a:ext cx="56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rgbClr val="EEFF4B"/>
                    </a:solidFill>
                    <a:latin typeface="Times" charset="0"/>
                    <a:ea typeface="ＭＳ Ｐゴシック" charset="0"/>
                  </a:rPr>
                  <a:t>KB</a:t>
                </a:r>
              </a:p>
            </p:txBody>
          </p:sp>
          <p:sp>
            <p:nvSpPr>
              <p:cNvPr id="656505" name="Oval 121">
                <a:extLst>
                  <a:ext uri="{FF2B5EF4-FFF2-40B4-BE49-F238E27FC236}">
                    <a16:creationId xmlns:a16="http://schemas.microsoft.com/office/drawing/2014/main" id="{FA07DE25-4126-D1FF-4800-83D2CD1CE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06" name="Oval 122">
                <a:extLst>
                  <a:ext uri="{FF2B5EF4-FFF2-40B4-BE49-F238E27FC236}">
                    <a16:creationId xmlns:a16="http://schemas.microsoft.com/office/drawing/2014/main" id="{3CC009E8-2D4A-CFE2-7DA7-5D1967688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" y="172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07" name="Oval 123">
                <a:extLst>
                  <a:ext uri="{FF2B5EF4-FFF2-40B4-BE49-F238E27FC236}">
                    <a16:creationId xmlns:a16="http://schemas.microsoft.com/office/drawing/2014/main" id="{1073ADAD-C604-8FC6-80C2-706E2571A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" y="124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08" name="Oval 124">
                <a:extLst>
                  <a:ext uri="{FF2B5EF4-FFF2-40B4-BE49-F238E27FC236}">
                    <a16:creationId xmlns:a16="http://schemas.microsoft.com/office/drawing/2014/main" id="{4030315E-CFEA-E66C-437D-719118D38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3" y="284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09" name="Oval 125">
                <a:extLst>
                  <a:ext uri="{FF2B5EF4-FFF2-40B4-BE49-F238E27FC236}">
                    <a16:creationId xmlns:a16="http://schemas.microsoft.com/office/drawing/2014/main" id="{368B4EB3-DA02-1CAC-EB95-3D0E00202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2637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10" name="Oval 126">
                <a:extLst>
                  <a:ext uri="{FF2B5EF4-FFF2-40B4-BE49-F238E27FC236}">
                    <a16:creationId xmlns:a16="http://schemas.microsoft.com/office/drawing/2014/main" id="{EFAD4787-C100-A8E5-72F1-9AFAC2AC5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" y="288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11" name="Oval 127">
                <a:extLst>
                  <a:ext uri="{FF2B5EF4-FFF2-40B4-BE49-F238E27FC236}">
                    <a16:creationId xmlns:a16="http://schemas.microsoft.com/office/drawing/2014/main" id="{8C689305-4FD9-D8EB-CD0F-600199E47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5" y="333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56512" name="Oval 128">
                <a:extLst>
                  <a:ext uri="{FF2B5EF4-FFF2-40B4-BE49-F238E27FC236}">
                    <a16:creationId xmlns:a16="http://schemas.microsoft.com/office/drawing/2014/main" id="{82AEABB4-6E5F-E5E6-334B-FF3D6B4CE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201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656513" name="Rectangle 129">
              <a:extLst>
                <a:ext uri="{FF2B5EF4-FFF2-40B4-BE49-F238E27FC236}">
                  <a16:creationId xmlns:a16="http://schemas.microsoft.com/office/drawing/2014/main" id="{06FADE3E-A99B-872F-E56C-D610D558D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05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400">
                  <a:solidFill>
                    <a:schemeClr val="folHlink"/>
                  </a:solidFill>
                  <a:latin typeface="Times" panose="020F07020304040A0204" pitchFamily="34" charset="0"/>
                </a:rPr>
                <a:t>ПЗ</a:t>
              </a:r>
              <a:endParaRPr lang="en-US" altLang="en-US" sz="2400">
                <a:solidFill>
                  <a:schemeClr val="folHlink"/>
                </a:solidFill>
                <a:latin typeface="Times" panose="020F07020304040A0204" pitchFamily="34" charset="0"/>
              </a:endParaRPr>
            </a:p>
          </p:txBody>
        </p:sp>
      </p:grpSp>
      <p:sp>
        <p:nvSpPr>
          <p:cNvPr id="656390" name="Freeform 6">
            <a:extLst>
              <a:ext uri="{FF2B5EF4-FFF2-40B4-BE49-F238E27FC236}">
                <a16:creationId xmlns:a16="http://schemas.microsoft.com/office/drawing/2014/main" id="{85E9276D-9B15-3A7E-883B-70576F517CF7}"/>
              </a:ext>
            </a:extLst>
          </p:cNvPr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7" name="Freeform 13">
            <a:extLst>
              <a:ext uri="{FF2B5EF4-FFF2-40B4-BE49-F238E27FC236}">
                <a16:creationId xmlns:a16="http://schemas.microsoft.com/office/drawing/2014/main" id="{91123529-0276-8C94-53A9-25A9D16696DC}"/>
              </a:ext>
            </a:extLst>
          </p:cNvPr>
          <p:cNvSpPr>
            <a:spLocks/>
          </p:cNvSpPr>
          <p:nvPr/>
        </p:nvSpPr>
        <p:spPr bwMode="auto">
          <a:xfrm>
            <a:off x="2787650" y="3290888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8" name="AutoShape 14">
            <a:extLst>
              <a:ext uri="{FF2B5EF4-FFF2-40B4-BE49-F238E27FC236}">
                <a16:creationId xmlns:a16="http://schemas.microsoft.com/office/drawing/2014/main" id="{09072EBB-88CC-19C1-9858-BD22D9AE29A7}"/>
              </a:ext>
            </a:extLst>
          </p:cNvPr>
          <p:cNvSpPr>
            <a:spLocks noChangeArrowheads="1"/>
          </p:cNvSpPr>
          <p:nvPr/>
        </p:nvSpPr>
        <p:spPr bwMode="auto">
          <a:xfrm rot="10751171">
            <a:off x="5176838" y="27051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656401" name="Group 17">
            <a:extLst>
              <a:ext uri="{FF2B5EF4-FFF2-40B4-BE49-F238E27FC236}">
                <a16:creationId xmlns:a16="http://schemas.microsoft.com/office/drawing/2014/main" id="{D2CE2802-68A9-89B0-BEAC-258981DF4559}"/>
              </a:ext>
            </a:extLst>
          </p:cNvPr>
          <p:cNvGrpSpPr>
            <a:grpSpLocks/>
          </p:cNvGrpSpPr>
          <p:nvPr/>
        </p:nvGrpSpPr>
        <p:grpSpPr bwMode="auto">
          <a:xfrm>
            <a:off x="3378200" y="2806700"/>
            <a:ext cx="1719263" cy="965200"/>
            <a:chOff x="1965" y="1760"/>
            <a:chExt cx="1083" cy="608"/>
          </a:xfrm>
        </p:grpSpPr>
        <p:grpSp>
          <p:nvGrpSpPr>
            <p:cNvPr id="44066" name="Group 18">
              <a:extLst>
                <a:ext uri="{FF2B5EF4-FFF2-40B4-BE49-F238E27FC236}">
                  <a16:creationId xmlns:a16="http://schemas.microsoft.com/office/drawing/2014/main" id="{2709B113-17CF-34B2-541E-57DA17F6A7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5" y="1776"/>
              <a:ext cx="1072" cy="528"/>
              <a:chOff x="1965" y="1776"/>
              <a:chExt cx="1072" cy="528"/>
            </a:xfrm>
          </p:grpSpPr>
          <p:sp>
            <p:nvSpPr>
              <p:cNvPr id="656403" name="Rectangle 19">
                <a:extLst>
                  <a:ext uri="{FF2B5EF4-FFF2-40B4-BE49-F238E27FC236}">
                    <a16:creationId xmlns:a16="http://schemas.microsoft.com/office/drawing/2014/main" id="{10719514-8D7A-9169-2D94-5B6A3057C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2" y="1850"/>
                <a:ext cx="567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en-US" sz="4000">
                    <a:solidFill>
                      <a:schemeClr val="tx1"/>
                    </a:solidFill>
                    <a:latin typeface="Times" panose="020F07020304040A0204" pitchFamily="34" charset="0"/>
                  </a:rPr>
                  <a:t>ГН</a:t>
                </a:r>
                <a:endParaRPr lang="en-US" altLang="en-US" sz="4000">
                  <a:solidFill>
                    <a:schemeClr val="tx1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656404" name="Oval 20">
                <a:extLst>
                  <a:ext uri="{FF2B5EF4-FFF2-40B4-BE49-F238E27FC236}">
                    <a16:creationId xmlns:a16="http://schemas.microsoft.com/office/drawing/2014/main" id="{8DC597C3-C8A9-79C9-F025-C7441CB2C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63500" dist="109250" dir="213226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71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656405" name="Oval 21">
              <a:extLst>
                <a:ext uri="{FF2B5EF4-FFF2-40B4-BE49-F238E27FC236}">
                  <a16:creationId xmlns:a16="http://schemas.microsoft.com/office/drawing/2014/main" id="{DE87A00D-B0BF-CA6B-9206-A5F83C776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44048" name="Group 130">
            <a:extLst>
              <a:ext uri="{FF2B5EF4-FFF2-40B4-BE49-F238E27FC236}">
                <a16:creationId xmlns:a16="http://schemas.microsoft.com/office/drawing/2014/main" id="{F812BE0E-AB59-0E0E-2D09-7C00B94844CB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656452" name="Rectangle 68">
              <a:extLst>
                <a:ext uri="{FF2B5EF4-FFF2-40B4-BE49-F238E27FC236}">
                  <a16:creationId xmlns:a16="http://schemas.microsoft.com/office/drawing/2014/main" id="{AD1C1732-4186-3444-472F-C5DF22932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453" name="Rectangle 69">
              <a:extLst>
                <a:ext uri="{FF2B5EF4-FFF2-40B4-BE49-F238E27FC236}">
                  <a16:creationId xmlns:a16="http://schemas.microsoft.com/office/drawing/2014/main" id="{D03DF018-03AD-6AEF-9AAF-1C93DF408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656454" name="AutoShape 70">
              <a:extLst>
                <a:ext uri="{FF2B5EF4-FFF2-40B4-BE49-F238E27FC236}">
                  <a16:creationId xmlns:a16="http://schemas.microsoft.com/office/drawing/2014/main" id="{11BD684F-E502-43C2-8EE9-5F9C1D646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455" name="Rectangle 71">
              <a:extLst>
                <a:ext uri="{FF2B5EF4-FFF2-40B4-BE49-F238E27FC236}">
                  <a16:creationId xmlns:a16="http://schemas.microsoft.com/office/drawing/2014/main" id="{6BD23CE0-6C1B-65C1-5198-5593893C1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456" name="AutoShape 72">
              <a:extLst>
                <a:ext uri="{FF2B5EF4-FFF2-40B4-BE49-F238E27FC236}">
                  <a16:creationId xmlns:a16="http://schemas.microsoft.com/office/drawing/2014/main" id="{62442301-8052-7BDC-97D0-F420BB160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457" name="Line 73">
              <a:extLst>
                <a:ext uri="{FF2B5EF4-FFF2-40B4-BE49-F238E27FC236}">
                  <a16:creationId xmlns:a16="http://schemas.microsoft.com/office/drawing/2014/main" id="{6FD107BA-5797-D958-BDA7-0F83D26D4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458" name="Line 74">
              <a:extLst>
                <a:ext uri="{FF2B5EF4-FFF2-40B4-BE49-F238E27FC236}">
                  <a16:creationId xmlns:a16="http://schemas.microsoft.com/office/drawing/2014/main" id="{90A9C4CB-031D-17B1-7E49-A9D2DD7A14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459" name="Line 75">
              <a:extLst>
                <a:ext uri="{FF2B5EF4-FFF2-40B4-BE49-F238E27FC236}">
                  <a16:creationId xmlns:a16="http://schemas.microsoft.com/office/drawing/2014/main" id="{D88529BE-EF3E-E5E7-45C3-191B4B757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460" name="Line 76">
              <a:extLst>
                <a:ext uri="{FF2B5EF4-FFF2-40B4-BE49-F238E27FC236}">
                  <a16:creationId xmlns:a16="http://schemas.microsoft.com/office/drawing/2014/main" id="{CAA78F6C-9CCE-459C-9CDC-CD4EC4BB0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461" name="Line 77">
              <a:extLst>
                <a:ext uri="{FF2B5EF4-FFF2-40B4-BE49-F238E27FC236}">
                  <a16:creationId xmlns:a16="http://schemas.microsoft.com/office/drawing/2014/main" id="{6E07B704-1129-3563-D490-9A71D23BF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462" name="Rectangle 78">
              <a:extLst>
                <a:ext uri="{FF2B5EF4-FFF2-40B4-BE49-F238E27FC236}">
                  <a16:creationId xmlns:a16="http://schemas.microsoft.com/office/drawing/2014/main" id="{ADA9FDA7-5F82-D1FF-9B94-3417CC783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4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МОИСЕЙ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56463" name="Rectangle 79">
              <a:extLst>
                <a:ext uri="{FF2B5EF4-FFF2-40B4-BE49-F238E27FC236}">
                  <a16:creationId xmlns:a16="http://schemas.microsoft.com/office/drawing/2014/main" id="{76ECEB56-700C-E0BE-DF5F-8E1052C9A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33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Синай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56464" name="Rectangle 80">
              <a:extLst>
                <a:ext uri="{FF2B5EF4-FFF2-40B4-BE49-F238E27FC236}">
                  <a16:creationId xmlns:a16="http://schemas.microsoft.com/office/drawing/2014/main" id="{96939631-396D-F660-4B39-17AEECF58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5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Н – Г – Б  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56465" name="Rectangle 81">
              <a:extLst>
                <a:ext uri="{FF2B5EF4-FFF2-40B4-BE49-F238E27FC236}">
                  <a16:creationId xmlns:a16="http://schemas.microsoft.com/office/drawing/2014/main" id="{36B7176D-5338-0EA7-6F24-DD9115342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56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Кадес Варни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56466" name="Rectangle 82">
              <a:extLst>
                <a:ext uri="{FF2B5EF4-FFF2-40B4-BE49-F238E27FC236}">
                  <a16:creationId xmlns:a16="http://schemas.microsoft.com/office/drawing/2014/main" id="{A8F37937-85AA-F36F-E100-F4A335152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656467" name="Line 83">
              <a:extLst>
                <a:ext uri="{FF2B5EF4-FFF2-40B4-BE49-F238E27FC236}">
                  <a16:creationId xmlns:a16="http://schemas.microsoft.com/office/drawing/2014/main" id="{00EA44FC-00A7-784A-425B-FBBC85BE54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56468" name="Rectangle 84">
              <a:extLst>
                <a:ext uri="{FF2B5EF4-FFF2-40B4-BE49-F238E27FC236}">
                  <a16:creationId xmlns:a16="http://schemas.microsoft.com/office/drawing/2014/main" id="{297099EA-83AE-C73A-B006-A6CDCB796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3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Исход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55">
            <a:extLst>
              <a:ext uri="{FF2B5EF4-FFF2-40B4-BE49-F238E27FC236}">
                <a16:creationId xmlns:a16="http://schemas.microsoft.com/office/drawing/2014/main" id="{11E21F82-7AE7-373D-F33C-2EEA2DA703B9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-25400"/>
            <a:ext cx="1978025" cy="1955800"/>
            <a:chOff x="0" y="0"/>
            <a:chExt cx="1246" cy="1232"/>
          </a:xfrm>
        </p:grpSpPr>
        <p:sp>
          <p:nvSpPr>
            <p:cNvPr id="593976" name="Rectangle 56">
              <a:extLst>
                <a:ext uri="{FF2B5EF4-FFF2-40B4-BE49-F238E27FC236}">
                  <a16:creationId xmlns:a16="http://schemas.microsoft.com/office/drawing/2014/main" id="{553A67FD-38E0-7FD1-C106-FA44E0800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77" name="Rectangle 57">
              <a:extLst>
                <a:ext uri="{FF2B5EF4-FFF2-40B4-BE49-F238E27FC236}">
                  <a16:creationId xmlns:a16="http://schemas.microsoft.com/office/drawing/2014/main" id="{3BBAFEF4-AE4D-A557-F17C-9CD2B218F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78" name="Rectangle 58">
              <a:extLst>
                <a:ext uri="{FF2B5EF4-FFF2-40B4-BE49-F238E27FC236}">
                  <a16:creationId xmlns:a16="http://schemas.microsoft.com/office/drawing/2014/main" id="{91EA7694-CE1E-9011-130E-5177087AE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45058" name="Group 60">
            <a:extLst>
              <a:ext uri="{FF2B5EF4-FFF2-40B4-BE49-F238E27FC236}">
                <a16:creationId xmlns:a16="http://schemas.microsoft.com/office/drawing/2014/main" id="{DF4CC351-405E-1D79-83F1-7F0AB3F574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593981" name="Rectangle 61">
              <a:extLst>
                <a:ext uri="{FF2B5EF4-FFF2-40B4-BE49-F238E27FC236}">
                  <a16:creationId xmlns:a16="http://schemas.microsoft.com/office/drawing/2014/main" id="{C51F6D06-15AA-6B03-5BC6-A700340D8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82" name="Rectangle 62">
              <a:extLst>
                <a:ext uri="{FF2B5EF4-FFF2-40B4-BE49-F238E27FC236}">
                  <a16:creationId xmlns:a16="http://schemas.microsoft.com/office/drawing/2014/main" id="{176D0609-78E0-83BA-C536-38B18221C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83" name="Rectangle 63">
              <a:extLst>
                <a:ext uri="{FF2B5EF4-FFF2-40B4-BE49-F238E27FC236}">
                  <a16:creationId xmlns:a16="http://schemas.microsoft.com/office/drawing/2014/main" id="{13F3B353-06EC-5385-044B-00D31242C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93931" name="Text Box 11">
            <a:extLst>
              <a:ext uri="{FF2B5EF4-FFF2-40B4-BE49-F238E27FC236}">
                <a16:creationId xmlns:a16="http://schemas.microsoft.com/office/drawing/2014/main" id="{9A9F3678-EE78-CF92-0B63-5F5C44BA2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36576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pic>
        <p:nvPicPr>
          <p:cNvPr id="45060" name="Picture 35">
            <a:extLst>
              <a:ext uri="{FF2B5EF4-FFF2-40B4-BE49-F238E27FC236}">
                <a16:creationId xmlns:a16="http://schemas.microsoft.com/office/drawing/2014/main" id="{5AC02A8B-D861-3264-BE8E-5C89F6CA9E1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577850"/>
            <a:ext cx="79168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>
            <a:extLst>
              <a:ext uri="{FF2B5EF4-FFF2-40B4-BE49-F238E27FC236}">
                <a16:creationId xmlns:a16="http://schemas.microsoft.com/office/drawing/2014/main" id="{EF910830-144E-7437-9D02-450DDBE7C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grpSp>
        <p:nvGrpSpPr>
          <p:cNvPr id="45062" name="Group 14">
            <a:extLst>
              <a:ext uri="{FF2B5EF4-FFF2-40B4-BE49-F238E27FC236}">
                <a16:creationId xmlns:a16="http://schemas.microsoft.com/office/drawing/2014/main" id="{760FC624-421F-E831-BE2C-F3A4DBD37597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95363" cy="1330325"/>
            <a:chOff x="4984" y="2160"/>
            <a:chExt cx="627" cy="838"/>
          </a:xfrm>
        </p:grpSpPr>
        <p:sp>
          <p:nvSpPr>
            <p:cNvPr id="593935" name="Rectangle 15">
              <a:extLst>
                <a:ext uri="{FF2B5EF4-FFF2-40B4-BE49-F238E27FC236}">
                  <a16:creationId xmlns:a16="http://schemas.microsoft.com/office/drawing/2014/main" id="{8A5C07A1-F205-4717-2247-BA48281CF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36" name="Rectangle 16">
              <a:extLst>
                <a:ext uri="{FF2B5EF4-FFF2-40B4-BE49-F238E27FC236}">
                  <a16:creationId xmlns:a16="http://schemas.microsoft.com/office/drawing/2014/main" id="{70CC433E-1062-BB74-7A0E-598AA4D17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593937" name="AutoShape 17">
              <a:extLst>
                <a:ext uri="{FF2B5EF4-FFF2-40B4-BE49-F238E27FC236}">
                  <a16:creationId xmlns:a16="http://schemas.microsoft.com/office/drawing/2014/main" id="{7A865CC2-301B-6743-A730-CAFA761DE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38" name="Rectangle 18">
              <a:extLst>
                <a:ext uri="{FF2B5EF4-FFF2-40B4-BE49-F238E27FC236}">
                  <a16:creationId xmlns:a16="http://schemas.microsoft.com/office/drawing/2014/main" id="{B9950D55-BFEC-8A56-2FDE-E8D9EB0EA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39" name="AutoShape 19">
              <a:extLst>
                <a:ext uri="{FF2B5EF4-FFF2-40B4-BE49-F238E27FC236}">
                  <a16:creationId xmlns:a16="http://schemas.microsoft.com/office/drawing/2014/main" id="{F2B09230-8E53-7FD3-9FD7-5BE22ABA8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0" name="Line 20">
              <a:extLst>
                <a:ext uri="{FF2B5EF4-FFF2-40B4-BE49-F238E27FC236}">
                  <a16:creationId xmlns:a16="http://schemas.microsoft.com/office/drawing/2014/main" id="{45464731-49ED-F64D-D0F9-DC7DDE2DAC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1" name="Line 21">
              <a:extLst>
                <a:ext uri="{FF2B5EF4-FFF2-40B4-BE49-F238E27FC236}">
                  <a16:creationId xmlns:a16="http://schemas.microsoft.com/office/drawing/2014/main" id="{94FB15D6-0307-20D0-D9DF-D4E8895B0F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2" name="Line 22">
              <a:extLst>
                <a:ext uri="{FF2B5EF4-FFF2-40B4-BE49-F238E27FC236}">
                  <a16:creationId xmlns:a16="http://schemas.microsoft.com/office/drawing/2014/main" id="{0516A815-9EBD-F96A-9E48-76C734564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3" name="Line 23">
              <a:extLst>
                <a:ext uri="{FF2B5EF4-FFF2-40B4-BE49-F238E27FC236}">
                  <a16:creationId xmlns:a16="http://schemas.microsoft.com/office/drawing/2014/main" id="{CD80F5C9-C428-5025-B658-DF4136D758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4" name="Line 24">
              <a:extLst>
                <a:ext uri="{FF2B5EF4-FFF2-40B4-BE49-F238E27FC236}">
                  <a16:creationId xmlns:a16="http://schemas.microsoft.com/office/drawing/2014/main" id="{21BAA45F-B0FD-00A7-58F4-D8F52D0F86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5" name="Rectangle 25">
              <a:extLst>
                <a:ext uri="{FF2B5EF4-FFF2-40B4-BE49-F238E27FC236}">
                  <a16:creationId xmlns:a16="http://schemas.microsoft.com/office/drawing/2014/main" id="{A6212092-6353-5815-60E3-A9716EFEF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4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МОИСЕЙ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93946" name="Rectangle 26">
              <a:extLst>
                <a:ext uri="{FF2B5EF4-FFF2-40B4-BE49-F238E27FC236}">
                  <a16:creationId xmlns:a16="http://schemas.microsoft.com/office/drawing/2014/main" id="{1D965D69-E15C-E532-CD34-8FDE3B7E4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33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Синай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93947" name="Rectangle 27">
              <a:extLst>
                <a:ext uri="{FF2B5EF4-FFF2-40B4-BE49-F238E27FC236}">
                  <a16:creationId xmlns:a16="http://schemas.microsoft.com/office/drawing/2014/main" id="{732FC8A4-6941-02DE-D041-FB7FFA038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Н – Г – Б 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93948" name="Rectangle 28">
              <a:extLst>
                <a:ext uri="{FF2B5EF4-FFF2-40B4-BE49-F238E27FC236}">
                  <a16:creationId xmlns:a16="http://schemas.microsoft.com/office/drawing/2014/main" id="{05DB5E20-FB75-E383-CF1D-E702E9580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6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   Кадес Варни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93949" name="Rectangle 29">
              <a:extLst>
                <a:ext uri="{FF2B5EF4-FFF2-40B4-BE49-F238E27FC236}">
                  <a16:creationId xmlns:a16="http://schemas.microsoft.com/office/drawing/2014/main" id="{5B28C376-CC06-5E0D-B794-852E3029B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593950" name="Line 30">
              <a:extLst>
                <a:ext uri="{FF2B5EF4-FFF2-40B4-BE49-F238E27FC236}">
                  <a16:creationId xmlns:a16="http://schemas.microsoft.com/office/drawing/2014/main" id="{CC8CA236-89BD-925B-FB9A-111660ACD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51" name="Rectangle 31">
              <a:extLst>
                <a:ext uri="{FF2B5EF4-FFF2-40B4-BE49-F238E27FC236}">
                  <a16:creationId xmlns:a16="http://schemas.microsoft.com/office/drawing/2014/main" id="{F3BDB950-2213-92B9-E874-2D59DC3B6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3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Исход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93968" name="Rectangle 48">
            <a:extLst>
              <a:ext uri="{FF2B5EF4-FFF2-40B4-BE49-F238E27FC236}">
                <a16:creationId xmlns:a16="http://schemas.microsoft.com/office/drawing/2014/main" id="{2B688AF0-19B4-9714-E79D-4E12DADCA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5199063"/>
            <a:ext cx="4160837" cy="8620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3956" name="Text Box 36">
            <a:extLst>
              <a:ext uri="{FF2B5EF4-FFF2-40B4-BE49-F238E27FC236}">
                <a16:creationId xmlns:a16="http://schemas.microsoft.com/office/drawing/2014/main" id="{FF461602-7A63-6021-8D4A-80F68C4F3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5213350"/>
            <a:ext cx="4440237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400">
                <a:solidFill>
                  <a:srgbClr val="FFEA18"/>
                </a:solidFill>
              </a:rPr>
              <a:t>Вид</a:t>
            </a:r>
            <a:r>
              <a:rPr lang="en-US" altLang="en-US" sz="2400">
                <a:solidFill>
                  <a:srgbClr val="FFEA18"/>
                </a:solidFill>
              </a:rPr>
              <a:t> </a:t>
            </a:r>
            <a:r>
              <a:rPr lang="ja-JP" altLang="en-US" sz="2400">
                <a:solidFill>
                  <a:srgbClr val="FFEA18"/>
                </a:solidFill>
                <a:latin typeface="Arial" panose="020B0604020202020204" pitchFamily="34" charset="0"/>
              </a:rPr>
              <a:t>“</a:t>
            </a:r>
            <a:r>
              <a:rPr lang="ru-RU" altLang="ja-JP" sz="2400">
                <a:solidFill>
                  <a:srgbClr val="FFEA18"/>
                </a:solidFill>
              </a:rPr>
              <a:t>земли обетованной</a:t>
            </a:r>
            <a:r>
              <a:rPr lang="ja-JP" altLang="en-US" sz="2400">
                <a:solidFill>
                  <a:srgbClr val="FFEA18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400">
                <a:solidFill>
                  <a:srgbClr val="FFEA18"/>
                </a:solidFill>
              </a:rPr>
              <a:t>                        </a:t>
            </a:r>
            <a:r>
              <a:rPr lang="ru-RU" altLang="ja-JP" sz="2400">
                <a:solidFill>
                  <a:srgbClr val="FFEA18"/>
                </a:solidFill>
              </a:rPr>
              <a:t>с вершины горы Нево</a:t>
            </a:r>
            <a:endParaRPr lang="en-US" altLang="en-US" sz="2400">
              <a:solidFill>
                <a:srgbClr val="FFEA18"/>
              </a:solidFill>
            </a:endParaRPr>
          </a:p>
        </p:txBody>
      </p:sp>
      <p:sp>
        <p:nvSpPr>
          <p:cNvPr id="593969" name="Text Box 49">
            <a:extLst>
              <a:ext uri="{FF2B5EF4-FFF2-40B4-BE49-F238E27FC236}">
                <a16:creationId xmlns:a16="http://schemas.microsoft.com/office/drawing/2014/main" id="{7C1D9E17-1338-BF1B-323B-48F69F712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grpSp>
        <p:nvGrpSpPr>
          <p:cNvPr id="593970" name="Group 50">
            <a:extLst>
              <a:ext uri="{FF2B5EF4-FFF2-40B4-BE49-F238E27FC236}">
                <a16:creationId xmlns:a16="http://schemas.microsoft.com/office/drawing/2014/main" id="{8F35A6B0-F2A0-B97E-72D4-54D9E963237E}"/>
              </a:ext>
            </a:extLst>
          </p:cNvPr>
          <p:cNvGrpSpPr>
            <a:grpSpLocks/>
          </p:cNvGrpSpPr>
          <p:nvPr/>
        </p:nvGrpSpPr>
        <p:grpSpPr bwMode="auto">
          <a:xfrm>
            <a:off x="1546225" y="620713"/>
            <a:ext cx="6351588" cy="5811837"/>
            <a:chOff x="974" y="391"/>
            <a:chExt cx="4001" cy="3661"/>
          </a:xfrm>
        </p:grpSpPr>
        <p:sp>
          <p:nvSpPr>
            <p:cNvPr id="593971" name="AutoShape 51">
              <a:extLst>
                <a:ext uri="{FF2B5EF4-FFF2-40B4-BE49-F238E27FC236}">
                  <a16:creationId xmlns:a16="http://schemas.microsoft.com/office/drawing/2014/main" id="{A25CB85B-862B-8151-9AAB-328A925786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-90" y="202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72" name="AutoShape 52">
              <a:extLst>
                <a:ext uri="{FF2B5EF4-FFF2-40B4-BE49-F238E27FC236}">
                  <a16:creationId xmlns:a16="http://schemas.microsoft.com/office/drawing/2014/main" id="{70F0AF0C-9103-C2F1-6F00-A435FB2729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418" y="1756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73" name="AutoShape 53">
              <a:extLst>
                <a:ext uri="{FF2B5EF4-FFF2-40B4-BE49-F238E27FC236}">
                  <a16:creationId xmlns:a16="http://schemas.microsoft.com/office/drawing/2014/main" id="{850546A6-ACDE-7883-B8AA-CEDCFD8020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48" y="145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93974" name="Text Box 54">
            <a:extLst>
              <a:ext uri="{FF2B5EF4-FFF2-40B4-BE49-F238E27FC236}">
                <a16:creationId xmlns:a16="http://schemas.microsoft.com/office/drawing/2014/main" id="{775E15AA-3211-C908-51A5-0AB5E9022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325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1</a:t>
            </a:r>
            <a:endParaRPr lang="en-US" sz="2000" b="0">
              <a:solidFill>
                <a:srgbClr val="FFFFFF"/>
              </a:solidFill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9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9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8" grpId="0" animBg="1"/>
      <p:bldP spid="59395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43">
            <a:extLst>
              <a:ext uri="{FF2B5EF4-FFF2-40B4-BE49-F238E27FC236}">
                <a16:creationId xmlns:a16="http://schemas.microsoft.com/office/drawing/2014/main" id="{DE242636-96D2-6A1E-03B4-FB14EAEFD0FC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-9525"/>
            <a:ext cx="1978025" cy="1955800"/>
            <a:chOff x="0" y="0"/>
            <a:chExt cx="1246" cy="1232"/>
          </a:xfrm>
        </p:grpSpPr>
        <p:sp>
          <p:nvSpPr>
            <p:cNvPr id="640044" name="Rectangle 44">
              <a:extLst>
                <a:ext uri="{FF2B5EF4-FFF2-40B4-BE49-F238E27FC236}">
                  <a16:creationId xmlns:a16="http://schemas.microsoft.com/office/drawing/2014/main" id="{E9589555-2443-2F5A-79A7-212BF3DCC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45" name="Rectangle 45">
              <a:extLst>
                <a:ext uri="{FF2B5EF4-FFF2-40B4-BE49-F238E27FC236}">
                  <a16:creationId xmlns:a16="http://schemas.microsoft.com/office/drawing/2014/main" id="{77BFB1E3-95A0-BA15-BD11-B98D19E82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46" name="Rectangle 46">
              <a:extLst>
                <a:ext uri="{FF2B5EF4-FFF2-40B4-BE49-F238E27FC236}">
                  <a16:creationId xmlns:a16="http://schemas.microsoft.com/office/drawing/2014/main" id="{EB2EB5E8-FB0B-F8AA-D27D-EC073E07D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46082" name="Group 48">
            <a:extLst>
              <a:ext uri="{FF2B5EF4-FFF2-40B4-BE49-F238E27FC236}">
                <a16:creationId xmlns:a16="http://schemas.microsoft.com/office/drawing/2014/main" id="{4F125832-1C1E-138F-5C6D-39BF087087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640049" name="Rectangle 49">
              <a:extLst>
                <a:ext uri="{FF2B5EF4-FFF2-40B4-BE49-F238E27FC236}">
                  <a16:creationId xmlns:a16="http://schemas.microsoft.com/office/drawing/2014/main" id="{6631D10C-97A6-AC8D-2E32-5D7AD63E3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50" name="Rectangle 50">
              <a:extLst>
                <a:ext uri="{FF2B5EF4-FFF2-40B4-BE49-F238E27FC236}">
                  <a16:creationId xmlns:a16="http://schemas.microsoft.com/office/drawing/2014/main" id="{F897B817-FE5B-19E0-7667-6D507A793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51" name="Rectangle 51">
              <a:extLst>
                <a:ext uri="{FF2B5EF4-FFF2-40B4-BE49-F238E27FC236}">
                  <a16:creationId xmlns:a16="http://schemas.microsoft.com/office/drawing/2014/main" id="{CA9A05B2-A8E4-CE04-72EA-2101B196A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40003" name="Text Box 3">
            <a:extLst>
              <a:ext uri="{FF2B5EF4-FFF2-40B4-BE49-F238E27FC236}">
                <a16:creationId xmlns:a16="http://schemas.microsoft.com/office/drawing/2014/main" id="{43292D7F-19D8-FBA9-D57A-710B9BDAB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275" y="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graphicFrame>
        <p:nvGraphicFramePr>
          <p:cNvPr id="46084" name="Object 7">
            <a:extLst>
              <a:ext uri="{FF2B5EF4-FFF2-40B4-BE49-F238E27FC236}">
                <a16:creationId xmlns:a16="http://schemas.microsoft.com/office/drawing/2014/main" id="{DCC7D709-89FC-B385-D139-228D023DA5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9763" y="538163"/>
          <a:ext cx="7916862" cy="568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009900" imgH="1962150" progId="Photoshop.Image.6">
                  <p:embed/>
                </p:oleObj>
              </mc:Choice>
              <mc:Fallback>
                <p:oleObj name="Image" r:id="rId3" imgW="3009900" imgH="196215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538163"/>
                        <a:ext cx="7916862" cy="5681662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>
                        <a:outerShdw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085" name="Group 39">
            <a:extLst>
              <a:ext uri="{FF2B5EF4-FFF2-40B4-BE49-F238E27FC236}">
                <a16:creationId xmlns:a16="http://schemas.microsoft.com/office/drawing/2014/main" id="{81922F52-12A2-CC73-1897-102DC87A5922}"/>
              </a:ext>
            </a:extLst>
          </p:cNvPr>
          <p:cNvGrpSpPr>
            <a:grpSpLocks/>
          </p:cNvGrpSpPr>
          <p:nvPr/>
        </p:nvGrpSpPr>
        <p:grpSpPr bwMode="auto">
          <a:xfrm>
            <a:off x="1622425" y="995363"/>
            <a:ext cx="6748463" cy="1831975"/>
            <a:chOff x="1049" y="684"/>
            <a:chExt cx="4251" cy="1154"/>
          </a:xfrm>
        </p:grpSpPr>
        <p:sp>
          <p:nvSpPr>
            <p:cNvPr id="640009" name="Oval 9">
              <a:extLst>
                <a:ext uri="{FF2B5EF4-FFF2-40B4-BE49-F238E27FC236}">
                  <a16:creationId xmlns:a16="http://schemas.microsoft.com/office/drawing/2014/main" id="{9E7AC66E-73EA-A8C6-F018-DE9D9849D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1" y="1467"/>
              <a:ext cx="859" cy="371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10" name="Rectangle 10">
              <a:extLst>
                <a:ext uri="{FF2B5EF4-FFF2-40B4-BE49-F238E27FC236}">
                  <a16:creationId xmlns:a16="http://schemas.microsoft.com/office/drawing/2014/main" id="{4640A235-AFB5-AB2A-9B27-0D80DAC5A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" y="684"/>
              <a:ext cx="4251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algn="ctr" rotWithShape="0">
                <a:srgbClr val="77777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2800">
                  <a:solidFill>
                    <a:schemeClr val="accent2"/>
                  </a:solidFill>
                </a:rPr>
                <a:t>Гора Нево</a:t>
              </a:r>
              <a:r>
                <a:rPr lang="en-US" altLang="en-US" sz="2800">
                  <a:solidFill>
                    <a:schemeClr val="accent2"/>
                  </a:solidFill>
                </a:rPr>
                <a:t> (</a:t>
              </a:r>
              <a:r>
                <a:rPr lang="ru-RU" altLang="en-US" sz="2800">
                  <a:solidFill>
                    <a:schemeClr val="accent2"/>
                  </a:solidFill>
                </a:rPr>
                <a:t>увеличенный масштаб</a:t>
              </a:r>
              <a:r>
                <a:rPr lang="en-US" altLang="en-US" sz="2800">
                  <a:solidFill>
                    <a:schemeClr val="accent2"/>
                  </a:solidFill>
                </a:rPr>
                <a:t>) </a:t>
              </a:r>
            </a:p>
          </p:txBody>
        </p:sp>
        <p:sp>
          <p:nvSpPr>
            <p:cNvPr id="640011" name="Arc 11">
              <a:extLst>
                <a:ext uri="{FF2B5EF4-FFF2-40B4-BE49-F238E27FC236}">
                  <a16:creationId xmlns:a16="http://schemas.microsoft.com/office/drawing/2014/main" id="{2DBCA2D1-BCC8-00DE-A4A8-27AF4D0B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8" y="1081"/>
              <a:ext cx="442" cy="43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 cap="rnd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46112" name="Group 12">
              <a:extLst>
                <a:ext uri="{FF2B5EF4-FFF2-40B4-BE49-F238E27FC236}">
                  <a16:creationId xmlns:a16="http://schemas.microsoft.com/office/drawing/2014/main" id="{D939DA6F-55AD-7DA0-75E4-AB9EFED70D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3" y="1645"/>
              <a:ext cx="707" cy="83"/>
              <a:chOff x="1696" y="1995"/>
              <a:chExt cx="641" cy="76"/>
            </a:xfrm>
          </p:grpSpPr>
          <p:sp>
            <p:nvSpPr>
              <p:cNvPr id="640013" name="Freeform 13">
                <a:extLst>
                  <a:ext uri="{FF2B5EF4-FFF2-40B4-BE49-F238E27FC236}">
                    <a16:creationId xmlns:a16="http://schemas.microsoft.com/office/drawing/2014/main" id="{FDFB1939-2320-CE53-BD2A-EA1EC6D63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1995"/>
                <a:ext cx="641" cy="65"/>
              </a:xfrm>
              <a:custGeom>
                <a:avLst/>
                <a:gdLst>
                  <a:gd name="T0" fmla="*/ 0 w 641"/>
                  <a:gd name="T1" fmla="*/ 54 h 65"/>
                  <a:gd name="T2" fmla="*/ 16 w 641"/>
                  <a:gd name="T3" fmla="*/ 54 h 65"/>
                  <a:gd name="T4" fmla="*/ 32 w 641"/>
                  <a:gd name="T5" fmla="*/ 54 h 65"/>
                  <a:gd name="T6" fmla="*/ 48 w 641"/>
                  <a:gd name="T7" fmla="*/ 54 h 65"/>
                  <a:gd name="T8" fmla="*/ 64 w 641"/>
                  <a:gd name="T9" fmla="*/ 54 h 65"/>
                  <a:gd name="T10" fmla="*/ 80 w 641"/>
                  <a:gd name="T11" fmla="*/ 48 h 65"/>
                  <a:gd name="T12" fmla="*/ 96 w 641"/>
                  <a:gd name="T13" fmla="*/ 43 h 65"/>
                  <a:gd name="T14" fmla="*/ 112 w 641"/>
                  <a:gd name="T15" fmla="*/ 38 h 65"/>
                  <a:gd name="T16" fmla="*/ 128 w 641"/>
                  <a:gd name="T17" fmla="*/ 32 h 65"/>
                  <a:gd name="T18" fmla="*/ 144 w 641"/>
                  <a:gd name="T19" fmla="*/ 27 h 65"/>
                  <a:gd name="T20" fmla="*/ 160 w 641"/>
                  <a:gd name="T21" fmla="*/ 22 h 65"/>
                  <a:gd name="T22" fmla="*/ 176 w 641"/>
                  <a:gd name="T23" fmla="*/ 16 h 65"/>
                  <a:gd name="T24" fmla="*/ 192 w 641"/>
                  <a:gd name="T25" fmla="*/ 16 h 65"/>
                  <a:gd name="T26" fmla="*/ 208 w 641"/>
                  <a:gd name="T27" fmla="*/ 6 h 65"/>
                  <a:gd name="T28" fmla="*/ 224 w 641"/>
                  <a:gd name="T29" fmla="*/ 6 h 65"/>
                  <a:gd name="T30" fmla="*/ 240 w 641"/>
                  <a:gd name="T31" fmla="*/ 0 h 65"/>
                  <a:gd name="T32" fmla="*/ 256 w 641"/>
                  <a:gd name="T33" fmla="*/ 0 h 65"/>
                  <a:gd name="T34" fmla="*/ 272 w 641"/>
                  <a:gd name="T35" fmla="*/ 0 h 65"/>
                  <a:gd name="T36" fmla="*/ 288 w 641"/>
                  <a:gd name="T37" fmla="*/ 0 h 65"/>
                  <a:gd name="T38" fmla="*/ 304 w 641"/>
                  <a:gd name="T39" fmla="*/ 0 h 65"/>
                  <a:gd name="T40" fmla="*/ 320 w 641"/>
                  <a:gd name="T41" fmla="*/ 6 h 65"/>
                  <a:gd name="T42" fmla="*/ 336 w 641"/>
                  <a:gd name="T43" fmla="*/ 6 h 65"/>
                  <a:gd name="T44" fmla="*/ 352 w 641"/>
                  <a:gd name="T45" fmla="*/ 6 h 65"/>
                  <a:gd name="T46" fmla="*/ 368 w 641"/>
                  <a:gd name="T47" fmla="*/ 6 h 65"/>
                  <a:gd name="T48" fmla="*/ 384 w 641"/>
                  <a:gd name="T49" fmla="*/ 11 h 65"/>
                  <a:gd name="T50" fmla="*/ 400 w 641"/>
                  <a:gd name="T51" fmla="*/ 11 h 65"/>
                  <a:gd name="T52" fmla="*/ 421 w 641"/>
                  <a:gd name="T53" fmla="*/ 16 h 65"/>
                  <a:gd name="T54" fmla="*/ 442 w 641"/>
                  <a:gd name="T55" fmla="*/ 22 h 65"/>
                  <a:gd name="T56" fmla="*/ 453 w 641"/>
                  <a:gd name="T57" fmla="*/ 22 h 65"/>
                  <a:gd name="T58" fmla="*/ 469 w 641"/>
                  <a:gd name="T59" fmla="*/ 27 h 65"/>
                  <a:gd name="T60" fmla="*/ 485 w 641"/>
                  <a:gd name="T61" fmla="*/ 32 h 65"/>
                  <a:gd name="T62" fmla="*/ 501 w 641"/>
                  <a:gd name="T63" fmla="*/ 38 h 65"/>
                  <a:gd name="T64" fmla="*/ 512 w 641"/>
                  <a:gd name="T65" fmla="*/ 43 h 65"/>
                  <a:gd name="T66" fmla="*/ 533 w 641"/>
                  <a:gd name="T67" fmla="*/ 43 h 65"/>
                  <a:gd name="T68" fmla="*/ 544 w 641"/>
                  <a:gd name="T69" fmla="*/ 48 h 65"/>
                  <a:gd name="T70" fmla="*/ 560 w 641"/>
                  <a:gd name="T71" fmla="*/ 48 h 65"/>
                  <a:gd name="T72" fmla="*/ 576 w 641"/>
                  <a:gd name="T73" fmla="*/ 54 h 65"/>
                  <a:gd name="T74" fmla="*/ 592 w 641"/>
                  <a:gd name="T75" fmla="*/ 54 h 65"/>
                  <a:gd name="T76" fmla="*/ 608 w 641"/>
                  <a:gd name="T77" fmla="*/ 59 h 65"/>
                  <a:gd name="T78" fmla="*/ 624 w 641"/>
                  <a:gd name="T79" fmla="*/ 64 h 65"/>
                  <a:gd name="T80" fmla="*/ 640 w 641"/>
                  <a:gd name="T8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2"/>
              </a:solidFill>
              <a:ln w="254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14" name="Freeform 14">
                <a:extLst>
                  <a:ext uri="{FF2B5EF4-FFF2-40B4-BE49-F238E27FC236}">
                    <a16:creationId xmlns:a16="http://schemas.microsoft.com/office/drawing/2014/main" id="{B22890D4-1649-2B5E-345C-339AE7049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38"/>
                <a:ext cx="487" cy="33"/>
              </a:xfrm>
              <a:custGeom>
                <a:avLst/>
                <a:gdLst>
                  <a:gd name="T0" fmla="*/ 11 w 487"/>
                  <a:gd name="T1" fmla="*/ 0 h 33"/>
                  <a:gd name="T2" fmla="*/ 0 w 487"/>
                  <a:gd name="T3" fmla="*/ 16 h 33"/>
                  <a:gd name="T4" fmla="*/ 11 w 487"/>
                  <a:gd name="T5" fmla="*/ 16 h 33"/>
                  <a:gd name="T6" fmla="*/ 22 w 487"/>
                  <a:gd name="T7" fmla="*/ 16 h 33"/>
                  <a:gd name="T8" fmla="*/ 38 w 487"/>
                  <a:gd name="T9" fmla="*/ 16 h 33"/>
                  <a:gd name="T10" fmla="*/ 54 w 487"/>
                  <a:gd name="T11" fmla="*/ 11 h 33"/>
                  <a:gd name="T12" fmla="*/ 70 w 487"/>
                  <a:gd name="T13" fmla="*/ 16 h 33"/>
                  <a:gd name="T14" fmla="*/ 86 w 487"/>
                  <a:gd name="T15" fmla="*/ 21 h 33"/>
                  <a:gd name="T16" fmla="*/ 102 w 487"/>
                  <a:gd name="T17" fmla="*/ 21 h 33"/>
                  <a:gd name="T18" fmla="*/ 118 w 487"/>
                  <a:gd name="T19" fmla="*/ 21 h 33"/>
                  <a:gd name="T20" fmla="*/ 134 w 487"/>
                  <a:gd name="T21" fmla="*/ 27 h 33"/>
                  <a:gd name="T22" fmla="*/ 150 w 487"/>
                  <a:gd name="T23" fmla="*/ 27 h 33"/>
                  <a:gd name="T24" fmla="*/ 166 w 487"/>
                  <a:gd name="T25" fmla="*/ 27 h 33"/>
                  <a:gd name="T26" fmla="*/ 187 w 487"/>
                  <a:gd name="T27" fmla="*/ 27 h 33"/>
                  <a:gd name="T28" fmla="*/ 198 w 487"/>
                  <a:gd name="T29" fmla="*/ 27 h 33"/>
                  <a:gd name="T30" fmla="*/ 219 w 487"/>
                  <a:gd name="T31" fmla="*/ 27 h 33"/>
                  <a:gd name="T32" fmla="*/ 230 w 487"/>
                  <a:gd name="T33" fmla="*/ 27 h 33"/>
                  <a:gd name="T34" fmla="*/ 246 w 487"/>
                  <a:gd name="T35" fmla="*/ 21 h 33"/>
                  <a:gd name="T36" fmla="*/ 262 w 487"/>
                  <a:gd name="T37" fmla="*/ 16 h 33"/>
                  <a:gd name="T38" fmla="*/ 278 w 487"/>
                  <a:gd name="T39" fmla="*/ 16 h 33"/>
                  <a:gd name="T40" fmla="*/ 294 w 487"/>
                  <a:gd name="T41" fmla="*/ 21 h 33"/>
                  <a:gd name="T42" fmla="*/ 310 w 487"/>
                  <a:gd name="T43" fmla="*/ 27 h 33"/>
                  <a:gd name="T44" fmla="*/ 326 w 487"/>
                  <a:gd name="T45" fmla="*/ 32 h 33"/>
                  <a:gd name="T46" fmla="*/ 342 w 487"/>
                  <a:gd name="T47" fmla="*/ 32 h 33"/>
                  <a:gd name="T48" fmla="*/ 358 w 487"/>
                  <a:gd name="T49" fmla="*/ 32 h 33"/>
                  <a:gd name="T50" fmla="*/ 374 w 487"/>
                  <a:gd name="T51" fmla="*/ 27 h 33"/>
                  <a:gd name="T52" fmla="*/ 390 w 487"/>
                  <a:gd name="T53" fmla="*/ 32 h 33"/>
                  <a:gd name="T54" fmla="*/ 406 w 487"/>
                  <a:gd name="T55" fmla="*/ 32 h 33"/>
                  <a:gd name="T56" fmla="*/ 422 w 487"/>
                  <a:gd name="T57" fmla="*/ 32 h 33"/>
                  <a:gd name="T58" fmla="*/ 438 w 487"/>
                  <a:gd name="T59" fmla="*/ 27 h 33"/>
                  <a:gd name="T60" fmla="*/ 454 w 487"/>
                  <a:gd name="T61" fmla="*/ 27 h 33"/>
                  <a:gd name="T62" fmla="*/ 470 w 487"/>
                  <a:gd name="T63" fmla="*/ 27 h 33"/>
                  <a:gd name="T64" fmla="*/ 486 w 487"/>
                  <a:gd name="T65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sp>
        <p:nvSpPr>
          <p:cNvPr id="640016" name="Rectangle 16">
            <a:extLst>
              <a:ext uri="{FF2B5EF4-FFF2-40B4-BE49-F238E27FC236}">
                <a16:creationId xmlns:a16="http://schemas.microsoft.com/office/drawing/2014/main" id="{3C3ACA05-2C27-30CA-9BAE-FA5C63445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3550" y="65547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pic>
        <p:nvPicPr>
          <p:cNvPr id="640041" name="Picture 41" descr="Jericho view from Mount of Temptation, 80-06tb sr">
            <a:extLst>
              <a:ext uri="{FF2B5EF4-FFF2-40B4-BE49-F238E27FC236}">
                <a16:creationId xmlns:a16="http://schemas.microsoft.com/office/drawing/2014/main" id="{3BB6C097-060F-794F-2095-04D3C33DF25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639763" y="568325"/>
            <a:ext cx="7904162" cy="5676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6"/>
                  <a:srcRect l="39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0015" name="Text Box 15">
            <a:extLst>
              <a:ext uri="{FF2B5EF4-FFF2-40B4-BE49-F238E27FC236}">
                <a16:creationId xmlns:a16="http://schemas.microsoft.com/office/drawing/2014/main" id="{CAC0653E-38E2-A012-8713-0D53F5AD5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153025"/>
            <a:ext cx="8328025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2400">
                <a:solidFill>
                  <a:srgbClr val="FFEA18"/>
                </a:solidFill>
              </a:rPr>
              <a:t>Из Иерихона</a:t>
            </a:r>
            <a:r>
              <a:rPr lang="en-US" altLang="en-US" sz="2400">
                <a:solidFill>
                  <a:srgbClr val="FFEA18"/>
                </a:solidFill>
              </a:rPr>
              <a:t>...</a:t>
            </a:r>
          </a:p>
          <a:p>
            <a:pPr algn="ctr"/>
            <a:r>
              <a:rPr lang="ru-RU" altLang="en-US" sz="2400">
                <a:solidFill>
                  <a:srgbClr val="FFEA18"/>
                </a:solidFill>
              </a:rPr>
              <a:t>вид</a:t>
            </a:r>
            <a:r>
              <a:rPr lang="en-US" altLang="en-US" sz="2400">
                <a:solidFill>
                  <a:srgbClr val="FFEA18"/>
                </a:solidFill>
              </a:rPr>
              <a:t> </a:t>
            </a:r>
            <a:r>
              <a:rPr lang="ru-RU" altLang="en-US" sz="2400">
                <a:solidFill>
                  <a:srgbClr val="FFEA18"/>
                </a:solidFill>
              </a:rPr>
              <a:t>через реку Иордан</a:t>
            </a:r>
            <a:r>
              <a:rPr lang="en-US" altLang="en-US" sz="2400">
                <a:solidFill>
                  <a:srgbClr val="FFEA18"/>
                </a:solidFill>
              </a:rPr>
              <a:t> </a:t>
            </a:r>
            <a:r>
              <a:rPr lang="ru-RU" altLang="en-US" sz="2400">
                <a:solidFill>
                  <a:srgbClr val="FFEA18"/>
                </a:solidFill>
              </a:rPr>
              <a:t>на гору Нево</a:t>
            </a:r>
            <a:endParaRPr lang="en-US" altLang="en-US" sz="2400">
              <a:solidFill>
                <a:srgbClr val="FFEA18"/>
              </a:solidFill>
            </a:endParaRPr>
          </a:p>
        </p:txBody>
      </p:sp>
      <p:sp>
        <p:nvSpPr>
          <p:cNvPr id="640037" name="Text Box 37">
            <a:extLst>
              <a:ext uri="{FF2B5EF4-FFF2-40B4-BE49-F238E27FC236}">
                <a16:creationId xmlns:a16="http://schemas.microsoft.com/office/drawing/2014/main" id="{492FAA38-F3C3-E70A-7B8E-E5B1F5529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640042" name="Text Box 42">
            <a:extLst>
              <a:ext uri="{FF2B5EF4-FFF2-40B4-BE49-F238E27FC236}">
                <a16:creationId xmlns:a16="http://schemas.microsoft.com/office/drawing/2014/main" id="{011C52AB-5F02-101D-D24C-1F66F16D2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325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1</a:t>
            </a:r>
            <a:endParaRPr lang="en-US" sz="2000" b="0">
              <a:solidFill>
                <a:srgbClr val="FFFFFF"/>
              </a:solidFill>
              <a:latin typeface="Comic Sans MS" charset="0"/>
              <a:ea typeface="ＭＳ Ｐゴシック" charset="0"/>
            </a:endParaRPr>
          </a:p>
        </p:txBody>
      </p:sp>
      <p:grpSp>
        <p:nvGrpSpPr>
          <p:cNvPr id="46091" name="Group 38">
            <a:extLst>
              <a:ext uri="{FF2B5EF4-FFF2-40B4-BE49-F238E27FC236}">
                <a16:creationId xmlns:a16="http://schemas.microsoft.com/office/drawing/2014/main" id="{7385B69F-81FB-D262-CC97-4D47A8328522}"/>
              </a:ext>
            </a:extLst>
          </p:cNvPr>
          <p:cNvGrpSpPr>
            <a:grpSpLocks/>
          </p:cNvGrpSpPr>
          <p:nvPr/>
        </p:nvGrpSpPr>
        <p:grpSpPr bwMode="auto">
          <a:xfrm>
            <a:off x="7869238" y="3338513"/>
            <a:ext cx="995362" cy="1330325"/>
            <a:chOff x="4984" y="2160"/>
            <a:chExt cx="627" cy="838"/>
          </a:xfrm>
        </p:grpSpPr>
        <p:sp>
          <p:nvSpPr>
            <p:cNvPr id="640018" name="Rectangle 18">
              <a:extLst>
                <a:ext uri="{FF2B5EF4-FFF2-40B4-BE49-F238E27FC236}">
                  <a16:creationId xmlns:a16="http://schemas.microsoft.com/office/drawing/2014/main" id="{33E035D5-730E-A055-2459-76FB0163B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19" name="Rectangle 19">
              <a:extLst>
                <a:ext uri="{FF2B5EF4-FFF2-40B4-BE49-F238E27FC236}">
                  <a16:creationId xmlns:a16="http://schemas.microsoft.com/office/drawing/2014/main" id="{DE5B1FBE-E0F1-51E5-CB67-F6E74E006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640020" name="AutoShape 20">
              <a:extLst>
                <a:ext uri="{FF2B5EF4-FFF2-40B4-BE49-F238E27FC236}">
                  <a16:creationId xmlns:a16="http://schemas.microsoft.com/office/drawing/2014/main" id="{CFE72C55-B483-3EAC-E570-D44AA0C82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21" name="Rectangle 21">
              <a:extLst>
                <a:ext uri="{FF2B5EF4-FFF2-40B4-BE49-F238E27FC236}">
                  <a16:creationId xmlns:a16="http://schemas.microsoft.com/office/drawing/2014/main" id="{825248E6-21D5-757D-056A-FA0CC6723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22" name="AutoShape 22">
              <a:extLst>
                <a:ext uri="{FF2B5EF4-FFF2-40B4-BE49-F238E27FC236}">
                  <a16:creationId xmlns:a16="http://schemas.microsoft.com/office/drawing/2014/main" id="{223D4D31-50FB-9EFD-74C0-D99729B4B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23" name="Line 23">
              <a:extLst>
                <a:ext uri="{FF2B5EF4-FFF2-40B4-BE49-F238E27FC236}">
                  <a16:creationId xmlns:a16="http://schemas.microsoft.com/office/drawing/2014/main" id="{1CDB5C7B-4FBC-25A3-0AF3-D5301D431F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24" name="Line 24">
              <a:extLst>
                <a:ext uri="{FF2B5EF4-FFF2-40B4-BE49-F238E27FC236}">
                  <a16:creationId xmlns:a16="http://schemas.microsoft.com/office/drawing/2014/main" id="{2D20C4FC-EFE9-8B21-0B9C-60CD63D7F9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25" name="Line 25">
              <a:extLst>
                <a:ext uri="{FF2B5EF4-FFF2-40B4-BE49-F238E27FC236}">
                  <a16:creationId xmlns:a16="http://schemas.microsoft.com/office/drawing/2014/main" id="{2DE3D897-22E2-E280-9608-38549F636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26" name="Line 26">
              <a:extLst>
                <a:ext uri="{FF2B5EF4-FFF2-40B4-BE49-F238E27FC236}">
                  <a16:creationId xmlns:a16="http://schemas.microsoft.com/office/drawing/2014/main" id="{ED389BE9-6F6D-B184-2837-F9E239CE79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27" name="Line 27">
              <a:extLst>
                <a:ext uri="{FF2B5EF4-FFF2-40B4-BE49-F238E27FC236}">
                  <a16:creationId xmlns:a16="http://schemas.microsoft.com/office/drawing/2014/main" id="{A1E692DE-CD3C-B0C6-CEA2-C660BC235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28" name="Rectangle 28">
              <a:extLst>
                <a:ext uri="{FF2B5EF4-FFF2-40B4-BE49-F238E27FC236}">
                  <a16:creationId xmlns:a16="http://schemas.microsoft.com/office/drawing/2014/main" id="{7D15ACB9-CA7F-2FBF-1583-103C0DEB5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4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МОИСЕЙ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40029" name="Rectangle 29">
              <a:extLst>
                <a:ext uri="{FF2B5EF4-FFF2-40B4-BE49-F238E27FC236}">
                  <a16:creationId xmlns:a16="http://schemas.microsoft.com/office/drawing/2014/main" id="{FFA1EA5B-DE31-AA39-8EED-3F048652A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33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Синай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40030" name="Rectangle 30">
              <a:extLst>
                <a:ext uri="{FF2B5EF4-FFF2-40B4-BE49-F238E27FC236}">
                  <a16:creationId xmlns:a16="http://schemas.microsoft.com/office/drawing/2014/main" id="{A564DE3A-3A42-0AA8-132E-8392D6383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Н – Г – Б 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40031" name="Rectangle 31">
              <a:extLst>
                <a:ext uri="{FF2B5EF4-FFF2-40B4-BE49-F238E27FC236}">
                  <a16:creationId xmlns:a16="http://schemas.microsoft.com/office/drawing/2014/main" id="{BACB2920-C145-CF91-E9CC-31FD3DBA7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6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   Кадес Варни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40032" name="Rectangle 32">
              <a:extLst>
                <a:ext uri="{FF2B5EF4-FFF2-40B4-BE49-F238E27FC236}">
                  <a16:creationId xmlns:a16="http://schemas.microsoft.com/office/drawing/2014/main" id="{D5939324-9415-723E-5494-E96138BC6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640033" name="Line 33">
              <a:extLst>
                <a:ext uri="{FF2B5EF4-FFF2-40B4-BE49-F238E27FC236}">
                  <a16:creationId xmlns:a16="http://schemas.microsoft.com/office/drawing/2014/main" id="{7764D61B-8852-7F20-4574-6512E403F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0034" name="Rectangle 34">
              <a:extLst>
                <a:ext uri="{FF2B5EF4-FFF2-40B4-BE49-F238E27FC236}">
                  <a16:creationId xmlns:a16="http://schemas.microsoft.com/office/drawing/2014/main" id="{9EA27FB1-6AE1-0B6A-27F1-F4D38FA21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3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Исход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40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1" name="Rectangle 17">
            <a:extLst>
              <a:ext uri="{FF2B5EF4-FFF2-40B4-BE49-F238E27FC236}">
                <a16:creationId xmlns:a16="http://schemas.microsoft.com/office/drawing/2014/main" id="{ABDE7F93-8B74-516B-F39D-94CA130F3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19458" name="Group 26">
            <a:extLst>
              <a:ext uri="{FF2B5EF4-FFF2-40B4-BE49-F238E27FC236}">
                <a16:creationId xmlns:a16="http://schemas.microsoft.com/office/drawing/2014/main" id="{22654AC7-B4AB-382C-040B-68500FE5E13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77851" name="Rectangle 27">
              <a:extLst>
                <a:ext uri="{FF2B5EF4-FFF2-40B4-BE49-F238E27FC236}">
                  <a16:creationId xmlns:a16="http://schemas.microsoft.com/office/drawing/2014/main" id="{DB3E15E7-B0E0-97DE-2D45-AD98E98A9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7852" name="Rectangle 28">
              <a:extLst>
                <a:ext uri="{FF2B5EF4-FFF2-40B4-BE49-F238E27FC236}">
                  <a16:creationId xmlns:a16="http://schemas.microsoft.com/office/drawing/2014/main" id="{E4C59C01-AD6C-6BAD-805A-3878FAC45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7853" name="Rectangle 29">
              <a:extLst>
                <a:ext uri="{FF2B5EF4-FFF2-40B4-BE49-F238E27FC236}">
                  <a16:creationId xmlns:a16="http://schemas.microsoft.com/office/drawing/2014/main" id="{452E077C-6AC4-4875-CC8B-443E5669F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7827" name="Rectangle 3">
            <a:extLst>
              <a:ext uri="{FF2B5EF4-FFF2-40B4-BE49-F238E27FC236}">
                <a16:creationId xmlns:a16="http://schemas.microsoft.com/office/drawing/2014/main" id="{8DFD5BA6-AC06-5709-3EDF-6121FF9C1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170861" dir="251923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33DE76FE-ADF9-3BF0-0EFD-511ABE890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844" name="Rectangle 20">
            <a:extLst>
              <a:ext uri="{FF2B5EF4-FFF2-40B4-BE49-F238E27FC236}">
                <a16:creationId xmlns:a16="http://schemas.microsoft.com/office/drawing/2014/main" id="{BB9E5585-73A3-5DDB-57DE-489A96706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ПРИБЛИЗИТЕЛЬНЫЕ ДАТЫ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:</a:t>
            </a: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FFF00"/>
                </a:solidFill>
                <a:latin typeface="Times" panose="020F07020304040A0204" pitchFamily="34" charset="0"/>
              </a:rPr>
              <a:t>АВРААМ-ИОСИФ</a:t>
            </a:r>
            <a:r>
              <a:rPr lang="en-US" altLang="en-US" sz="3600">
                <a:solidFill>
                  <a:srgbClr val="FFFF00"/>
                </a:solidFill>
                <a:latin typeface="Times" panose="020F07020304040A0204" pitchFamily="34" charset="0"/>
              </a:rPr>
              <a:t>	  2000 </a:t>
            </a:r>
            <a:r>
              <a:rPr lang="ru-RU" altLang="en-US" sz="36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FFF00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chemeClr val="tx1"/>
                </a:solidFill>
                <a:latin typeface="Times" panose="020F07020304040A0204" pitchFamily="34" charset="0"/>
              </a:rPr>
              <a:t>МОИСЕЙ – И.НАВИН 1500 до Р.Х.</a:t>
            </a:r>
            <a:endParaRPr lang="en-US" altLang="en-US" sz="36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85">
            <a:extLst>
              <a:ext uri="{FF2B5EF4-FFF2-40B4-BE49-F238E27FC236}">
                <a16:creationId xmlns:a16="http://schemas.microsoft.com/office/drawing/2014/main" id="{7562A50E-EEFF-B37F-81BC-ADDC10049062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3681413"/>
            <a:ext cx="901700" cy="947737"/>
            <a:chOff x="1557" y="1008"/>
            <a:chExt cx="2105" cy="1947"/>
          </a:xfrm>
        </p:grpSpPr>
        <p:grpSp>
          <p:nvGrpSpPr>
            <p:cNvPr id="47162" name="Group 87">
              <a:extLst>
                <a:ext uri="{FF2B5EF4-FFF2-40B4-BE49-F238E27FC236}">
                  <a16:creationId xmlns:a16="http://schemas.microsoft.com/office/drawing/2014/main" id="{674A1D7F-4492-CAC6-3624-9DDCDDDDB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7368" name="Freeform 88" descr="Cork">
                <a:extLst>
                  <a:ext uri="{FF2B5EF4-FFF2-40B4-BE49-F238E27FC236}">
                    <a16:creationId xmlns:a16="http://schemas.microsoft.com/office/drawing/2014/main" id="{ECB42358-2435-DFAC-3D2B-4C88ED6A8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" y="2317"/>
                <a:ext cx="2052" cy="254"/>
              </a:xfrm>
              <a:custGeom>
                <a:avLst/>
                <a:gdLst>
                  <a:gd name="T0" fmla="*/ 28 w 592"/>
                  <a:gd name="T1" fmla="*/ 254 h 90"/>
                  <a:gd name="T2" fmla="*/ 76 w 592"/>
                  <a:gd name="T3" fmla="*/ 124 h 90"/>
                  <a:gd name="T4" fmla="*/ 118 w 592"/>
                  <a:gd name="T5" fmla="*/ 102 h 90"/>
                  <a:gd name="T6" fmla="*/ 159 w 592"/>
                  <a:gd name="T7" fmla="*/ 90 h 90"/>
                  <a:gd name="T8" fmla="*/ 388 w 592"/>
                  <a:gd name="T9" fmla="*/ 96 h 90"/>
                  <a:gd name="T10" fmla="*/ 527 w 592"/>
                  <a:gd name="T11" fmla="*/ 113 h 90"/>
                  <a:gd name="T12" fmla="*/ 589 w 592"/>
                  <a:gd name="T13" fmla="*/ 130 h 90"/>
                  <a:gd name="T14" fmla="*/ 825 w 592"/>
                  <a:gd name="T15" fmla="*/ 147 h 90"/>
                  <a:gd name="T16" fmla="*/ 1172 w 592"/>
                  <a:gd name="T17" fmla="*/ 124 h 90"/>
                  <a:gd name="T18" fmla="*/ 1636 w 592"/>
                  <a:gd name="T19" fmla="*/ 45 h 90"/>
                  <a:gd name="T20" fmla="*/ 1802 w 592"/>
                  <a:gd name="T21" fmla="*/ 0 h 90"/>
                  <a:gd name="T22" fmla="*/ 1983 w 592"/>
                  <a:gd name="T23" fmla="*/ 6 h 90"/>
                  <a:gd name="T24" fmla="*/ 2045 w 592"/>
                  <a:gd name="T25" fmla="*/ 85 h 90"/>
                  <a:gd name="T26" fmla="*/ 2052 w 592"/>
                  <a:gd name="T27" fmla="*/ 102 h 90"/>
                  <a:gd name="T28" fmla="*/ 2017 w 592"/>
                  <a:gd name="T29" fmla="*/ 169 h 90"/>
                  <a:gd name="T30" fmla="*/ 2024 w 592"/>
                  <a:gd name="T31" fmla="*/ 18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69" name="Freeform 89" descr="Cork">
                <a:extLst>
                  <a:ext uri="{FF2B5EF4-FFF2-40B4-BE49-F238E27FC236}">
                    <a16:creationId xmlns:a16="http://schemas.microsoft.com/office/drawing/2014/main" id="{C6B6BD57-C2FD-151F-37F4-B1B569612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" y="2506"/>
                <a:ext cx="2078" cy="1230"/>
              </a:xfrm>
              <a:custGeom>
                <a:avLst/>
                <a:gdLst>
                  <a:gd name="T0" fmla="*/ 2078 w 599"/>
                  <a:gd name="T1" fmla="*/ 0 h 432"/>
                  <a:gd name="T2" fmla="*/ 2064 w 599"/>
                  <a:gd name="T3" fmla="*/ 17 h 432"/>
                  <a:gd name="T4" fmla="*/ 2043 w 599"/>
                  <a:gd name="T5" fmla="*/ 28 h 432"/>
                  <a:gd name="T6" fmla="*/ 2029 w 599"/>
                  <a:gd name="T7" fmla="*/ 68 h 432"/>
                  <a:gd name="T8" fmla="*/ 1932 w 599"/>
                  <a:gd name="T9" fmla="*/ 262 h 432"/>
                  <a:gd name="T10" fmla="*/ 1821 w 599"/>
                  <a:gd name="T11" fmla="*/ 592 h 432"/>
                  <a:gd name="T12" fmla="*/ 1787 w 599"/>
                  <a:gd name="T13" fmla="*/ 757 h 432"/>
                  <a:gd name="T14" fmla="*/ 1752 w 599"/>
                  <a:gd name="T15" fmla="*/ 997 h 432"/>
                  <a:gd name="T16" fmla="*/ 1717 w 599"/>
                  <a:gd name="T17" fmla="*/ 1145 h 432"/>
                  <a:gd name="T18" fmla="*/ 1599 w 599"/>
                  <a:gd name="T19" fmla="*/ 1202 h 432"/>
                  <a:gd name="T20" fmla="*/ 1502 w 599"/>
                  <a:gd name="T21" fmla="*/ 1179 h 432"/>
                  <a:gd name="T22" fmla="*/ 1460 w 599"/>
                  <a:gd name="T23" fmla="*/ 1167 h 432"/>
                  <a:gd name="T24" fmla="*/ 1474 w 599"/>
                  <a:gd name="T25" fmla="*/ 1002 h 432"/>
                  <a:gd name="T26" fmla="*/ 1495 w 599"/>
                  <a:gd name="T27" fmla="*/ 962 h 432"/>
                  <a:gd name="T28" fmla="*/ 1405 w 599"/>
                  <a:gd name="T29" fmla="*/ 934 h 432"/>
                  <a:gd name="T30" fmla="*/ 1204 w 599"/>
                  <a:gd name="T31" fmla="*/ 900 h 432"/>
                  <a:gd name="T32" fmla="*/ 392 w 599"/>
                  <a:gd name="T33" fmla="*/ 1025 h 432"/>
                  <a:gd name="T34" fmla="*/ 357 w 599"/>
                  <a:gd name="T35" fmla="*/ 1048 h 432"/>
                  <a:gd name="T36" fmla="*/ 302 w 599"/>
                  <a:gd name="T37" fmla="*/ 1116 h 432"/>
                  <a:gd name="T38" fmla="*/ 184 w 599"/>
                  <a:gd name="T39" fmla="*/ 1230 h 432"/>
                  <a:gd name="T40" fmla="*/ 101 w 599"/>
                  <a:gd name="T41" fmla="*/ 1202 h 432"/>
                  <a:gd name="T42" fmla="*/ 59 w 599"/>
                  <a:gd name="T43" fmla="*/ 1179 h 432"/>
                  <a:gd name="T44" fmla="*/ 24 w 599"/>
                  <a:gd name="T45" fmla="*/ 1133 h 432"/>
                  <a:gd name="T46" fmla="*/ 38 w 599"/>
                  <a:gd name="T47" fmla="*/ 1059 h 432"/>
                  <a:gd name="T48" fmla="*/ 59 w 599"/>
                  <a:gd name="T49" fmla="*/ 951 h 432"/>
                  <a:gd name="T50" fmla="*/ 94 w 599"/>
                  <a:gd name="T51" fmla="*/ 746 h 432"/>
                  <a:gd name="T52" fmla="*/ 101 w 599"/>
                  <a:gd name="T53" fmla="*/ 535 h 432"/>
                  <a:gd name="T54" fmla="*/ 108 w 599"/>
                  <a:gd name="T55" fmla="*/ 359 h 432"/>
                  <a:gd name="T56" fmla="*/ 101 w 599"/>
                  <a:gd name="T57" fmla="*/ 233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7371" name="Freeform 91">
              <a:extLst>
                <a:ext uri="{FF2B5EF4-FFF2-40B4-BE49-F238E27FC236}">
                  <a16:creationId xmlns:a16="http://schemas.microsoft.com/office/drawing/2014/main" id="{F0697D32-F10A-F714-4213-7EBDD2242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5 w 85"/>
                <a:gd name="T1" fmla="*/ 133 h 318"/>
                <a:gd name="T2" fmla="*/ 67 w 85"/>
                <a:gd name="T3" fmla="*/ 60 h 318"/>
                <a:gd name="T4" fmla="*/ 49 w 85"/>
                <a:gd name="T5" fmla="*/ 37 h 318"/>
                <a:gd name="T6" fmla="*/ 58 w 85"/>
                <a:gd name="T7" fmla="*/ 60 h 318"/>
                <a:gd name="T8" fmla="*/ 67 w 85"/>
                <a:gd name="T9" fmla="*/ 24 h 318"/>
                <a:gd name="T10" fmla="*/ 40 w 85"/>
                <a:gd name="T11" fmla="*/ 9 h 318"/>
                <a:gd name="T12" fmla="*/ 40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40 w 85"/>
                <a:gd name="T19" fmla="*/ 111 h 318"/>
                <a:gd name="T20" fmla="*/ 49 w 85"/>
                <a:gd name="T21" fmla="*/ 140 h 318"/>
                <a:gd name="T22" fmla="*/ 40 w 85"/>
                <a:gd name="T23" fmla="*/ 89 h 318"/>
                <a:gd name="T24" fmla="*/ 49 w 85"/>
                <a:gd name="T25" fmla="*/ 133 h 318"/>
                <a:gd name="T26" fmla="*/ 40 w 85"/>
                <a:gd name="T27" fmla="*/ 104 h 318"/>
                <a:gd name="T28" fmla="*/ 49 w 85"/>
                <a:gd name="T29" fmla="*/ 125 h 318"/>
                <a:gd name="T30" fmla="*/ 58 w 85"/>
                <a:gd name="T31" fmla="*/ 148 h 318"/>
                <a:gd name="T32" fmla="*/ 75 w 85"/>
                <a:gd name="T33" fmla="*/ 177 h 318"/>
                <a:gd name="T34" fmla="*/ 84 w 85"/>
                <a:gd name="T35" fmla="*/ 199 h 318"/>
                <a:gd name="T36" fmla="*/ 75 w 85"/>
                <a:gd name="T37" fmla="*/ 243 h 318"/>
                <a:gd name="T38" fmla="*/ 67 w 85"/>
                <a:gd name="T39" fmla="*/ 236 h 318"/>
                <a:gd name="T40" fmla="*/ 58 w 85"/>
                <a:gd name="T41" fmla="*/ 273 h 318"/>
                <a:gd name="T42" fmla="*/ 40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40 w 85"/>
                <a:gd name="T51" fmla="*/ 125 h 318"/>
                <a:gd name="T52" fmla="*/ 67 w 85"/>
                <a:gd name="T53" fmla="*/ 148 h 318"/>
                <a:gd name="T54" fmla="*/ 75 w 85"/>
                <a:gd name="T55" fmla="*/ 192 h 318"/>
                <a:gd name="T56" fmla="*/ 67 w 85"/>
                <a:gd name="T57" fmla="*/ 163 h 318"/>
                <a:gd name="T58" fmla="*/ 67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40 w 85"/>
                <a:gd name="T65" fmla="*/ 82 h 318"/>
                <a:gd name="T66" fmla="*/ 58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2" name="Freeform 92">
              <a:extLst>
                <a:ext uri="{FF2B5EF4-FFF2-40B4-BE49-F238E27FC236}">
                  <a16:creationId xmlns:a16="http://schemas.microsoft.com/office/drawing/2014/main" id="{368BB26C-49AF-8657-07AF-00D284961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7 w 105"/>
                <a:gd name="T3" fmla="*/ 4 h 354"/>
                <a:gd name="T4" fmla="*/ 77 w 105"/>
                <a:gd name="T5" fmla="*/ 25 h 354"/>
                <a:gd name="T6" fmla="*/ 89 w 105"/>
                <a:gd name="T7" fmla="*/ 53 h 354"/>
                <a:gd name="T8" fmla="*/ 89 w 105"/>
                <a:gd name="T9" fmla="*/ 127 h 354"/>
                <a:gd name="T10" fmla="*/ 103 w 105"/>
                <a:gd name="T11" fmla="*/ 146 h 354"/>
                <a:gd name="T12" fmla="*/ 103 w 105"/>
                <a:gd name="T13" fmla="*/ 208 h 354"/>
                <a:gd name="T14" fmla="*/ 89 w 105"/>
                <a:gd name="T15" fmla="*/ 291 h 354"/>
                <a:gd name="T16" fmla="*/ 72 w 105"/>
                <a:gd name="T17" fmla="*/ 307 h 354"/>
                <a:gd name="T18" fmla="*/ 15 w 105"/>
                <a:gd name="T19" fmla="*/ 278 h 354"/>
                <a:gd name="T20" fmla="*/ 13 w 105"/>
                <a:gd name="T21" fmla="*/ 245 h 354"/>
                <a:gd name="T22" fmla="*/ 15 w 105"/>
                <a:gd name="T23" fmla="*/ 212 h 354"/>
                <a:gd name="T24" fmla="*/ 10 w 105"/>
                <a:gd name="T25" fmla="*/ 85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3" name="Freeform 93">
              <a:extLst>
                <a:ext uri="{FF2B5EF4-FFF2-40B4-BE49-F238E27FC236}">
                  <a16:creationId xmlns:a16="http://schemas.microsoft.com/office/drawing/2014/main" id="{AA6B9A0A-0AAC-39DD-A1AA-0AA4E1F68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4 w 149"/>
                <a:gd name="T1" fmla="*/ 18 h 376"/>
                <a:gd name="T2" fmla="*/ 136 w 149"/>
                <a:gd name="T3" fmla="*/ 90 h 376"/>
                <a:gd name="T4" fmla="*/ 128 w 149"/>
                <a:gd name="T5" fmla="*/ 114 h 376"/>
                <a:gd name="T6" fmla="*/ 124 w 149"/>
                <a:gd name="T7" fmla="*/ 123 h 376"/>
                <a:gd name="T8" fmla="*/ 106 w 149"/>
                <a:gd name="T9" fmla="*/ 214 h 376"/>
                <a:gd name="T10" fmla="*/ 84 w 149"/>
                <a:gd name="T11" fmla="*/ 275 h 376"/>
                <a:gd name="T12" fmla="*/ 67 w 149"/>
                <a:gd name="T13" fmla="*/ 317 h 376"/>
                <a:gd name="T14" fmla="*/ 57 w 149"/>
                <a:gd name="T15" fmla="*/ 319 h 376"/>
                <a:gd name="T16" fmla="*/ 18 w 149"/>
                <a:gd name="T17" fmla="*/ 324 h 376"/>
                <a:gd name="T18" fmla="*/ 2 w 149"/>
                <a:gd name="T19" fmla="*/ 307 h 376"/>
                <a:gd name="T20" fmla="*/ 5 w 149"/>
                <a:gd name="T21" fmla="*/ 277 h 376"/>
                <a:gd name="T22" fmla="*/ 8 w 149"/>
                <a:gd name="T23" fmla="*/ 193 h 376"/>
                <a:gd name="T24" fmla="*/ 21 w 149"/>
                <a:gd name="T25" fmla="*/ 174 h 376"/>
                <a:gd name="T26" fmla="*/ 35 w 149"/>
                <a:gd name="T27" fmla="*/ 93 h 376"/>
                <a:gd name="T28" fmla="*/ 43 w 149"/>
                <a:gd name="T29" fmla="*/ 65 h 376"/>
                <a:gd name="T30" fmla="*/ 82 w 149"/>
                <a:gd name="T31" fmla="*/ 16 h 376"/>
                <a:gd name="T32" fmla="*/ 124 w 149"/>
                <a:gd name="T33" fmla="*/ 16 h 376"/>
                <a:gd name="T34" fmla="*/ 144 w 149"/>
                <a:gd name="T35" fmla="*/ 18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4" name="Freeform 94">
              <a:extLst>
                <a:ext uri="{FF2B5EF4-FFF2-40B4-BE49-F238E27FC236}">
                  <a16:creationId xmlns:a16="http://schemas.microsoft.com/office/drawing/2014/main" id="{BC1DF00E-1255-EA23-B5F4-925B86388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24 h 504"/>
                <a:gd name="T2" fmla="*/ 61 w 96"/>
                <a:gd name="T3" fmla="*/ 431 h 504"/>
                <a:gd name="T4" fmla="*/ 72 w 96"/>
                <a:gd name="T5" fmla="*/ 394 h 504"/>
                <a:gd name="T6" fmla="*/ 72 w 96"/>
                <a:gd name="T7" fmla="*/ 282 h 504"/>
                <a:gd name="T8" fmla="*/ 88 w 96"/>
                <a:gd name="T9" fmla="*/ 187 h 504"/>
                <a:gd name="T10" fmla="*/ 96 w 96"/>
                <a:gd name="T11" fmla="*/ 152 h 504"/>
                <a:gd name="T12" fmla="*/ 88 w 96"/>
                <a:gd name="T13" fmla="*/ 45 h 504"/>
                <a:gd name="T14" fmla="*/ 77 w 96"/>
                <a:gd name="T15" fmla="*/ 5 h 504"/>
                <a:gd name="T16" fmla="*/ 29 w 96"/>
                <a:gd name="T17" fmla="*/ 22 h 504"/>
                <a:gd name="T18" fmla="*/ 26 w 96"/>
                <a:gd name="T19" fmla="*/ 106 h 504"/>
                <a:gd name="T20" fmla="*/ 32 w 96"/>
                <a:gd name="T21" fmla="*/ 317 h 504"/>
                <a:gd name="T22" fmla="*/ 40 w 96"/>
                <a:gd name="T23" fmla="*/ 354 h 504"/>
                <a:gd name="T24" fmla="*/ 24 w 96"/>
                <a:gd name="T25" fmla="*/ 413 h 504"/>
                <a:gd name="T26" fmla="*/ 26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5" name="Freeform 95">
              <a:extLst>
                <a:ext uri="{FF2B5EF4-FFF2-40B4-BE49-F238E27FC236}">
                  <a16:creationId xmlns:a16="http://schemas.microsoft.com/office/drawing/2014/main" id="{B81FAB49-AA43-0462-0572-7331208C9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34 h 410"/>
                <a:gd name="T2" fmla="*/ 43 w 150"/>
                <a:gd name="T3" fmla="*/ 359 h 410"/>
                <a:gd name="T4" fmla="*/ 85 w 150"/>
                <a:gd name="T5" fmla="*/ 352 h 410"/>
                <a:gd name="T6" fmla="*/ 99 w 150"/>
                <a:gd name="T7" fmla="*/ 317 h 410"/>
                <a:gd name="T8" fmla="*/ 122 w 150"/>
                <a:gd name="T9" fmla="*/ 245 h 410"/>
                <a:gd name="T10" fmla="*/ 137 w 150"/>
                <a:gd name="T11" fmla="*/ 189 h 410"/>
                <a:gd name="T12" fmla="*/ 145 w 150"/>
                <a:gd name="T13" fmla="*/ 168 h 410"/>
                <a:gd name="T14" fmla="*/ 147 w 150"/>
                <a:gd name="T15" fmla="*/ 102 h 410"/>
                <a:gd name="T16" fmla="*/ 154 w 150"/>
                <a:gd name="T17" fmla="*/ 88 h 410"/>
                <a:gd name="T18" fmla="*/ 156 w 150"/>
                <a:gd name="T19" fmla="*/ 42 h 410"/>
                <a:gd name="T20" fmla="*/ 139 w 150"/>
                <a:gd name="T21" fmla="*/ 0 h 410"/>
                <a:gd name="T22" fmla="*/ 99 w 150"/>
                <a:gd name="T23" fmla="*/ 11 h 410"/>
                <a:gd name="T24" fmla="*/ 82 w 150"/>
                <a:gd name="T25" fmla="*/ 46 h 410"/>
                <a:gd name="T26" fmla="*/ 70 w 150"/>
                <a:gd name="T27" fmla="*/ 121 h 410"/>
                <a:gd name="T28" fmla="*/ 62 w 150"/>
                <a:gd name="T29" fmla="*/ 142 h 410"/>
                <a:gd name="T30" fmla="*/ 45 w 150"/>
                <a:gd name="T31" fmla="*/ 189 h 410"/>
                <a:gd name="T32" fmla="*/ 43 w 150"/>
                <a:gd name="T33" fmla="*/ 198 h 410"/>
                <a:gd name="T34" fmla="*/ 36 w 150"/>
                <a:gd name="T35" fmla="*/ 203 h 410"/>
                <a:gd name="T36" fmla="*/ 34 w 150"/>
                <a:gd name="T37" fmla="*/ 219 h 410"/>
                <a:gd name="T38" fmla="*/ 31 w 150"/>
                <a:gd name="T39" fmla="*/ 226 h 410"/>
                <a:gd name="T40" fmla="*/ 17 w 150"/>
                <a:gd name="T41" fmla="*/ 306 h 410"/>
                <a:gd name="T42" fmla="*/ 11 w 150"/>
                <a:gd name="T43" fmla="*/ 334 h 410"/>
                <a:gd name="T44" fmla="*/ 2 w 150"/>
                <a:gd name="T45" fmla="*/ 338 h 410"/>
                <a:gd name="T46" fmla="*/ 5 w 150"/>
                <a:gd name="T47" fmla="*/ 33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2" name="Rectangle 2">
            <a:extLst>
              <a:ext uri="{FF2B5EF4-FFF2-40B4-BE49-F238E27FC236}">
                <a16:creationId xmlns:a16="http://schemas.microsoft.com/office/drawing/2014/main" id="{B90B69C3-141A-FCBB-BC57-9616A9B8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4F9B681D-D795-D304-C69D-154EC5B6A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2995613"/>
            <a:ext cx="25669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400">
                <a:solidFill>
                  <a:schemeClr val="bg2"/>
                </a:solidFill>
                <a:latin typeface="Times" panose="020F07020304040A0204" pitchFamily="34" charset="0"/>
              </a:rPr>
              <a:t>  КАДЕС ВАРНИ</a:t>
            </a:r>
            <a:endParaRPr lang="en-US" altLang="en-US" sz="24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97284" name="AutoShape 4">
            <a:extLst>
              <a:ext uri="{FF2B5EF4-FFF2-40B4-BE49-F238E27FC236}">
                <a16:creationId xmlns:a16="http://schemas.microsoft.com/office/drawing/2014/main" id="{98B1D1D4-A025-D9BE-E16E-8142A0DA1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85" name="Rectangle 5">
            <a:extLst>
              <a:ext uri="{FF2B5EF4-FFF2-40B4-BE49-F238E27FC236}">
                <a16:creationId xmlns:a16="http://schemas.microsoft.com/office/drawing/2014/main" id="{6654157B-A448-4DA9-D149-DC9C6B70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86" name="Rectangle 6">
            <a:extLst>
              <a:ext uri="{FF2B5EF4-FFF2-40B4-BE49-F238E27FC236}">
                <a16:creationId xmlns:a16="http://schemas.microsoft.com/office/drawing/2014/main" id="{52B08D4F-0A91-6D62-0459-EF6BD425D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7541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  МОИСЕЙ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97287" name="Line 7">
            <a:extLst>
              <a:ext uri="{FF2B5EF4-FFF2-40B4-BE49-F238E27FC236}">
                <a16:creationId xmlns:a16="http://schemas.microsoft.com/office/drawing/2014/main" id="{44279CA4-ADC5-4D6A-F73B-9F68BB608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88" name="Line 8">
            <a:extLst>
              <a:ext uri="{FF2B5EF4-FFF2-40B4-BE49-F238E27FC236}">
                <a16:creationId xmlns:a16="http://schemas.microsoft.com/office/drawing/2014/main" id="{26024573-F583-DCF7-059A-0DF9C8D8E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89" name="Line 9">
            <a:extLst>
              <a:ext uri="{FF2B5EF4-FFF2-40B4-BE49-F238E27FC236}">
                <a16:creationId xmlns:a16="http://schemas.microsoft.com/office/drawing/2014/main" id="{53457D72-22E3-FAC3-C606-88247EB38F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90" name="Line 10">
            <a:extLst>
              <a:ext uri="{FF2B5EF4-FFF2-40B4-BE49-F238E27FC236}">
                <a16:creationId xmlns:a16="http://schemas.microsoft.com/office/drawing/2014/main" id="{A65C7398-B36B-74E0-2E9C-82516E079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91" name="Line 11">
            <a:extLst>
              <a:ext uri="{FF2B5EF4-FFF2-40B4-BE49-F238E27FC236}">
                <a16:creationId xmlns:a16="http://schemas.microsoft.com/office/drawing/2014/main" id="{AFF648C0-13BF-1CA1-4396-6A81C9CEE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92" name="Line 12">
            <a:extLst>
              <a:ext uri="{FF2B5EF4-FFF2-40B4-BE49-F238E27FC236}">
                <a16:creationId xmlns:a16="http://schemas.microsoft.com/office/drawing/2014/main" id="{615914FA-8882-42BA-0A36-03EEBBD43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93" name="Rectangle 13">
            <a:extLst>
              <a:ext uri="{FF2B5EF4-FFF2-40B4-BE49-F238E27FC236}">
                <a16:creationId xmlns:a16="http://schemas.microsoft.com/office/drawing/2014/main" id="{230041AA-645F-423D-2776-B6A84E25D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577975"/>
            <a:ext cx="1492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ИСХОД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97294" name="Rectangle 14">
            <a:extLst>
              <a:ext uri="{FF2B5EF4-FFF2-40B4-BE49-F238E27FC236}">
                <a16:creationId xmlns:a16="http://schemas.microsoft.com/office/drawing/2014/main" id="{A8928E51-8E32-D3B0-89B1-3433B777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0" y="2032000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СИНАЙ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97295" name="Rectangle 15">
            <a:extLst>
              <a:ext uri="{FF2B5EF4-FFF2-40B4-BE49-F238E27FC236}">
                <a16:creationId xmlns:a16="http://schemas.microsoft.com/office/drawing/2014/main" id="{639A0017-8E9A-21F6-2EDD-843D17A5F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7613" y="2492375"/>
            <a:ext cx="1719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Н – Г – Б 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97296" name="Rectangle 16">
            <a:extLst>
              <a:ext uri="{FF2B5EF4-FFF2-40B4-BE49-F238E27FC236}">
                <a16:creationId xmlns:a16="http://schemas.microsoft.com/office/drawing/2014/main" id="{7ABCAA10-0AAB-7F3A-D5DE-EC9F7ABB6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413" y="34067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ea typeface="ＭＳ Ｐゴシック" charset="0"/>
              </a:rPr>
              <a:t>40</a:t>
            </a:r>
          </a:p>
        </p:txBody>
      </p:sp>
      <p:sp>
        <p:nvSpPr>
          <p:cNvPr id="97297" name="Rectangle 17">
            <a:extLst>
              <a:ext uri="{FF2B5EF4-FFF2-40B4-BE49-F238E27FC236}">
                <a16:creationId xmlns:a16="http://schemas.microsoft.com/office/drawing/2014/main" id="{B8E3DBA6-14D4-611E-380B-08DA2FB74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225" y="3902075"/>
            <a:ext cx="26733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5  </a:t>
            </a:r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ПРОПОВЕДЕЙ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97298" name="Rectangle 18">
            <a:extLst>
              <a:ext uri="{FF2B5EF4-FFF2-40B4-BE49-F238E27FC236}">
                <a16:creationId xmlns:a16="http://schemas.microsoft.com/office/drawing/2014/main" id="{4321D504-3E77-2FF2-D31B-DD59E108F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01762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" panose="020F07020304040A0204" pitchFamily="34" charset="0"/>
              </a:rPr>
              <a:t>1500 </a:t>
            </a:r>
            <a:r>
              <a:rPr lang="ru-RU" altLang="en-US" sz="1800">
                <a:solidFill>
                  <a:schemeClr val="tx2"/>
                </a:solidFill>
                <a:latin typeface="Times" panose="020F07020304040A0204" pitchFamily="34" charset="0"/>
              </a:rPr>
              <a:t>до Р.Х.</a:t>
            </a:r>
            <a:endParaRPr lang="en-US" altLang="en-US" sz="180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97300" name="Rectangle 20">
            <a:extLst>
              <a:ext uri="{FF2B5EF4-FFF2-40B4-BE49-F238E27FC236}">
                <a16:creationId xmlns:a16="http://schemas.microsoft.com/office/drawing/2014/main" id="{513F32AE-6204-A442-D126-3AE4AFA89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02" name="Oval 22">
            <a:extLst>
              <a:ext uri="{FF2B5EF4-FFF2-40B4-BE49-F238E27FC236}">
                <a16:creationId xmlns:a16="http://schemas.microsoft.com/office/drawing/2014/main" id="{2C016393-EDA8-2463-4B89-7BEB49B24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04" name="Rectangle 24">
            <a:extLst>
              <a:ext uri="{FF2B5EF4-FFF2-40B4-BE49-F238E27FC236}">
                <a16:creationId xmlns:a16="http://schemas.microsoft.com/office/drawing/2014/main" id="{3EAED346-1BAB-E91F-A9FA-73730E2C8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2482850"/>
            <a:ext cx="218440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A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8000" b="0">
                <a:solidFill>
                  <a:srgbClr val="00FF00"/>
                </a:solidFill>
                <a:latin typeface="Times" panose="020F07020304040A0204" pitchFamily="34" charset="0"/>
              </a:rPr>
              <a:t>M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endParaRPr lang="en-US" altLang="en-US" sz="40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97305" name="Rectangle 25">
            <a:extLst>
              <a:ext uri="{FF2B5EF4-FFF2-40B4-BE49-F238E27FC236}">
                <a16:creationId xmlns:a16="http://schemas.microsoft.com/office/drawing/2014/main" id="{B32A1965-35C3-8FB2-8CFD-628B5FBBA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29" name="Text Box 49">
            <a:extLst>
              <a:ext uri="{FF2B5EF4-FFF2-40B4-BE49-F238E27FC236}">
                <a16:creationId xmlns:a16="http://schemas.microsoft.com/office/drawing/2014/main" id="{F1370A11-BF4F-ECC5-4BF3-6C964E65A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5557838"/>
            <a:ext cx="8772525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НОВОМУ И МОЛОДОМУ ПОКОЛЕНИЮ</a:t>
            </a: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97333" name="Text Box 53">
            <a:extLst>
              <a:ext uri="{FF2B5EF4-FFF2-40B4-BE49-F238E27FC236}">
                <a16:creationId xmlns:a16="http://schemas.microsoft.com/office/drawing/2014/main" id="{F6B90512-BDB8-1152-2A93-97221E50A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5553075"/>
            <a:ext cx="4779962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КТО ИХ БОГ</a:t>
            </a:r>
            <a:r>
              <a:rPr lang="en-US" altLang="en-US" sz="3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7334" name="Text Box 54">
            <a:extLst>
              <a:ext uri="{FF2B5EF4-FFF2-40B4-BE49-F238E27FC236}">
                <a16:creationId xmlns:a16="http://schemas.microsoft.com/office/drawing/2014/main" id="{DB1E1F6E-B81E-EC8B-7DA0-52D3441F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550" y="5522913"/>
            <a:ext cx="396716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КТО ОНИ ЕСТЬ</a:t>
            </a:r>
            <a:r>
              <a:rPr lang="en-US" altLang="en-US" sz="3200">
                <a:solidFill>
                  <a:schemeClr val="tx1"/>
                </a:solidFill>
              </a:rPr>
              <a:t>! </a:t>
            </a:r>
          </a:p>
        </p:txBody>
      </p:sp>
      <p:sp>
        <p:nvSpPr>
          <p:cNvPr id="97335" name="Text Box 55">
            <a:extLst>
              <a:ext uri="{FF2B5EF4-FFF2-40B4-BE49-F238E27FC236}">
                <a16:creationId xmlns:a16="http://schemas.microsoft.com/office/drawing/2014/main" id="{CF02BEAA-87EB-8A1B-1017-C0C7EF3C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5541963"/>
            <a:ext cx="64389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КАК ОНИ ДОЛЖНЫ ЖИТЬ</a:t>
            </a:r>
            <a:r>
              <a:rPr lang="en-US" altLang="en-US" sz="3200">
                <a:solidFill>
                  <a:schemeClr val="tx1"/>
                </a:solidFill>
              </a:rPr>
              <a:t>! </a:t>
            </a:r>
          </a:p>
        </p:txBody>
      </p:sp>
      <p:sp>
        <p:nvSpPr>
          <p:cNvPr id="97336" name="Text Box 56">
            <a:extLst>
              <a:ext uri="{FF2B5EF4-FFF2-40B4-BE49-F238E27FC236}">
                <a16:creationId xmlns:a16="http://schemas.microsoft.com/office/drawing/2014/main" id="{F696538D-D453-633D-62E2-866B4377A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370513"/>
            <a:ext cx="8775700" cy="106680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ИХ УНИКАЛЬНОЕ НАЦИОНАЛЬНОЕ НАСЛЕДИЕ</a:t>
            </a:r>
            <a:r>
              <a:rPr lang="en-US" altLang="en-US" sz="3200">
                <a:solidFill>
                  <a:schemeClr val="tx1"/>
                </a:solidFill>
              </a:rPr>
              <a:t>! </a:t>
            </a:r>
          </a:p>
        </p:txBody>
      </p:sp>
      <p:sp>
        <p:nvSpPr>
          <p:cNvPr id="97337" name="Text Box 57">
            <a:extLst>
              <a:ext uri="{FF2B5EF4-FFF2-40B4-BE49-F238E27FC236}">
                <a16:creationId xmlns:a16="http://schemas.microsoft.com/office/drawing/2014/main" id="{CF8E9D20-41AE-891E-FFDC-B56AF6D5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7650" y="5483225"/>
            <a:ext cx="9869488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rgbClr val="FFFF00"/>
                </a:solidFill>
              </a:rPr>
              <a:t>ВТОРОЗАКОНИЕ</a:t>
            </a:r>
            <a:r>
              <a:rPr lang="en-US" altLang="en-US" sz="4000">
                <a:solidFill>
                  <a:srgbClr val="FFFF00"/>
                </a:solidFill>
              </a:rPr>
              <a:t>: </a:t>
            </a:r>
            <a:r>
              <a:rPr lang="ru-RU" altLang="en-US" sz="4000">
                <a:solidFill>
                  <a:srgbClr val="FFFF00"/>
                </a:solidFill>
              </a:rPr>
              <a:t>ВТОРОЙ ЗАКОН</a:t>
            </a:r>
            <a:r>
              <a:rPr lang="en-US" altLang="en-US" sz="4000">
                <a:solidFill>
                  <a:srgbClr val="FFFF00"/>
                </a:solidFill>
              </a:rPr>
              <a:t>! </a:t>
            </a:r>
          </a:p>
        </p:txBody>
      </p:sp>
      <p:sp>
        <p:nvSpPr>
          <p:cNvPr id="97338" name="Text Box 58">
            <a:extLst>
              <a:ext uri="{FF2B5EF4-FFF2-40B4-BE49-F238E27FC236}">
                <a16:creationId xmlns:a16="http://schemas.microsoft.com/office/drawing/2014/main" id="{CFA7DD5E-EC50-75BF-F2F3-CEB1393B6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5640388"/>
            <a:ext cx="83931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ЗЕМЕЛЬНЫЙ ЗАВЕТ</a:t>
            </a:r>
            <a:r>
              <a:rPr lang="en-US" altLang="en-US" sz="32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97339" name="Rectangle 59">
            <a:extLst>
              <a:ext uri="{FF2B5EF4-FFF2-40B4-BE49-F238E27FC236}">
                <a16:creationId xmlns:a16="http://schemas.microsoft.com/office/drawing/2014/main" id="{0DB54A00-50C8-8673-AE9B-89B83CC71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2019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ru-RU" b="0">
              <a:latin typeface="Comic Sans MS" charset="0"/>
              <a:ea typeface="ＭＳ Ｐゴシック" charset="0"/>
            </a:endParaRPr>
          </a:p>
        </p:txBody>
      </p:sp>
      <p:sp>
        <p:nvSpPr>
          <p:cNvPr id="97340" name="Rectangle 60">
            <a:extLst>
              <a:ext uri="{FF2B5EF4-FFF2-40B4-BE49-F238E27FC236}">
                <a16:creationId xmlns:a16="http://schemas.microsoft.com/office/drawing/2014/main" id="{99013871-6785-27FA-23EB-41CBC6E65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1" name="Rectangle 61">
            <a:extLst>
              <a:ext uri="{FF2B5EF4-FFF2-40B4-BE49-F238E27FC236}">
                <a16:creationId xmlns:a16="http://schemas.microsoft.com/office/drawing/2014/main" id="{11D78692-8537-4F7B-D3E3-A479F1B07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97342" name="AutoShape 62">
            <a:extLst>
              <a:ext uri="{FF2B5EF4-FFF2-40B4-BE49-F238E27FC236}">
                <a16:creationId xmlns:a16="http://schemas.microsoft.com/office/drawing/2014/main" id="{A8CFA0BC-C909-AE20-0202-B3503AA96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3" name="Rectangle 63">
            <a:extLst>
              <a:ext uri="{FF2B5EF4-FFF2-40B4-BE49-F238E27FC236}">
                <a16:creationId xmlns:a16="http://schemas.microsoft.com/office/drawing/2014/main" id="{19C9B6F7-6E2C-9ACD-D181-57EA707B9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4" name="AutoShape 64">
            <a:extLst>
              <a:ext uri="{FF2B5EF4-FFF2-40B4-BE49-F238E27FC236}">
                <a16:creationId xmlns:a16="http://schemas.microsoft.com/office/drawing/2014/main" id="{0BABEB2D-29EB-E7C6-6E00-03709318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5" name="Line 65">
            <a:extLst>
              <a:ext uri="{FF2B5EF4-FFF2-40B4-BE49-F238E27FC236}">
                <a16:creationId xmlns:a16="http://schemas.microsoft.com/office/drawing/2014/main" id="{5737F510-B6F7-F3D2-A977-04F7A9E888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6" name="Line 66">
            <a:extLst>
              <a:ext uri="{FF2B5EF4-FFF2-40B4-BE49-F238E27FC236}">
                <a16:creationId xmlns:a16="http://schemas.microsoft.com/office/drawing/2014/main" id="{09A76739-C3EA-93F1-5563-4B6C8A3DC0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7" name="Line 67">
            <a:extLst>
              <a:ext uri="{FF2B5EF4-FFF2-40B4-BE49-F238E27FC236}">
                <a16:creationId xmlns:a16="http://schemas.microsoft.com/office/drawing/2014/main" id="{8438BA9F-763E-CFD7-C8C8-5D8F5942C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8" name="Line 68">
            <a:extLst>
              <a:ext uri="{FF2B5EF4-FFF2-40B4-BE49-F238E27FC236}">
                <a16:creationId xmlns:a16="http://schemas.microsoft.com/office/drawing/2014/main" id="{B48A0547-9708-2DF8-672A-1444F4696F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9" name="Line 69">
            <a:extLst>
              <a:ext uri="{FF2B5EF4-FFF2-40B4-BE49-F238E27FC236}">
                <a16:creationId xmlns:a16="http://schemas.microsoft.com/office/drawing/2014/main" id="{A32EC302-1FCF-63CE-786B-B96768355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50" name="Rectangle 70">
            <a:extLst>
              <a:ext uri="{FF2B5EF4-FFF2-40B4-BE49-F238E27FC236}">
                <a16:creationId xmlns:a16="http://schemas.microsoft.com/office/drawing/2014/main" id="{D6878E57-DA7E-6B81-5E05-9613B5A72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97351" name="Rectangle 71">
            <a:extLst>
              <a:ext uri="{FF2B5EF4-FFF2-40B4-BE49-F238E27FC236}">
                <a16:creationId xmlns:a16="http://schemas.microsoft.com/office/drawing/2014/main" id="{20548B51-9736-751E-449A-C95013E30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7352" name="Rectangle 72">
            <a:extLst>
              <a:ext uri="{FF2B5EF4-FFF2-40B4-BE49-F238E27FC236}">
                <a16:creationId xmlns:a16="http://schemas.microsoft.com/office/drawing/2014/main" id="{4EFFA903-C4C1-B023-DCF6-E008E674C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7353" name="Rectangle 73">
            <a:extLst>
              <a:ext uri="{FF2B5EF4-FFF2-40B4-BE49-F238E27FC236}">
                <a16:creationId xmlns:a16="http://schemas.microsoft.com/office/drawing/2014/main" id="{7EEF21D4-40CA-BCEB-861A-BD5A7F9B0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95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7354" name="Rectangle 74">
            <a:extLst>
              <a:ext uri="{FF2B5EF4-FFF2-40B4-BE49-F238E27FC236}">
                <a16:creationId xmlns:a16="http://schemas.microsoft.com/office/drawing/2014/main" id="{8078BEC7-7CF1-47E2-9D4D-1CF75DEEE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97355" name="Rectangle 75">
            <a:extLst>
              <a:ext uri="{FF2B5EF4-FFF2-40B4-BE49-F238E27FC236}">
                <a16:creationId xmlns:a16="http://schemas.microsoft.com/office/drawing/2014/main" id="{EB31B740-79DE-9CED-1607-ADD17DFCA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1313" y="4538663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5 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7356" name="Line 76">
            <a:extLst>
              <a:ext uri="{FF2B5EF4-FFF2-40B4-BE49-F238E27FC236}">
                <a16:creationId xmlns:a16="http://schemas.microsoft.com/office/drawing/2014/main" id="{18B521F8-758D-3E35-44F1-7D35D8AC9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57" name="Rectangle 77">
            <a:extLst>
              <a:ext uri="{FF2B5EF4-FFF2-40B4-BE49-F238E27FC236}">
                <a16:creationId xmlns:a16="http://schemas.microsoft.com/office/drawing/2014/main" id="{BFAB7FD6-0205-5480-3B57-A30ADFEFF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7358" name="Text Box 78">
            <a:extLst>
              <a:ext uri="{FF2B5EF4-FFF2-40B4-BE49-F238E27FC236}">
                <a16:creationId xmlns:a16="http://schemas.microsoft.com/office/drawing/2014/main" id="{2F129A4C-CAA4-796B-1580-F4C75B093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97361" name="Text Box 81">
            <a:extLst>
              <a:ext uri="{FF2B5EF4-FFF2-40B4-BE49-F238E27FC236}">
                <a16:creationId xmlns:a16="http://schemas.microsoft.com/office/drawing/2014/main" id="{6F04C67D-B003-8363-7C92-6E6E148FC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293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8</a:t>
            </a:r>
          </a:p>
        </p:txBody>
      </p:sp>
      <p:sp>
        <p:nvSpPr>
          <p:cNvPr id="97363" name="Rectangle 83">
            <a:extLst>
              <a:ext uri="{FF2B5EF4-FFF2-40B4-BE49-F238E27FC236}">
                <a16:creationId xmlns:a16="http://schemas.microsoft.com/office/drawing/2014/main" id="{642DC8A4-76F0-ED5A-DA63-7AF0B2970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grpSp>
        <p:nvGrpSpPr>
          <p:cNvPr id="97379" name="Group 99">
            <a:extLst>
              <a:ext uri="{FF2B5EF4-FFF2-40B4-BE49-F238E27FC236}">
                <a16:creationId xmlns:a16="http://schemas.microsoft.com/office/drawing/2014/main" id="{EDACF065-DD31-82A3-9E5A-9FE1ED09D469}"/>
              </a:ext>
            </a:extLst>
          </p:cNvPr>
          <p:cNvGrpSpPr>
            <a:grpSpLocks/>
          </p:cNvGrpSpPr>
          <p:nvPr/>
        </p:nvGrpSpPr>
        <p:grpSpPr bwMode="auto">
          <a:xfrm>
            <a:off x="4967288" y="2936875"/>
            <a:ext cx="3432175" cy="2695575"/>
            <a:chOff x="3184" y="1832"/>
            <a:chExt cx="2162" cy="1698"/>
          </a:xfrm>
        </p:grpSpPr>
        <p:sp>
          <p:nvSpPr>
            <p:cNvPr id="97303" name="Rectangle 23">
              <a:extLst>
                <a:ext uri="{FF2B5EF4-FFF2-40B4-BE49-F238E27FC236}">
                  <a16:creationId xmlns:a16="http://schemas.microsoft.com/office/drawing/2014/main" id="{83967E0A-5CB9-A13F-7859-FDBF6EFDE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4" y="3128"/>
              <a:ext cx="2162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 sz="3600" i="1">
                  <a:solidFill>
                    <a:schemeClr val="tx1"/>
                  </a:solidFill>
                  <a:latin typeface="Arial" panose="020B0604020202020204" pitchFamily="34" charset="0"/>
                </a:rPr>
                <a:t>Втор</a:t>
              </a:r>
              <a:r>
                <a:rPr lang="en-US" altLang="en-US" sz="3600" i="1">
                  <a:solidFill>
                    <a:schemeClr val="tx1"/>
                  </a:solidFill>
                  <a:latin typeface="Arial" panose="020B0604020202020204" pitchFamily="34" charset="0"/>
                </a:rPr>
                <a:t>. 30: 1-10</a:t>
              </a:r>
            </a:p>
          </p:txBody>
        </p:sp>
        <p:grpSp>
          <p:nvGrpSpPr>
            <p:cNvPr id="47159" name="Group 98">
              <a:extLst>
                <a:ext uri="{FF2B5EF4-FFF2-40B4-BE49-F238E27FC236}">
                  <a16:creationId xmlns:a16="http://schemas.microsoft.com/office/drawing/2014/main" id="{D16A0345-63D7-EBD6-1516-9DA3BE2F2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2" y="1832"/>
              <a:ext cx="832" cy="945"/>
              <a:chOff x="3772" y="1840"/>
              <a:chExt cx="832" cy="945"/>
            </a:xfrm>
          </p:grpSpPr>
          <p:sp>
            <p:nvSpPr>
              <p:cNvPr id="97376" name="Rectangle 96">
                <a:extLst>
                  <a:ext uri="{FF2B5EF4-FFF2-40B4-BE49-F238E27FC236}">
                    <a16:creationId xmlns:a16="http://schemas.microsoft.com/office/drawing/2014/main" id="{FD257D23-59A3-3F02-6C93-6C022553B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9" y="1840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ru-RU" sz="2400" b="0" i="1">
                  <a:solidFill>
                    <a:srgbClr val="FFFFFF"/>
                  </a:solidFill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97377" name="Rectangle 97">
                <a:extLst>
                  <a:ext uri="{FF2B5EF4-FFF2-40B4-BE49-F238E27FC236}">
                    <a16:creationId xmlns:a16="http://schemas.microsoft.com/office/drawing/2014/main" id="{A8BABF65-08CA-33C7-9C3D-A31F95BDF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2341"/>
                <a:ext cx="832" cy="4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ru-RU" altLang="en-US" sz="4000" i="1">
                    <a:solidFill>
                      <a:srgbClr val="FFFFFF"/>
                    </a:solidFill>
                    <a:latin typeface="Kosher-Normal" charset="0"/>
                  </a:rPr>
                  <a:t>ЗЗ</a:t>
                </a:r>
                <a:endParaRPr lang="en-US" altLang="en-US" sz="2400" b="0" i="1">
                  <a:solidFill>
                    <a:srgbClr val="FFFFFF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97381" name="Text Box 101">
            <a:extLst>
              <a:ext uri="{FF2B5EF4-FFF2-40B4-BE49-F238E27FC236}">
                <a16:creationId xmlns:a16="http://schemas.microsoft.com/office/drawing/2014/main" id="{0DD7D1AF-9F3D-DFB8-43A7-B908EE83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02" grpId="0" animBg="1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>
            <a:extLst>
              <a:ext uri="{FF2B5EF4-FFF2-40B4-BE49-F238E27FC236}">
                <a16:creationId xmlns:a16="http://schemas.microsoft.com/office/drawing/2014/main" id="{8AF6DBC3-5EA6-3560-DC23-F19611270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1754188"/>
            <a:ext cx="8110537" cy="39322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Times" panose="020F07020304040A0204" pitchFamily="34" charset="0"/>
              </a:rPr>
              <a:t>                 </a:t>
            </a:r>
            <a:endParaRPr lang="en-US" altLang="en-US" sz="24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r>
              <a:rPr lang="en-US" altLang="en-US" sz="2400">
                <a:solidFill>
                  <a:schemeClr val="tx1"/>
                </a:solidFill>
                <a:latin typeface="Times" panose="020F07020304040A0204" pitchFamily="34" charset="0"/>
              </a:rPr>
              <a:t>	</a:t>
            </a:r>
            <a:r>
              <a:rPr lang="en-US" altLang="en-US" sz="3200" baseline="30000">
                <a:solidFill>
                  <a:schemeClr val="tx1"/>
                </a:solidFill>
                <a:latin typeface="Times" panose="020F07020304040A0204" pitchFamily="34" charset="0"/>
              </a:rPr>
              <a:t>5</a:t>
            </a:r>
            <a:r>
              <a:rPr lang="en-US" altLang="en-US" sz="2800">
                <a:solidFill>
                  <a:schemeClr val="tx1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chemeClr val="tx1"/>
                </a:solidFill>
                <a:latin typeface="Times" panose="020F07020304040A0204" pitchFamily="34" charset="0"/>
              </a:rPr>
              <a:t>И приведёт тебя Господь Бог твой</a:t>
            </a:r>
            <a:r>
              <a:rPr lang="en-US" altLang="en-US" sz="2800">
                <a:solidFill>
                  <a:schemeClr val="tx1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FFFF00"/>
                </a:solidFill>
                <a:latin typeface="Times" panose="020F07020304040A0204" pitchFamily="34" charset="0"/>
              </a:rPr>
              <a:t>в землю,</a:t>
            </a:r>
            <a:r>
              <a:rPr lang="en-US" altLang="en-US" sz="280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66FF66"/>
                </a:solidFill>
                <a:latin typeface="Times" panose="020F07020304040A0204" pitchFamily="34" charset="0"/>
              </a:rPr>
              <a:t>которою владели отцы твои</a:t>
            </a:r>
            <a:r>
              <a:rPr lang="en-US" altLang="en-US" sz="2800">
                <a:solidFill>
                  <a:srgbClr val="66FF66"/>
                </a:solidFill>
                <a:latin typeface="Times" panose="020F07020304040A0204" pitchFamily="34" charset="0"/>
              </a:rPr>
              <a:t>, </a:t>
            </a:r>
            <a:r>
              <a:rPr lang="ru-RU" altLang="en-US" sz="2800">
                <a:solidFill>
                  <a:srgbClr val="66FF66"/>
                </a:solidFill>
                <a:latin typeface="Times" panose="020F07020304040A0204" pitchFamily="34" charset="0"/>
              </a:rPr>
              <a:t>и получишь её во владение,</a:t>
            </a:r>
            <a:r>
              <a:rPr lang="en-US" altLang="en-US" sz="2800">
                <a:solidFill>
                  <a:schemeClr val="tx2"/>
                </a:solidFill>
                <a:latin typeface="Times" panose="020F07020304040A0204" pitchFamily="34" charset="0"/>
              </a:rPr>
              <a:t>  </a:t>
            </a:r>
            <a:r>
              <a:rPr lang="ru-RU" altLang="en-US" sz="2800">
                <a:solidFill>
                  <a:schemeClr val="tx1"/>
                </a:solidFill>
                <a:latin typeface="Times" panose="020F07020304040A0204" pitchFamily="34" charset="0"/>
              </a:rPr>
              <a:t>и облагодетельствует тебя и размножит тебя более отцов твоих; </a:t>
            </a:r>
            <a:endParaRPr lang="en-US" altLang="en-US" sz="28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r>
              <a:rPr lang="en-US" altLang="en-US" sz="3200" baseline="30000">
                <a:solidFill>
                  <a:schemeClr val="tx1"/>
                </a:solidFill>
                <a:latin typeface="Times" panose="020F07020304040A0204" pitchFamily="34" charset="0"/>
              </a:rPr>
              <a:t>  	6 </a:t>
            </a:r>
            <a:r>
              <a:rPr lang="ru-RU" altLang="en-US" sz="2800">
                <a:solidFill>
                  <a:schemeClr val="tx1"/>
                </a:solidFill>
                <a:latin typeface="Times" panose="020F07020304040A0204" pitchFamily="34" charset="0"/>
              </a:rPr>
              <a:t>и обрежет Господь</a:t>
            </a:r>
            <a:r>
              <a:rPr lang="en-US" altLang="en-US" sz="2800">
                <a:solidFill>
                  <a:schemeClr val="tx1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66FF66"/>
                </a:solidFill>
                <a:latin typeface="Times" panose="020F07020304040A0204" pitchFamily="34" charset="0"/>
              </a:rPr>
              <a:t>Бог твой сердце      твоё и сердце потомства твоего, </a:t>
            </a:r>
            <a:r>
              <a:rPr lang="ru-RU" altLang="en-US" sz="2800">
                <a:solidFill>
                  <a:schemeClr val="tx1"/>
                </a:solidFill>
                <a:latin typeface="Times" panose="020F07020304040A0204" pitchFamily="34" charset="0"/>
              </a:rPr>
              <a:t>чтобы ты   любил Господа Бога твоего от всего сердца твоего и от всей души твоей, дабы жить тебе</a:t>
            </a:r>
            <a:r>
              <a:rPr lang="en-US" altLang="en-US" sz="2800">
                <a:solidFill>
                  <a:schemeClr val="tx1"/>
                </a:solidFill>
                <a:latin typeface="Times" panose="020F07020304040A0204" pitchFamily="34" charset="0"/>
              </a:rPr>
              <a:t>.</a:t>
            </a:r>
            <a:endParaRPr lang="en-US" altLang="en-US" sz="180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  <p:sp>
        <p:nvSpPr>
          <p:cNvPr id="357380" name="Rectangle 4">
            <a:extLst>
              <a:ext uri="{FF2B5EF4-FFF2-40B4-BE49-F238E27FC236}">
                <a16:creationId xmlns:a16="http://schemas.microsoft.com/office/drawing/2014/main" id="{32158665-29AA-8087-67FF-E79C3A5CB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813" y="798513"/>
            <a:ext cx="7089775" cy="14017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Второзаконие</a:t>
            </a:r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 30</a:t>
            </a:r>
            <a:r>
              <a:rPr lang="en-US" altLang="en-US" sz="2800">
                <a:solidFill>
                  <a:schemeClr val="tx1"/>
                </a:solidFill>
                <a:latin typeface="Times" panose="020F07020304040A0204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00FFCC"/>
                </a:solidFill>
                <a:latin typeface="Times" panose="020F07020304040A0204" pitchFamily="34" charset="0"/>
              </a:rPr>
              <a:t>ЗЕМЕЛЬНЫЕ</a:t>
            </a:r>
            <a:r>
              <a:rPr lang="en-US" altLang="en-US" sz="2800">
                <a:solidFill>
                  <a:srgbClr val="00FFCC"/>
                </a:solidFill>
                <a:latin typeface="Times" panose="020F07020304040A0204" pitchFamily="34" charset="0"/>
              </a:rPr>
              <a:t> (</a:t>
            </a:r>
            <a:r>
              <a:rPr lang="ru-RU" altLang="en-US" sz="2800">
                <a:solidFill>
                  <a:srgbClr val="00FFCC"/>
                </a:solidFill>
                <a:latin typeface="Times" panose="020F07020304040A0204" pitchFamily="34" charset="0"/>
              </a:rPr>
              <a:t>ПАЛЕСТИНСКИЕ</a:t>
            </a:r>
            <a:r>
              <a:rPr lang="en-US" altLang="en-US" sz="2800">
                <a:solidFill>
                  <a:srgbClr val="00FFCC"/>
                </a:solidFill>
                <a:latin typeface="Times" panose="020F07020304040A0204" pitchFamily="34" charset="0"/>
              </a:rPr>
              <a:t>) </a:t>
            </a:r>
            <a:r>
              <a:rPr lang="ru-RU" altLang="en-US" sz="2800">
                <a:solidFill>
                  <a:srgbClr val="00FFCC"/>
                </a:solidFill>
                <a:latin typeface="Times" panose="020F07020304040A0204" pitchFamily="34" charset="0"/>
              </a:rPr>
              <a:t>ОБЕТОВАНИЯ</a:t>
            </a:r>
            <a:endParaRPr lang="en-US" altLang="en-US" sz="280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357383" name="Oval 7">
            <a:extLst>
              <a:ext uri="{FF2B5EF4-FFF2-40B4-BE49-F238E27FC236}">
                <a16:creationId xmlns:a16="http://schemas.microsoft.com/office/drawing/2014/main" id="{0DE90007-3E6A-902F-E074-49F29F951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" y="2595563"/>
            <a:ext cx="1651000" cy="5715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48132" name="Group 54">
            <a:extLst>
              <a:ext uri="{FF2B5EF4-FFF2-40B4-BE49-F238E27FC236}">
                <a16:creationId xmlns:a16="http://schemas.microsoft.com/office/drawing/2014/main" id="{8C7B6E14-DD6C-E6E6-934F-6711D6F4D6A8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95363" cy="1349375"/>
            <a:chOff x="4984" y="2160"/>
            <a:chExt cx="627" cy="850"/>
          </a:xfrm>
        </p:grpSpPr>
        <p:sp>
          <p:nvSpPr>
            <p:cNvPr id="357404" name="Rectangle 28">
              <a:extLst>
                <a:ext uri="{FF2B5EF4-FFF2-40B4-BE49-F238E27FC236}">
                  <a16:creationId xmlns:a16="http://schemas.microsoft.com/office/drawing/2014/main" id="{5F5DB767-597B-1139-6D11-D69F03DC8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57405" name="Rectangle 29">
              <a:extLst>
                <a:ext uri="{FF2B5EF4-FFF2-40B4-BE49-F238E27FC236}">
                  <a16:creationId xmlns:a16="http://schemas.microsoft.com/office/drawing/2014/main" id="{CB927331-E3AE-DD29-4793-47ED5783F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357406" name="AutoShape 30">
              <a:extLst>
                <a:ext uri="{FF2B5EF4-FFF2-40B4-BE49-F238E27FC236}">
                  <a16:creationId xmlns:a16="http://schemas.microsoft.com/office/drawing/2014/main" id="{31E05188-DCFB-64EF-8319-AD58367FC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57407" name="Rectangle 31">
              <a:extLst>
                <a:ext uri="{FF2B5EF4-FFF2-40B4-BE49-F238E27FC236}">
                  <a16:creationId xmlns:a16="http://schemas.microsoft.com/office/drawing/2014/main" id="{C8657880-7F2D-6D08-784F-D21D3C8BD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57408" name="AutoShape 32">
              <a:extLst>
                <a:ext uri="{FF2B5EF4-FFF2-40B4-BE49-F238E27FC236}">
                  <a16:creationId xmlns:a16="http://schemas.microsoft.com/office/drawing/2014/main" id="{9230FA0C-1153-A11B-FD89-E541123DD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57409" name="Line 33">
              <a:extLst>
                <a:ext uri="{FF2B5EF4-FFF2-40B4-BE49-F238E27FC236}">
                  <a16:creationId xmlns:a16="http://schemas.microsoft.com/office/drawing/2014/main" id="{27892E44-E60B-F053-51D2-1030F10D67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57410" name="Line 34">
              <a:extLst>
                <a:ext uri="{FF2B5EF4-FFF2-40B4-BE49-F238E27FC236}">
                  <a16:creationId xmlns:a16="http://schemas.microsoft.com/office/drawing/2014/main" id="{5970956D-3B0D-CE3C-D485-839D3AC057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57411" name="Line 35">
              <a:extLst>
                <a:ext uri="{FF2B5EF4-FFF2-40B4-BE49-F238E27FC236}">
                  <a16:creationId xmlns:a16="http://schemas.microsoft.com/office/drawing/2014/main" id="{F4AB52FC-12CB-6C1B-4CC0-D97DE1369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57412" name="Line 36">
              <a:extLst>
                <a:ext uri="{FF2B5EF4-FFF2-40B4-BE49-F238E27FC236}">
                  <a16:creationId xmlns:a16="http://schemas.microsoft.com/office/drawing/2014/main" id="{1DC84150-1390-CE8D-25ED-22F5EB393F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57413" name="Line 37">
              <a:extLst>
                <a:ext uri="{FF2B5EF4-FFF2-40B4-BE49-F238E27FC236}">
                  <a16:creationId xmlns:a16="http://schemas.microsoft.com/office/drawing/2014/main" id="{6721EF46-A3A7-CD22-821F-BB0FE64E05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57414" name="Rectangle 38">
              <a:extLst>
                <a:ext uri="{FF2B5EF4-FFF2-40B4-BE49-F238E27FC236}">
                  <a16:creationId xmlns:a16="http://schemas.microsoft.com/office/drawing/2014/main" id="{0A82F24F-C737-C63C-D500-D1CDEE35B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4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МОИСЕЙ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57415" name="Rectangle 39">
              <a:extLst>
                <a:ext uri="{FF2B5EF4-FFF2-40B4-BE49-F238E27FC236}">
                  <a16:creationId xmlns:a16="http://schemas.microsoft.com/office/drawing/2014/main" id="{EA60FF6F-6987-98FC-3507-4BB83D902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33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Синай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57416" name="Rectangle 40">
              <a:extLst>
                <a:ext uri="{FF2B5EF4-FFF2-40B4-BE49-F238E27FC236}">
                  <a16:creationId xmlns:a16="http://schemas.microsoft.com/office/drawing/2014/main" id="{AFC86263-5FC0-D568-ADDD-60A9D2227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Н – Г – Б 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57417" name="Rectangle 41">
              <a:extLst>
                <a:ext uri="{FF2B5EF4-FFF2-40B4-BE49-F238E27FC236}">
                  <a16:creationId xmlns:a16="http://schemas.microsoft.com/office/drawing/2014/main" id="{AB02F846-3746-709B-EA26-2DE634A83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60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  Кадес Варни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57418" name="Rectangle 42">
              <a:extLst>
                <a:ext uri="{FF2B5EF4-FFF2-40B4-BE49-F238E27FC236}">
                  <a16:creationId xmlns:a16="http://schemas.microsoft.com/office/drawing/2014/main" id="{00A0034A-7030-987D-2E55-EBDE5935B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357419" name="Rectangle 43">
              <a:extLst>
                <a:ext uri="{FF2B5EF4-FFF2-40B4-BE49-F238E27FC236}">
                  <a16:creationId xmlns:a16="http://schemas.microsoft.com/office/drawing/2014/main" id="{F51A5E7B-2AC9-F620-F7F4-FF482417B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2868"/>
              <a:ext cx="6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5 проповедей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57420" name="Line 44">
              <a:extLst>
                <a:ext uri="{FF2B5EF4-FFF2-40B4-BE49-F238E27FC236}">
                  <a16:creationId xmlns:a16="http://schemas.microsoft.com/office/drawing/2014/main" id="{11DAB8E5-5629-61D7-D3FA-D2DE4BF0C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57421" name="Rectangle 45">
              <a:extLst>
                <a:ext uri="{FF2B5EF4-FFF2-40B4-BE49-F238E27FC236}">
                  <a16:creationId xmlns:a16="http://schemas.microsoft.com/office/drawing/2014/main" id="{F29B20DB-25F8-95DB-3018-4D93D8C44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3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Исход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57422" name="Text Box 46">
            <a:extLst>
              <a:ext uri="{FF2B5EF4-FFF2-40B4-BE49-F238E27FC236}">
                <a16:creationId xmlns:a16="http://schemas.microsoft.com/office/drawing/2014/main" id="{254A23A5-E393-7C9B-CF19-4E90DA7E8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357426" name="Rectangle 50">
            <a:extLst>
              <a:ext uri="{FF2B5EF4-FFF2-40B4-BE49-F238E27FC236}">
                <a16:creationId xmlns:a16="http://schemas.microsoft.com/office/drawing/2014/main" id="{2D4F7674-1A0F-E607-A378-1CAB4483B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57428" name="Text Box 52">
            <a:extLst>
              <a:ext uri="{FF2B5EF4-FFF2-40B4-BE49-F238E27FC236}">
                <a16:creationId xmlns:a16="http://schemas.microsoft.com/office/drawing/2014/main" id="{EDBBAA33-CB36-9BE6-2FDD-9FBF2199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325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1</a:t>
            </a:r>
          </a:p>
        </p:txBody>
      </p:sp>
      <p:sp>
        <p:nvSpPr>
          <p:cNvPr id="357429" name="Text Box 53">
            <a:extLst>
              <a:ext uri="{FF2B5EF4-FFF2-40B4-BE49-F238E27FC236}">
                <a16:creationId xmlns:a16="http://schemas.microsoft.com/office/drawing/2014/main" id="{10B2EC87-22DD-4275-BD0C-FAFCE73C6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50">
            <a:extLst>
              <a:ext uri="{FF2B5EF4-FFF2-40B4-BE49-F238E27FC236}">
                <a16:creationId xmlns:a16="http://schemas.microsoft.com/office/drawing/2014/main" id="{A4633D1B-5142-0780-D412-B8F0C7AE775D}"/>
              </a:ext>
            </a:extLst>
          </p:cNvPr>
          <p:cNvGrpSpPr>
            <a:grpSpLocks/>
          </p:cNvGrpSpPr>
          <p:nvPr/>
        </p:nvGrpSpPr>
        <p:grpSpPr bwMode="auto">
          <a:xfrm>
            <a:off x="22225" y="-25400"/>
            <a:ext cx="1978025" cy="1955800"/>
            <a:chOff x="0" y="0"/>
            <a:chExt cx="1246" cy="1232"/>
          </a:xfrm>
        </p:grpSpPr>
        <p:sp>
          <p:nvSpPr>
            <p:cNvPr id="648243" name="Rectangle 51">
              <a:extLst>
                <a:ext uri="{FF2B5EF4-FFF2-40B4-BE49-F238E27FC236}">
                  <a16:creationId xmlns:a16="http://schemas.microsoft.com/office/drawing/2014/main" id="{CE57063F-86AE-4DF9-0FE3-C11C52AB9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44" name="Rectangle 52">
              <a:extLst>
                <a:ext uri="{FF2B5EF4-FFF2-40B4-BE49-F238E27FC236}">
                  <a16:creationId xmlns:a16="http://schemas.microsoft.com/office/drawing/2014/main" id="{B49FF911-0930-520A-DA23-625B96F18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45" name="Rectangle 53">
              <a:extLst>
                <a:ext uri="{FF2B5EF4-FFF2-40B4-BE49-F238E27FC236}">
                  <a16:creationId xmlns:a16="http://schemas.microsoft.com/office/drawing/2014/main" id="{9FAD152B-AF39-DF38-D744-F11764C1F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49154" name="Group 55">
            <a:extLst>
              <a:ext uri="{FF2B5EF4-FFF2-40B4-BE49-F238E27FC236}">
                <a16:creationId xmlns:a16="http://schemas.microsoft.com/office/drawing/2014/main" id="{80A0D437-1D58-F40D-16DD-8AFA28A712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648248" name="Rectangle 56">
              <a:extLst>
                <a:ext uri="{FF2B5EF4-FFF2-40B4-BE49-F238E27FC236}">
                  <a16:creationId xmlns:a16="http://schemas.microsoft.com/office/drawing/2014/main" id="{C596A723-5CAC-AF1D-C688-EB04682E1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49" name="Rectangle 57">
              <a:extLst>
                <a:ext uri="{FF2B5EF4-FFF2-40B4-BE49-F238E27FC236}">
                  <a16:creationId xmlns:a16="http://schemas.microsoft.com/office/drawing/2014/main" id="{AD71C354-C73F-6BD3-D590-8EDFA9CAF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50" name="Rectangle 58">
              <a:extLst>
                <a:ext uri="{FF2B5EF4-FFF2-40B4-BE49-F238E27FC236}">
                  <a16:creationId xmlns:a16="http://schemas.microsoft.com/office/drawing/2014/main" id="{C6E8F5EF-64F7-FF00-D560-72BC5F5EB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48194" name="Rectangle 2" descr="Green marble">
            <a:extLst>
              <a:ext uri="{FF2B5EF4-FFF2-40B4-BE49-F238E27FC236}">
                <a16:creationId xmlns:a16="http://schemas.microsoft.com/office/drawing/2014/main" id="{7C13E26B-D3A5-586C-2BCC-648830EB6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49156" name="Group 3">
            <a:extLst>
              <a:ext uri="{FF2B5EF4-FFF2-40B4-BE49-F238E27FC236}">
                <a16:creationId xmlns:a16="http://schemas.microsoft.com/office/drawing/2014/main" id="{B0FD1392-746D-0A80-BBB9-573AF4583E9A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2208213"/>
            <a:ext cx="5519737" cy="981075"/>
            <a:chOff x="1125" y="1391"/>
            <a:chExt cx="3477" cy="618"/>
          </a:xfrm>
        </p:grpSpPr>
        <p:sp>
          <p:nvSpPr>
            <p:cNvPr id="648196" name="Line 4">
              <a:extLst>
                <a:ext uri="{FF2B5EF4-FFF2-40B4-BE49-F238E27FC236}">
                  <a16:creationId xmlns:a16="http://schemas.microsoft.com/office/drawing/2014/main" id="{DB5F421A-E101-93C2-2005-638FBAAB9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1391"/>
              <a:ext cx="1" cy="4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197" name="Line 5">
              <a:extLst>
                <a:ext uri="{FF2B5EF4-FFF2-40B4-BE49-F238E27FC236}">
                  <a16:creationId xmlns:a16="http://schemas.microsoft.com/office/drawing/2014/main" id="{A41981B7-446C-EF58-B533-04B384C63B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" y="1906"/>
              <a:ext cx="34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198" name="Line 6">
              <a:extLst>
                <a:ext uri="{FF2B5EF4-FFF2-40B4-BE49-F238E27FC236}">
                  <a16:creationId xmlns:a16="http://schemas.microsoft.com/office/drawing/2014/main" id="{326670FB-D8A0-F5D0-D399-3C5710D2E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" y="191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199" name="Line 7">
              <a:extLst>
                <a:ext uri="{FF2B5EF4-FFF2-40B4-BE49-F238E27FC236}">
                  <a16:creationId xmlns:a16="http://schemas.microsoft.com/office/drawing/2014/main" id="{956E75D9-8681-2210-7B44-426119842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192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00" name="Line 8">
              <a:extLst>
                <a:ext uri="{FF2B5EF4-FFF2-40B4-BE49-F238E27FC236}">
                  <a16:creationId xmlns:a16="http://schemas.microsoft.com/office/drawing/2014/main" id="{10221340-639B-C341-4CC9-6E67B1C216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1912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48201" name="Rectangle 9">
            <a:extLst>
              <a:ext uri="{FF2B5EF4-FFF2-40B4-BE49-F238E27FC236}">
                <a16:creationId xmlns:a16="http://schemas.microsoft.com/office/drawing/2014/main" id="{8074B5C3-4200-62E2-4468-207883371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143125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0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0"/>
                  <a:invGamma/>
                </a:srgbClr>
              </a:gs>
            </a:gsLst>
            <a:lin ang="5400000" scaled="1"/>
          </a:gradFill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8202" name="Text Box 10">
            <a:extLst>
              <a:ext uri="{FF2B5EF4-FFF2-40B4-BE49-F238E27FC236}">
                <a16:creationId xmlns:a16="http://schemas.microsoft.com/office/drawing/2014/main" id="{4CA9BEB9-BC74-8233-6618-A0E09E323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648203" name="Rectangle 11">
            <a:extLst>
              <a:ext uri="{FF2B5EF4-FFF2-40B4-BE49-F238E27FC236}">
                <a16:creationId xmlns:a16="http://schemas.microsoft.com/office/drawing/2014/main" id="{86FA684D-99B9-7EBF-E64E-E1E84BB24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648204" name="Text Box 12">
            <a:extLst>
              <a:ext uri="{FF2B5EF4-FFF2-40B4-BE49-F238E27FC236}">
                <a16:creationId xmlns:a16="http://schemas.microsoft.com/office/drawing/2014/main" id="{43F3CE3A-0736-6A50-1DCC-E51795F3E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48205" name="Rectangle 13">
            <a:extLst>
              <a:ext uri="{FF2B5EF4-FFF2-40B4-BE49-F238E27FC236}">
                <a16:creationId xmlns:a16="http://schemas.microsoft.com/office/drawing/2014/main" id="{DF3E7CE8-B894-E6BE-E8C5-E0AB782CB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4916488"/>
            <a:ext cx="2363787" cy="5159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Иер.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31: 31-33</a:t>
            </a:r>
          </a:p>
        </p:txBody>
      </p:sp>
      <p:sp>
        <p:nvSpPr>
          <p:cNvPr id="648206" name="Rectangle 14">
            <a:extLst>
              <a:ext uri="{FF2B5EF4-FFF2-40B4-BE49-F238E27FC236}">
                <a16:creationId xmlns:a16="http://schemas.microsoft.com/office/drawing/2014/main" id="{CA076EA7-1D22-9943-1CF8-8FFFBE8BC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2021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Земельный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Давидов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    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Новый</a:t>
            </a:r>
            <a:endParaRPr lang="en-US" altLang="en-US" sz="320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648207" name="Text Box 15">
            <a:extLst>
              <a:ext uri="{FF2B5EF4-FFF2-40B4-BE49-F238E27FC236}">
                <a16:creationId xmlns:a16="http://schemas.microsoft.com/office/drawing/2014/main" id="{315736F4-600A-EDCF-53D0-F6FE74A4C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661988"/>
            <a:ext cx="7264400" cy="13112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Авраамов Завет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Быт</a:t>
            </a:r>
            <a:r>
              <a:rPr lang="en-US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. 12: 1-3</a:t>
            </a:r>
            <a:endParaRPr lang="en-US" altLang="en-US" sz="4000">
              <a:latin typeface="Times" panose="020F07020304040A0204" pitchFamily="34" charset="0"/>
            </a:endParaRPr>
          </a:p>
        </p:txBody>
      </p:sp>
      <p:sp>
        <p:nvSpPr>
          <p:cNvPr id="648208" name="Rectangle 16">
            <a:extLst>
              <a:ext uri="{FF2B5EF4-FFF2-40B4-BE49-F238E27FC236}">
                <a16:creationId xmlns:a16="http://schemas.microsoft.com/office/drawing/2014/main" id="{DF3651D0-4935-CC3D-12D2-C596E92C3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3463925"/>
            <a:ext cx="24796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БЛАГОСЛО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-</a:t>
            </a:r>
          </a:p>
          <a:p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ВЕНИЕ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648209" name="Rectangle 17">
            <a:extLst>
              <a:ext uri="{FF2B5EF4-FFF2-40B4-BE49-F238E27FC236}">
                <a16:creationId xmlns:a16="http://schemas.microsoft.com/office/drawing/2014/main" id="{0EF41F01-5B2D-272C-EFCF-937F5B375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4881563"/>
            <a:ext cx="2473325" cy="5159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 2 </a:t>
            </a:r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Цар.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7: 4-16</a:t>
            </a:r>
          </a:p>
        </p:txBody>
      </p:sp>
      <p:sp>
        <p:nvSpPr>
          <p:cNvPr id="648210" name="Rectangle 18">
            <a:extLst>
              <a:ext uri="{FF2B5EF4-FFF2-40B4-BE49-F238E27FC236}">
                <a16:creationId xmlns:a16="http://schemas.microsoft.com/office/drawing/2014/main" id="{84B6C158-5973-688A-74F4-A69A2F78E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443163" cy="5159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Втор.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30: 1-10</a:t>
            </a:r>
          </a:p>
        </p:txBody>
      </p:sp>
      <p:sp>
        <p:nvSpPr>
          <p:cNvPr id="648211" name="Rectangle 19">
            <a:extLst>
              <a:ext uri="{FF2B5EF4-FFF2-40B4-BE49-F238E27FC236}">
                <a16:creationId xmlns:a16="http://schemas.microsoft.com/office/drawing/2014/main" id="{A9C3CEA4-87AC-DA37-628B-B5A1ED913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8" y="3675063"/>
            <a:ext cx="49974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ЗЕМЛЯ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   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ПОТОМСТВО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grpSp>
        <p:nvGrpSpPr>
          <p:cNvPr id="648212" name="Group 20">
            <a:extLst>
              <a:ext uri="{FF2B5EF4-FFF2-40B4-BE49-F238E27FC236}">
                <a16:creationId xmlns:a16="http://schemas.microsoft.com/office/drawing/2014/main" id="{3588F2F1-46C1-9D77-829A-805835CF3AE2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3027363"/>
            <a:ext cx="3187700" cy="3022600"/>
            <a:chOff x="164" y="1907"/>
            <a:chExt cx="2008" cy="1904"/>
          </a:xfrm>
        </p:grpSpPr>
        <p:sp>
          <p:nvSpPr>
            <p:cNvPr id="648213" name="AutoShape 21">
              <a:extLst>
                <a:ext uri="{FF2B5EF4-FFF2-40B4-BE49-F238E27FC236}">
                  <a16:creationId xmlns:a16="http://schemas.microsoft.com/office/drawing/2014/main" id="{506EBC67-DDDC-8FA7-DA26-0DDFB8388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2055"/>
              <a:ext cx="1708" cy="1612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14" name="AutoShape 22">
              <a:extLst>
                <a:ext uri="{FF2B5EF4-FFF2-40B4-BE49-F238E27FC236}">
                  <a16:creationId xmlns:a16="http://schemas.microsoft.com/office/drawing/2014/main" id="{48029666-AA94-61B8-EFDF-B4AD08463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" y="1907"/>
              <a:ext cx="2008" cy="1904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48221" name="AutoShape 29">
            <a:extLst>
              <a:ext uri="{FF2B5EF4-FFF2-40B4-BE49-F238E27FC236}">
                <a16:creationId xmlns:a16="http://schemas.microsoft.com/office/drawing/2014/main" id="{735778C9-AB0F-542B-A097-F4B889C0C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4308475"/>
            <a:ext cx="2568575" cy="5889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49170" name="Group 31">
            <a:extLst>
              <a:ext uri="{FF2B5EF4-FFF2-40B4-BE49-F238E27FC236}">
                <a16:creationId xmlns:a16="http://schemas.microsoft.com/office/drawing/2014/main" id="{B93E13C6-A410-F681-3FCA-4598B3E87437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95363" cy="1349375"/>
            <a:chOff x="4984" y="2160"/>
            <a:chExt cx="627" cy="850"/>
          </a:xfrm>
        </p:grpSpPr>
        <p:sp>
          <p:nvSpPr>
            <p:cNvPr id="648224" name="Rectangle 32">
              <a:extLst>
                <a:ext uri="{FF2B5EF4-FFF2-40B4-BE49-F238E27FC236}">
                  <a16:creationId xmlns:a16="http://schemas.microsoft.com/office/drawing/2014/main" id="{7F3D2AA7-B450-0A8C-263C-EC3E0C1D2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25" name="Rectangle 33">
              <a:extLst>
                <a:ext uri="{FF2B5EF4-FFF2-40B4-BE49-F238E27FC236}">
                  <a16:creationId xmlns:a16="http://schemas.microsoft.com/office/drawing/2014/main" id="{86B85778-1DB0-3095-ED0D-9E26E55AC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648226" name="AutoShape 34">
              <a:extLst>
                <a:ext uri="{FF2B5EF4-FFF2-40B4-BE49-F238E27FC236}">
                  <a16:creationId xmlns:a16="http://schemas.microsoft.com/office/drawing/2014/main" id="{D58DEC8F-52D9-8D1E-1F9F-198DE38DF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27" name="Rectangle 35">
              <a:extLst>
                <a:ext uri="{FF2B5EF4-FFF2-40B4-BE49-F238E27FC236}">
                  <a16:creationId xmlns:a16="http://schemas.microsoft.com/office/drawing/2014/main" id="{47DC369A-9672-53F0-3F01-D0A750A83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28" name="AutoShape 36">
              <a:extLst>
                <a:ext uri="{FF2B5EF4-FFF2-40B4-BE49-F238E27FC236}">
                  <a16:creationId xmlns:a16="http://schemas.microsoft.com/office/drawing/2014/main" id="{8E993B89-4428-F44F-F1D0-FC7C4BB93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29" name="Line 37">
              <a:extLst>
                <a:ext uri="{FF2B5EF4-FFF2-40B4-BE49-F238E27FC236}">
                  <a16:creationId xmlns:a16="http://schemas.microsoft.com/office/drawing/2014/main" id="{07F9A5CF-4323-8308-135F-C11793E94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30" name="Line 38">
              <a:extLst>
                <a:ext uri="{FF2B5EF4-FFF2-40B4-BE49-F238E27FC236}">
                  <a16:creationId xmlns:a16="http://schemas.microsoft.com/office/drawing/2014/main" id="{C514880B-BDD4-08E9-6C61-98EEC6BCBD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31" name="Line 39">
              <a:extLst>
                <a:ext uri="{FF2B5EF4-FFF2-40B4-BE49-F238E27FC236}">
                  <a16:creationId xmlns:a16="http://schemas.microsoft.com/office/drawing/2014/main" id="{5288847E-301D-3386-6CDF-D45950FB4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32" name="Line 40">
              <a:extLst>
                <a:ext uri="{FF2B5EF4-FFF2-40B4-BE49-F238E27FC236}">
                  <a16:creationId xmlns:a16="http://schemas.microsoft.com/office/drawing/2014/main" id="{430B9A6A-6577-9CF3-DDA1-F22DABDC5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33" name="Line 41">
              <a:extLst>
                <a:ext uri="{FF2B5EF4-FFF2-40B4-BE49-F238E27FC236}">
                  <a16:creationId xmlns:a16="http://schemas.microsoft.com/office/drawing/2014/main" id="{5C85F4E8-06A2-2381-28D3-67B3AD5327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34" name="Rectangle 42">
              <a:extLst>
                <a:ext uri="{FF2B5EF4-FFF2-40B4-BE49-F238E27FC236}">
                  <a16:creationId xmlns:a16="http://schemas.microsoft.com/office/drawing/2014/main" id="{32EF1523-F463-1808-71EC-3670AF38B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4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МОИСЕЙ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48235" name="Rectangle 43">
              <a:extLst>
                <a:ext uri="{FF2B5EF4-FFF2-40B4-BE49-F238E27FC236}">
                  <a16:creationId xmlns:a16="http://schemas.microsoft.com/office/drawing/2014/main" id="{C725B212-28E1-CBD8-7387-F0ECFBFD3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33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Синай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48236" name="Rectangle 44">
              <a:extLst>
                <a:ext uri="{FF2B5EF4-FFF2-40B4-BE49-F238E27FC236}">
                  <a16:creationId xmlns:a16="http://schemas.microsoft.com/office/drawing/2014/main" id="{B310EE01-63F2-4002-802D-E652B2156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Н – Г – Б 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48237" name="Rectangle 45">
              <a:extLst>
                <a:ext uri="{FF2B5EF4-FFF2-40B4-BE49-F238E27FC236}">
                  <a16:creationId xmlns:a16="http://schemas.microsoft.com/office/drawing/2014/main" id="{3FF64CB7-D71B-AC98-DC79-BB9C71C91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60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  Кадес Варни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48238" name="Rectangle 46">
              <a:extLst>
                <a:ext uri="{FF2B5EF4-FFF2-40B4-BE49-F238E27FC236}">
                  <a16:creationId xmlns:a16="http://schemas.microsoft.com/office/drawing/2014/main" id="{D39EFFE9-FFC9-2E9E-DB74-B59DA0053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40</a:t>
              </a:r>
            </a:p>
          </p:txBody>
        </p:sp>
        <p:sp>
          <p:nvSpPr>
            <p:cNvPr id="648239" name="Rectangle 47">
              <a:extLst>
                <a:ext uri="{FF2B5EF4-FFF2-40B4-BE49-F238E27FC236}">
                  <a16:creationId xmlns:a16="http://schemas.microsoft.com/office/drawing/2014/main" id="{3CD9C127-0C19-AA70-15E4-30D4C6AEA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2868"/>
              <a:ext cx="6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5 проповедей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48240" name="Line 48">
              <a:extLst>
                <a:ext uri="{FF2B5EF4-FFF2-40B4-BE49-F238E27FC236}">
                  <a16:creationId xmlns:a16="http://schemas.microsoft.com/office/drawing/2014/main" id="{72916AC9-0288-F4F0-DAAC-B07EF74F33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8241" name="Rectangle 49">
              <a:extLst>
                <a:ext uri="{FF2B5EF4-FFF2-40B4-BE49-F238E27FC236}">
                  <a16:creationId xmlns:a16="http://schemas.microsoft.com/office/drawing/2014/main" id="{2803820B-31B6-A03E-DE53-2DF7B3DEC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3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Исход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Freeform 3">
            <a:extLst>
              <a:ext uri="{FF2B5EF4-FFF2-40B4-BE49-F238E27FC236}">
                <a16:creationId xmlns:a16="http://schemas.microsoft.com/office/drawing/2014/main" id="{C88078BA-75FE-B085-0280-2A6B493510E8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32" name="AutoShape 4">
            <a:extLst>
              <a:ext uri="{FF2B5EF4-FFF2-40B4-BE49-F238E27FC236}">
                <a16:creationId xmlns:a16="http://schemas.microsoft.com/office/drawing/2014/main" id="{A5BB20FC-17C9-E267-D266-DC38E5560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33" name="Rectangle 5">
            <a:extLst>
              <a:ext uri="{FF2B5EF4-FFF2-40B4-BE49-F238E27FC236}">
                <a16:creationId xmlns:a16="http://schemas.microsoft.com/office/drawing/2014/main" id="{845E8F26-1357-FB8B-DDEF-09E11A68F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34" name="Freeform 6">
            <a:extLst>
              <a:ext uri="{FF2B5EF4-FFF2-40B4-BE49-F238E27FC236}">
                <a16:creationId xmlns:a16="http://schemas.microsoft.com/office/drawing/2014/main" id="{8E5FA647-F4C5-B7D0-4541-A1C702718490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35" name="Rectangle 7">
            <a:extLst>
              <a:ext uri="{FF2B5EF4-FFF2-40B4-BE49-F238E27FC236}">
                <a16:creationId xmlns:a16="http://schemas.microsoft.com/office/drawing/2014/main" id="{9B15416F-155D-B14B-A518-654F56901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36" name="Freeform 8">
            <a:extLst>
              <a:ext uri="{FF2B5EF4-FFF2-40B4-BE49-F238E27FC236}">
                <a16:creationId xmlns:a16="http://schemas.microsoft.com/office/drawing/2014/main" id="{954EA621-3EB4-E7AF-CCF7-2C6A135A0F48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37" name="AutoShape 9">
            <a:extLst>
              <a:ext uri="{FF2B5EF4-FFF2-40B4-BE49-F238E27FC236}">
                <a16:creationId xmlns:a16="http://schemas.microsoft.com/office/drawing/2014/main" id="{F92E3C32-7FDA-A70E-A8EA-3D3EB1FF5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38" name="Rectangle 10">
            <a:extLst>
              <a:ext uri="{FF2B5EF4-FFF2-40B4-BE49-F238E27FC236}">
                <a16:creationId xmlns:a16="http://schemas.microsoft.com/office/drawing/2014/main" id="{698F31C2-7256-AF49-D414-FF7DB867B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39" name="Rectangle 11">
            <a:extLst>
              <a:ext uri="{FF2B5EF4-FFF2-40B4-BE49-F238E27FC236}">
                <a16:creationId xmlns:a16="http://schemas.microsoft.com/office/drawing/2014/main" id="{10F8E6FE-7155-C9F8-D380-613FB887C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40" name="AutoShape 12">
            <a:extLst>
              <a:ext uri="{FF2B5EF4-FFF2-40B4-BE49-F238E27FC236}">
                <a16:creationId xmlns:a16="http://schemas.microsoft.com/office/drawing/2014/main" id="{0122FFA1-E930-125B-C621-D6C83080D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41" name="Rectangle 13">
            <a:extLst>
              <a:ext uri="{FF2B5EF4-FFF2-40B4-BE49-F238E27FC236}">
                <a16:creationId xmlns:a16="http://schemas.microsoft.com/office/drawing/2014/main" id="{2C5DEEF7-D528-0AEC-B8D5-885A63580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42" name="AutoShape 14">
            <a:extLst>
              <a:ext uri="{FF2B5EF4-FFF2-40B4-BE49-F238E27FC236}">
                <a16:creationId xmlns:a16="http://schemas.microsoft.com/office/drawing/2014/main" id="{DCE068F1-3673-BE39-AF85-8084BE6C2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43" name="AutoShape 15">
            <a:extLst>
              <a:ext uri="{FF2B5EF4-FFF2-40B4-BE49-F238E27FC236}">
                <a16:creationId xmlns:a16="http://schemas.microsoft.com/office/drawing/2014/main" id="{B2BEAB38-C548-EA6A-2259-329263727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44" name="AutoShape 16">
            <a:extLst>
              <a:ext uri="{FF2B5EF4-FFF2-40B4-BE49-F238E27FC236}">
                <a16:creationId xmlns:a16="http://schemas.microsoft.com/office/drawing/2014/main" id="{F685C908-2399-28B4-0C8A-12514DEE6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45" name="Rectangle 17">
            <a:extLst>
              <a:ext uri="{FF2B5EF4-FFF2-40B4-BE49-F238E27FC236}">
                <a16:creationId xmlns:a16="http://schemas.microsoft.com/office/drawing/2014/main" id="{A3FD3FF4-5964-48A5-08AB-3B5475DE6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46" name="Rectangle 18">
            <a:extLst>
              <a:ext uri="{FF2B5EF4-FFF2-40B4-BE49-F238E27FC236}">
                <a16:creationId xmlns:a16="http://schemas.microsoft.com/office/drawing/2014/main" id="{23F98035-0DF3-9504-FA8D-5DCD2F01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85747" name="AutoShape 19">
            <a:extLst>
              <a:ext uri="{FF2B5EF4-FFF2-40B4-BE49-F238E27FC236}">
                <a16:creationId xmlns:a16="http://schemas.microsoft.com/office/drawing/2014/main" id="{52AC0C93-E358-8F6E-C97C-151F6162D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48" name="Rectangle 20">
            <a:extLst>
              <a:ext uri="{FF2B5EF4-FFF2-40B4-BE49-F238E27FC236}">
                <a16:creationId xmlns:a16="http://schemas.microsoft.com/office/drawing/2014/main" id="{33BD591C-6D62-89B8-25DA-ADE8EEC70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49" name="AutoShape 21">
            <a:extLst>
              <a:ext uri="{FF2B5EF4-FFF2-40B4-BE49-F238E27FC236}">
                <a16:creationId xmlns:a16="http://schemas.microsoft.com/office/drawing/2014/main" id="{41B98E97-BB35-6D8C-AAA8-558CE9995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50" name="Line 22">
            <a:extLst>
              <a:ext uri="{FF2B5EF4-FFF2-40B4-BE49-F238E27FC236}">
                <a16:creationId xmlns:a16="http://schemas.microsoft.com/office/drawing/2014/main" id="{0FAE2C9F-EB83-BE79-1F26-A2D054803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51" name="Line 23">
            <a:extLst>
              <a:ext uri="{FF2B5EF4-FFF2-40B4-BE49-F238E27FC236}">
                <a16:creationId xmlns:a16="http://schemas.microsoft.com/office/drawing/2014/main" id="{8CA80512-5F71-6DB1-6205-096C167F6A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52" name="Line 24">
            <a:extLst>
              <a:ext uri="{FF2B5EF4-FFF2-40B4-BE49-F238E27FC236}">
                <a16:creationId xmlns:a16="http://schemas.microsoft.com/office/drawing/2014/main" id="{584B363D-EBC1-3EB8-AE40-0D94097B2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53" name="Line 25">
            <a:extLst>
              <a:ext uri="{FF2B5EF4-FFF2-40B4-BE49-F238E27FC236}">
                <a16:creationId xmlns:a16="http://schemas.microsoft.com/office/drawing/2014/main" id="{D6B0F131-F1FE-9985-C98F-244A3D44F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54" name="Line 26">
            <a:extLst>
              <a:ext uri="{FF2B5EF4-FFF2-40B4-BE49-F238E27FC236}">
                <a16:creationId xmlns:a16="http://schemas.microsoft.com/office/drawing/2014/main" id="{44335CEF-0384-B71B-CA71-36EFEE4A8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55" name="Line 27">
            <a:extLst>
              <a:ext uri="{FF2B5EF4-FFF2-40B4-BE49-F238E27FC236}">
                <a16:creationId xmlns:a16="http://schemas.microsoft.com/office/drawing/2014/main" id="{47E66166-0BFD-108A-90EF-2219B55F1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56" name="Rectangle 28">
            <a:extLst>
              <a:ext uri="{FF2B5EF4-FFF2-40B4-BE49-F238E27FC236}">
                <a16:creationId xmlns:a16="http://schemas.microsoft.com/office/drawing/2014/main" id="{9386EC33-4CD5-4CD1-B814-7BA80415C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628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1-й грех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57" name="Rectangle 29">
            <a:extLst>
              <a:ext uri="{FF2B5EF4-FFF2-40B4-BE49-F238E27FC236}">
                <a16:creationId xmlns:a16="http://schemas.microsoft.com/office/drawing/2014/main" id="{AE1E90CC-DAEA-C085-A3AB-512F63C61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006475"/>
            <a:ext cx="9731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1-е Евангелие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58" name="Rectangle 30">
            <a:extLst>
              <a:ext uri="{FF2B5EF4-FFF2-40B4-BE49-F238E27FC236}">
                <a16:creationId xmlns:a16="http://schemas.microsoft.com/office/drawing/2014/main" id="{298F8A9F-D996-160B-233C-EFA0F64A7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728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1-я семья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59" name="Rectangle 31">
            <a:extLst>
              <a:ext uri="{FF2B5EF4-FFF2-40B4-BE49-F238E27FC236}">
                <a16:creationId xmlns:a16="http://schemas.microsoft.com/office/drawing/2014/main" id="{A5D90F5B-0706-A45E-B6FB-38DBDD9E6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336675"/>
            <a:ext cx="9096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1-е убийство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60" name="Rectangle 32">
            <a:extLst>
              <a:ext uri="{FF2B5EF4-FFF2-40B4-BE49-F238E27FC236}">
                <a16:creationId xmlns:a16="http://schemas.microsoft.com/office/drawing/2014/main" id="{B690137B-5D51-58A4-B01C-FA3595B3E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939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Потоп/радуга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61" name="Rectangle 33">
            <a:extLst>
              <a:ext uri="{FF2B5EF4-FFF2-40B4-BE49-F238E27FC236}">
                <a16:creationId xmlns:a16="http://schemas.microsoft.com/office/drawing/2014/main" id="{D69C5512-09BA-48AF-AB63-DBA6C8FDA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Башня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62" name="Rectangle 34">
            <a:extLst>
              <a:ext uri="{FF2B5EF4-FFF2-40B4-BE49-F238E27FC236}">
                <a16:creationId xmlns:a16="http://schemas.microsoft.com/office/drawing/2014/main" id="{902D91A6-62B5-2F25-6F97-E051D8E41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830262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700">
                <a:solidFill>
                  <a:srgbClr val="000000"/>
                </a:solidFill>
                <a:latin typeface="Chicago" charset="0"/>
              </a:rPr>
              <a:t> СОТВОРЕНИЕ</a:t>
            </a:r>
            <a:endParaRPr lang="en-US" altLang="en-US" sz="7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5763" name="Rectangle 35">
            <a:extLst>
              <a:ext uri="{FF2B5EF4-FFF2-40B4-BE49-F238E27FC236}">
                <a16:creationId xmlns:a16="http://schemas.microsoft.com/office/drawing/2014/main" id="{3CE294FE-EED8-BBCA-0C04-D7D2FBB56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6043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-й муж.  и жен.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64" name="Line 36">
            <a:extLst>
              <a:ext uri="{FF2B5EF4-FFF2-40B4-BE49-F238E27FC236}">
                <a16:creationId xmlns:a16="http://schemas.microsoft.com/office/drawing/2014/main" id="{05B472D4-5055-ABFA-3566-4BB653D9E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65" name="Line 37">
            <a:extLst>
              <a:ext uri="{FF2B5EF4-FFF2-40B4-BE49-F238E27FC236}">
                <a16:creationId xmlns:a16="http://schemas.microsoft.com/office/drawing/2014/main" id="{98F82152-414F-0877-EF3E-9B91D18AB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66" name="Rectangle 38">
            <a:extLst>
              <a:ext uri="{FF2B5EF4-FFF2-40B4-BE49-F238E27FC236}">
                <a16:creationId xmlns:a16="http://schemas.microsoft.com/office/drawing/2014/main" id="{EA49685C-8277-A6B4-86CD-EEB86F68A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67" name="Rectangle 39">
            <a:extLst>
              <a:ext uri="{FF2B5EF4-FFF2-40B4-BE49-F238E27FC236}">
                <a16:creationId xmlns:a16="http://schemas.microsoft.com/office/drawing/2014/main" id="{C9340204-1772-9DA8-EFE6-7180790EE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7588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 – П – Б 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68" name="Rectangle 40">
            <a:extLst>
              <a:ext uri="{FF2B5EF4-FFF2-40B4-BE49-F238E27FC236}">
                <a16:creationId xmlns:a16="http://schemas.microsoft.com/office/drawing/2014/main" id="{62640E0A-E4FE-089D-DBBB-F8CB6D7F9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811463"/>
            <a:ext cx="5397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 – И 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69" name="Rectangle 41">
            <a:extLst>
              <a:ext uri="{FF2B5EF4-FFF2-40B4-BE49-F238E27FC236}">
                <a16:creationId xmlns:a16="http://schemas.microsoft.com/office/drawing/2014/main" id="{2D87569D-F9F9-FA3B-9D56-4D0036F1C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12</a:t>
            </a:r>
          </a:p>
        </p:txBody>
      </p:sp>
      <p:sp>
        <p:nvSpPr>
          <p:cNvPr id="585770" name="Rectangle 42">
            <a:extLst>
              <a:ext uri="{FF2B5EF4-FFF2-40B4-BE49-F238E27FC236}">
                <a16:creationId xmlns:a16="http://schemas.microsoft.com/office/drawing/2014/main" id="{1DDF743C-BC14-D634-8349-92B280051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ПРИЗЫВ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71" name="Rectangle 43">
            <a:extLst>
              <a:ext uri="{FF2B5EF4-FFF2-40B4-BE49-F238E27FC236}">
                <a16:creationId xmlns:a16="http://schemas.microsoft.com/office/drawing/2014/main" id="{AA777608-B44E-3893-C0D9-A881FABF0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  АВРААМ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5772" name="Rectangle 44">
            <a:extLst>
              <a:ext uri="{FF2B5EF4-FFF2-40B4-BE49-F238E27FC236}">
                <a16:creationId xmlns:a16="http://schemas.microsoft.com/office/drawing/2014/main" id="{3D55985C-1655-BB65-B1F0-B03633427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624138"/>
            <a:ext cx="5397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 – И 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73" name="Line 45">
            <a:extLst>
              <a:ext uri="{FF2B5EF4-FFF2-40B4-BE49-F238E27FC236}">
                <a16:creationId xmlns:a16="http://schemas.microsoft.com/office/drawing/2014/main" id="{A669C540-EB26-A0BD-4379-880DD0B2ED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74" name="Line 46">
            <a:extLst>
              <a:ext uri="{FF2B5EF4-FFF2-40B4-BE49-F238E27FC236}">
                <a16:creationId xmlns:a16="http://schemas.microsoft.com/office/drawing/2014/main" id="{DA483BBB-7098-4814-DA5D-EDE451751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75" name="Rectangle 47">
            <a:extLst>
              <a:ext uri="{FF2B5EF4-FFF2-40B4-BE49-F238E27FC236}">
                <a16:creationId xmlns:a16="http://schemas.microsoft.com/office/drawing/2014/main" id="{014BCA4F-CD0D-4892-45A6-B69C379EB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ИОСИФ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5776" name="Rectangle 48">
            <a:extLst>
              <a:ext uri="{FF2B5EF4-FFF2-40B4-BE49-F238E27FC236}">
                <a16:creationId xmlns:a16="http://schemas.microsoft.com/office/drawing/2014/main" id="{A9DC37A1-9F6C-9AC7-BC39-4D601BB28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7445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Рабство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77" name="Rectangle 49">
            <a:extLst>
              <a:ext uri="{FF2B5EF4-FFF2-40B4-BE49-F238E27FC236}">
                <a16:creationId xmlns:a16="http://schemas.microsoft.com/office/drawing/2014/main" id="{E3940BF9-B64D-709A-53DF-6EF7418E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430</a:t>
            </a:r>
          </a:p>
        </p:txBody>
      </p:sp>
      <p:sp>
        <p:nvSpPr>
          <p:cNvPr id="585778" name="Line 50">
            <a:extLst>
              <a:ext uri="{FF2B5EF4-FFF2-40B4-BE49-F238E27FC236}">
                <a16:creationId xmlns:a16="http://schemas.microsoft.com/office/drawing/2014/main" id="{6EC361B0-4A84-EB2F-5CA7-0572A27A0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79" name="Line 51">
            <a:extLst>
              <a:ext uri="{FF2B5EF4-FFF2-40B4-BE49-F238E27FC236}">
                <a16:creationId xmlns:a16="http://schemas.microsoft.com/office/drawing/2014/main" id="{F31BA479-B022-1B93-6BA5-8543803486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80" name="Line 52">
            <a:extLst>
              <a:ext uri="{FF2B5EF4-FFF2-40B4-BE49-F238E27FC236}">
                <a16:creationId xmlns:a16="http://schemas.microsoft.com/office/drawing/2014/main" id="{ED2826EF-98E1-0AF8-A49B-5C119936A7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81" name="Line 53">
            <a:extLst>
              <a:ext uri="{FF2B5EF4-FFF2-40B4-BE49-F238E27FC236}">
                <a16:creationId xmlns:a16="http://schemas.microsoft.com/office/drawing/2014/main" id="{CBAB1B3F-8C91-744B-49E7-6F78B185D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82" name="Line 54">
            <a:extLst>
              <a:ext uri="{FF2B5EF4-FFF2-40B4-BE49-F238E27FC236}">
                <a16:creationId xmlns:a16="http://schemas.microsoft.com/office/drawing/2014/main" id="{23DBA2DA-DDE5-F25D-7109-BD507112C0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83" name="Line 55">
            <a:extLst>
              <a:ext uri="{FF2B5EF4-FFF2-40B4-BE49-F238E27FC236}">
                <a16:creationId xmlns:a16="http://schemas.microsoft.com/office/drawing/2014/main" id="{56A66BFA-A106-9608-BAEA-BE11E67CDB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84" name="Line 56">
            <a:extLst>
              <a:ext uri="{FF2B5EF4-FFF2-40B4-BE49-F238E27FC236}">
                <a16:creationId xmlns:a16="http://schemas.microsoft.com/office/drawing/2014/main" id="{2DA94018-AE25-F1F9-893D-FAD8279C0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85" name="Line 57">
            <a:extLst>
              <a:ext uri="{FF2B5EF4-FFF2-40B4-BE49-F238E27FC236}">
                <a16:creationId xmlns:a16="http://schemas.microsoft.com/office/drawing/2014/main" id="{0C42FC60-CBE4-CB09-85A7-2A1381A11D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86" name="Rectangle 58">
            <a:extLst>
              <a:ext uri="{FF2B5EF4-FFF2-40B4-BE49-F238E27FC236}">
                <a16:creationId xmlns:a16="http://schemas.microsoft.com/office/drawing/2014/main" id="{5FEC0A49-2B79-4AC0-C357-C2D9225C6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5787" name="Rectangle 59">
            <a:extLst>
              <a:ext uri="{FF2B5EF4-FFF2-40B4-BE49-F238E27FC236}">
                <a16:creationId xmlns:a16="http://schemas.microsoft.com/office/drawing/2014/main" id="{3384D3FC-BCDC-3ADC-36A5-203A6699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88" name="Rectangle 60">
            <a:extLst>
              <a:ext uri="{FF2B5EF4-FFF2-40B4-BE49-F238E27FC236}">
                <a16:creationId xmlns:a16="http://schemas.microsoft.com/office/drawing/2014/main" id="{741F1A1D-B1F9-57C2-B81E-82281BC4D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89" name="Rectangle 61">
            <a:extLst>
              <a:ext uri="{FF2B5EF4-FFF2-40B4-BE49-F238E27FC236}">
                <a16:creationId xmlns:a16="http://schemas.microsoft.com/office/drawing/2014/main" id="{DDBA07C0-AD3F-C8DB-A065-E7115FB0A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995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90" name="Rectangle 62">
            <a:extLst>
              <a:ext uri="{FF2B5EF4-FFF2-40B4-BE49-F238E27FC236}">
                <a16:creationId xmlns:a16="http://schemas.microsoft.com/office/drawing/2014/main" id="{F0C57087-927B-D8D4-A7D7-34354910A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85791" name="Rectangle 63">
            <a:extLst>
              <a:ext uri="{FF2B5EF4-FFF2-40B4-BE49-F238E27FC236}">
                <a16:creationId xmlns:a16="http://schemas.microsoft.com/office/drawing/2014/main" id="{0A1318C9-4154-C2D9-A807-59A9B773F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5368925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5 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92" name="Line 64">
            <a:extLst>
              <a:ext uri="{FF2B5EF4-FFF2-40B4-BE49-F238E27FC236}">
                <a16:creationId xmlns:a16="http://schemas.microsoft.com/office/drawing/2014/main" id="{0BB6A5DD-4A70-9AD3-4A1B-67644A226D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93" name="Rectangle 65">
            <a:extLst>
              <a:ext uri="{FF2B5EF4-FFF2-40B4-BE49-F238E27FC236}">
                <a16:creationId xmlns:a16="http://schemas.microsoft.com/office/drawing/2014/main" id="{53DA7F91-CF54-0C7B-ED03-FED42DED8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794" name="Line 66">
            <a:extLst>
              <a:ext uri="{FF2B5EF4-FFF2-40B4-BE49-F238E27FC236}">
                <a16:creationId xmlns:a16="http://schemas.microsoft.com/office/drawing/2014/main" id="{47161F31-5CE5-0660-E468-6B5E0F6DC4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95" name="AutoShape 67">
            <a:extLst>
              <a:ext uri="{FF2B5EF4-FFF2-40B4-BE49-F238E27FC236}">
                <a16:creationId xmlns:a16="http://schemas.microsoft.com/office/drawing/2014/main" id="{D94DC4B2-DC26-A54B-0820-D8B21EA07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96" name="Freeform 68">
            <a:extLst>
              <a:ext uri="{FF2B5EF4-FFF2-40B4-BE49-F238E27FC236}">
                <a16:creationId xmlns:a16="http://schemas.microsoft.com/office/drawing/2014/main" id="{83A470F4-C080-2EDD-0EC4-0CE546F26300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7" name="Freeform 69">
            <a:extLst>
              <a:ext uri="{FF2B5EF4-FFF2-40B4-BE49-F238E27FC236}">
                <a16:creationId xmlns:a16="http://schemas.microsoft.com/office/drawing/2014/main" id="{EE33D105-5470-BF9D-960C-0C35CAE3673C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8" name="Freeform 70">
            <a:extLst>
              <a:ext uri="{FF2B5EF4-FFF2-40B4-BE49-F238E27FC236}">
                <a16:creationId xmlns:a16="http://schemas.microsoft.com/office/drawing/2014/main" id="{7F5AAEE1-0AFC-6B5B-64EA-8AC76E75BB53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9" name="Freeform 71">
            <a:extLst>
              <a:ext uri="{FF2B5EF4-FFF2-40B4-BE49-F238E27FC236}">
                <a16:creationId xmlns:a16="http://schemas.microsoft.com/office/drawing/2014/main" id="{9070C0B5-8A6D-FF94-38C5-D30D58F8645E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0" name="Freeform 72">
            <a:extLst>
              <a:ext uri="{FF2B5EF4-FFF2-40B4-BE49-F238E27FC236}">
                <a16:creationId xmlns:a16="http://schemas.microsoft.com/office/drawing/2014/main" id="{F2D988E7-656D-8AAD-EA06-34D39CC464F7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1" name="Freeform 73">
            <a:extLst>
              <a:ext uri="{FF2B5EF4-FFF2-40B4-BE49-F238E27FC236}">
                <a16:creationId xmlns:a16="http://schemas.microsoft.com/office/drawing/2014/main" id="{12A818A8-48E6-7197-DCE7-432CD93D44CA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2" name="Freeform 74">
            <a:extLst>
              <a:ext uri="{FF2B5EF4-FFF2-40B4-BE49-F238E27FC236}">
                <a16:creationId xmlns:a16="http://schemas.microsoft.com/office/drawing/2014/main" id="{3C08AD1C-10B2-9ED5-1108-A56DAF030149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3" name="Freeform 75">
            <a:extLst>
              <a:ext uri="{FF2B5EF4-FFF2-40B4-BE49-F238E27FC236}">
                <a16:creationId xmlns:a16="http://schemas.microsoft.com/office/drawing/2014/main" id="{3EEE7A6A-6502-31F6-2293-58A773568892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4" name="Freeform 76">
            <a:extLst>
              <a:ext uri="{FF2B5EF4-FFF2-40B4-BE49-F238E27FC236}">
                <a16:creationId xmlns:a16="http://schemas.microsoft.com/office/drawing/2014/main" id="{35DB8EFC-7B65-4C15-6F42-FA3DAA4ED6B5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5" name="Freeform 77">
            <a:extLst>
              <a:ext uri="{FF2B5EF4-FFF2-40B4-BE49-F238E27FC236}">
                <a16:creationId xmlns:a16="http://schemas.microsoft.com/office/drawing/2014/main" id="{E5DA56BC-40AF-8640-04BD-B85ABF5148DC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6" name="Freeform 78">
            <a:extLst>
              <a:ext uri="{FF2B5EF4-FFF2-40B4-BE49-F238E27FC236}">
                <a16:creationId xmlns:a16="http://schemas.microsoft.com/office/drawing/2014/main" id="{4FA9E7B7-02E5-39C1-106B-E2C51FB12F7D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7" name="Freeform 79">
            <a:extLst>
              <a:ext uri="{FF2B5EF4-FFF2-40B4-BE49-F238E27FC236}">
                <a16:creationId xmlns:a16="http://schemas.microsoft.com/office/drawing/2014/main" id="{014BDE1E-8AF7-2318-E7D5-1AFC52F44440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8" name="Freeform 80">
            <a:extLst>
              <a:ext uri="{FF2B5EF4-FFF2-40B4-BE49-F238E27FC236}">
                <a16:creationId xmlns:a16="http://schemas.microsoft.com/office/drawing/2014/main" id="{BDC51D57-4309-7ECB-2A0E-A5BB3D0F1AE3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9" name="Freeform 81">
            <a:extLst>
              <a:ext uri="{FF2B5EF4-FFF2-40B4-BE49-F238E27FC236}">
                <a16:creationId xmlns:a16="http://schemas.microsoft.com/office/drawing/2014/main" id="{5EA40152-DC7B-8AC6-CC58-1F3C12F01AF4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0" name="Freeform 82">
            <a:extLst>
              <a:ext uri="{FF2B5EF4-FFF2-40B4-BE49-F238E27FC236}">
                <a16:creationId xmlns:a16="http://schemas.microsoft.com/office/drawing/2014/main" id="{8647F658-CB52-0F07-0A6E-F3B4966FAE72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1" name="Freeform 83">
            <a:extLst>
              <a:ext uri="{FF2B5EF4-FFF2-40B4-BE49-F238E27FC236}">
                <a16:creationId xmlns:a16="http://schemas.microsoft.com/office/drawing/2014/main" id="{D595990C-0440-1FFD-E374-7DA0090E891E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2" name="Freeform 84">
            <a:extLst>
              <a:ext uri="{FF2B5EF4-FFF2-40B4-BE49-F238E27FC236}">
                <a16:creationId xmlns:a16="http://schemas.microsoft.com/office/drawing/2014/main" id="{3BDA7281-79E8-1441-38BB-4ABDD2759C92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3" name="Freeform 85">
            <a:extLst>
              <a:ext uri="{FF2B5EF4-FFF2-40B4-BE49-F238E27FC236}">
                <a16:creationId xmlns:a16="http://schemas.microsoft.com/office/drawing/2014/main" id="{28864743-631E-B623-F9E9-460516369283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4" name="Freeform 86">
            <a:extLst>
              <a:ext uri="{FF2B5EF4-FFF2-40B4-BE49-F238E27FC236}">
                <a16:creationId xmlns:a16="http://schemas.microsoft.com/office/drawing/2014/main" id="{90B2DAAA-7644-2A03-0307-B1C65A2CCF85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5" name="Freeform 87">
            <a:extLst>
              <a:ext uri="{FF2B5EF4-FFF2-40B4-BE49-F238E27FC236}">
                <a16:creationId xmlns:a16="http://schemas.microsoft.com/office/drawing/2014/main" id="{5B96326D-DD53-2270-420B-9A6339B2767B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6" name="Freeform 88">
            <a:extLst>
              <a:ext uri="{FF2B5EF4-FFF2-40B4-BE49-F238E27FC236}">
                <a16:creationId xmlns:a16="http://schemas.microsoft.com/office/drawing/2014/main" id="{B7772E3E-CA9C-826C-7577-1C715C1864F1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7" name="Freeform 89">
            <a:extLst>
              <a:ext uri="{FF2B5EF4-FFF2-40B4-BE49-F238E27FC236}">
                <a16:creationId xmlns:a16="http://schemas.microsoft.com/office/drawing/2014/main" id="{9B096D13-DBEA-D18C-AB15-B2F3CD8759F6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8" name="Freeform 90">
            <a:extLst>
              <a:ext uri="{FF2B5EF4-FFF2-40B4-BE49-F238E27FC236}">
                <a16:creationId xmlns:a16="http://schemas.microsoft.com/office/drawing/2014/main" id="{96377F8D-F0A7-E215-1FBD-CCC5264BAD80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9" name="Freeform 91">
            <a:extLst>
              <a:ext uri="{FF2B5EF4-FFF2-40B4-BE49-F238E27FC236}">
                <a16:creationId xmlns:a16="http://schemas.microsoft.com/office/drawing/2014/main" id="{05C91DDF-B690-FCCA-B14B-096F04923685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0" name="Freeform 92">
            <a:extLst>
              <a:ext uri="{FF2B5EF4-FFF2-40B4-BE49-F238E27FC236}">
                <a16:creationId xmlns:a16="http://schemas.microsoft.com/office/drawing/2014/main" id="{2A79C24E-A02C-C2D3-FFF7-015EDD256BF1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1" name="Freeform 93">
            <a:extLst>
              <a:ext uri="{FF2B5EF4-FFF2-40B4-BE49-F238E27FC236}">
                <a16:creationId xmlns:a16="http://schemas.microsoft.com/office/drawing/2014/main" id="{8D3AA413-3A07-C0E0-8170-21ABA0CBEFAA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2" name="Freeform 94">
            <a:extLst>
              <a:ext uri="{FF2B5EF4-FFF2-40B4-BE49-F238E27FC236}">
                <a16:creationId xmlns:a16="http://schemas.microsoft.com/office/drawing/2014/main" id="{587B3E34-0D30-9F66-4DE8-3712798A96A4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3" name="Freeform 95">
            <a:extLst>
              <a:ext uri="{FF2B5EF4-FFF2-40B4-BE49-F238E27FC236}">
                <a16:creationId xmlns:a16="http://schemas.microsoft.com/office/drawing/2014/main" id="{846EF0C4-8FF4-D25C-7143-497B4162018A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4" name="Freeform 96">
            <a:extLst>
              <a:ext uri="{FF2B5EF4-FFF2-40B4-BE49-F238E27FC236}">
                <a16:creationId xmlns:a16="http://schemas.microsoft.com/office/drawing/2014/main" id="{516F404C-68EA-5D8C-FE1E-342924BF6A51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5" name="Freeform 97">
            <a:extLst>
              <a:ext uri="{FF2B5EF4-FFF2-40B4-BE49-F238E27FC236}">
                <a16:creationId xmlns:a16="http://schemas.microsoft.com/office/drawing/2014/main" id="{EEDA8445-DF91-409F-9B89-20CD269DA156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6" name="Freeform 98">
            <a:extLst>
              <a:ext uri="{FF2B5EF4-FFF2-40B4-BE49-F238E27FC236}">
                <a16:creationId xmlns:a16="http://schemas.microsoft.com/office/drawing/2014/main" id="{1F7F5B94-F945-33A4-1221-22572226B6FD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7" name="Freeform 99">
            <a:extLst>
              <a:ext uri="{FF2B5EF4-FFF2-40B4-BE49-F238E27FC236}">
                <a16:creationId xmlns:a16="http://schemas.microsoft.com/office/drawing/2014/main" id="{320E8247-93D0-243D-BB22-CF97D2DDF7C7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8" name="Freeform 100">
            <a:extLst>
              <a:ext uri="{FF2B5EF4-FFF2-40B4-BE49-F238E27FC236}">
                <a16:creationId xmlns:a16="http://schemas.microsoft.com/office/drawing/2014/main" id="{2CF38B4B-B793-023F-817A-F347AC2B84CB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9" name="Freeform 101">
            <a:extLst>
              <a:ext uri="{FF2B5EF4-FFF2-40B4-BE49-F238E27FC236}">
                <a16:creationId xmlns:a16="http://schemas.microsoft.com/office/drawing/2014/main" id="{5E893AD0-E82F-5A18-5569-C8DC47984EA6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0" name="Freeform 102">
            <a:extLst>
              <a:ext uri="{FF2B5EF4-FFF2-40B4-BE49-F238E27FC236}">
                <a16:creationId xmlns:a16="http://schemas.microsoft.com/office/drawing/2014/main" id="{D0E172DB-FFA1-B517-6033-50BBC9C80030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1" name="Freeform 103">
            <a:extLst>
              <a:ext uri="{FF2B5EF4-FFF2-40B4-BE49-F238E27FC236}">
                <a16:creationId xmlns:a16="http://schemas.microsoft.com/office/drawing/2014/main" id="{2585D408-6AB2-3C8A-234E-503018CA34CF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2" name="Freeform 104">
            <a:extLst>
              <a:ext uri="{FF2B5EF4-FFF2-40B4-BE49-F238E27FC236}">
                <a16:creationId xmlns:a16="http://schemas.microsoft.com/office/drawing/2014/main" id="{5B98A0B8-29D6-E77E-D32F-58B12495060C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3" name="Freeform 105">
            <a:extLst>
              <a:ext uri="{FF2B5EF4-FFF2-40B4-BE49-F238E27FC236}">
                <a16:creationId xmlns:a16="http://schemas.microsoft.com/office/drawing/2014/main" id="{4255D6C3-0900-610E-3519-017CB9E5AB41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4" name="Freeform 106">
            <a:extLst>
              <a:ext uri="{FF2B5EF4-FFF2-40B4-BE49-F238E27FC236}">
                <a16:creationId xmlns:a16="http://schemas.microsoft.com/office/drawing/2014/main" id="{9AC9F1C1-9E66-26ED-F744-305165543297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5" name="Freeform 107">
            <a:extLst>
              <a:ext uri="{FF2B5EF4-FFF2-40B4-BE49-F238E27FC236}">
                <a16:creationId xmlns:a16="http://schemas.microsoft.com/office/drawing/2014/main" id="{C06504BC-9D0C-EDDD-0F61-B7E08B55BECF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6" name="Freeform 108">
            <a:extLst>
              <a:ext uri="{FF2B5EF4-FFF2-40B4-BE49-F238E27FC236}">
                <a16:creationId xmlns:a16="http://schemas.microsoft.com/office/drawing/2014/main" id="{11814796-2915-DB09-6C80-F201FEA88AA5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7" name="Freeform 109">
            <a:extLst>
              <a:ext uri="{FF2B5EF4-FFF2-40B4-BE49-F238E27FC236}">
                <a16:creationId xmlns:a16="http://schemas.microsoft.com/office/drawing/2014/main" id="{304DA02E-A00B-C23F-08CC-FE016EDC0237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8" name="Freeform 110">
            <a:extLst>
              <a:ext uri="{FF2B5EF4-FFF2-40B4-BE49-F238E27FC236}">
                <a16:creationId xmlns:a16="http://schemas.microsoft.com/office/drawing/2014/main" id="{2808E88B-D0D2-7792-4FFD-867C861CEF83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2" name="Freeform 114">
            <a:extLst>
              <a:ext uri="{FF2B5EF4-FFF2-40B4-BE49-F238E27FC236}">
                <a16:creationId xmlns:a16="http://schemas.microsoft.com/office/drawing/2014/main" id="{2F17569F-C24A-4F5D-A71D-1C470B2D56C9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4" name="Freeform 116">
            <a:extLst>
              <a:ext uri="{FF2B5EF4-FFF2-40B4-BE49-F238E27FC236}">
                <a16:creationId xmlns:a16="http://schemas.microsoft.com/office/drawing/2014/main" id="{45F45C83-4BF4-D27E-6E9D-D4FB742BF701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5" name="Freeform 117">
            <a:extLst>
              <a:ext uri="{FF2B5EF4-FFF2-40B4-BE49-F238E27FC236}">
                <a16:creationId xmlns:a16="http://schemas.microsoft.com/office/drawing/2014/main" id="{35CF6E58-8C41-1EB4-2C54-B4BF0302214B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6" name="Freeform 118">
            <a:extLst>
              <a:ext uri="{FF2B5EF4-FFF2-40B4-BE49-F238E27FC236}">
                <a16:creationId xmlns:a16="http://schemas.microsoft.com/office/drawing/2014/main" id="{C1EAEA0A-FABF-732B-0C39-8377EE9090D2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7" name="Freeform 119">
            <a:extLst>
              <a:ext uri="{FF2B5EF4-FFF2-40B4-BE49-F238E27FC236}">
                <a16:creationId xmlns:a16="http://schemas.microsoft.com/office/drawing/2014/main" id="{780A5187-1C86-4575-05E0-2638BA27F85D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8" name="Freeform 120">
            <a:extLst>
              <a:ext uri="{FF2B5EF4-FFF2-40B4-BE49-F238E27FC236}">
                <a16:creationId xmlns:a16="http://schemas.microsoft.com/office/drawing/2014/main" id="{52D4349E-28C8-C082-3D7E-DA2B06F66DCC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9" name="Freeform 121">
            <a:extLst>
              <a:ext uri="{FF2B5EF4-FFF2-40B4-BE49-F238E27FC236}">
                <a16:creationId xmlns:a16="http://schemas.microsoft.com/office/drawing/2014/main" id="{5CC94231-6567-B3B8-4C59-F4704DCB2D75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0" name="Freeform 122">
            <a:extLst>
              <a:ext uri="{FF2B5EF4-FFF2-40B4-BE49-F238E27FC236}">
                <a16:creationId xmlns:a16="http://schemas.microsoft.com/office/drawing/2014/main" id="{F0C23F2C-EE3A-C665-44B7-9FA62A98C0B6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1" name="Freeform 123">
            <a:extLst>
              <a:ext uri="{FF2B5EF4-FFF2-40B4-BE49-F238E27FC236}">
                <a16:creationId xmlns:a16="http://schemas.microsoft.com/office/drawing/2014/main" id="{85AF1A09-7AA9-D5F7-E06A-B452FD27FD5F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2" name="Freeform 124">
            <a:extLst>
              <a:ext uri="{FF2B5EF4-FFF2-40B4-BE49-F238E27FC236}">
                <a16:creationId xmlns:a16="http://schemas.microsoft.com/office/drawing/2014/main" id="{AF4CA7DC-3D08-59E9-8595-F75D27F11505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3" name="Freeform 125">
            <a:extLst>
              <a:ext uri="{FF2B5EF4-FFF2-40B4-BE49-F238E27FC236}">
                <a16:creationId xmlns:a16="http://schemas.microsoft.com/office/drawing/2014/main" id="{64AABBF8-2D5F-8D6D-A7F1-891D06F52AA1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4" name="Freeform 126">
            <a:extLst>
              <a:ext uri="{FF2B5EF4-FFF2-40B4-BE49-F238E27FC236}">
                <a16:creationId xmlns:a16="http://schemas.microsoft.com/office/drawing/2014/main" id="{F3C5F180-D691-7EB4-0B01-94444F412A40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5" name="Freeform 127">
            <a:extLst>
              <a:ext uri="{FF2B5EF4-FFF2-40B4-BE49-F238E27FC236}">
                <a16:creationId xmlns:a16="http://schemas.microsoft.com/office/drawing/2014/main" id="{1390EA56-C834-6057-D68B-786E62A803AA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6" name="Freeform 128">
            <a:extLst>
              <a:ext uri="{FF2B5EF4-FFF2-40B4-BE49-F238E27FC236}">
                <a16:creationId xmlns:a16="http://schemas.microsoft.com/office/drawing/2014/main" id="{EA2B6369-5736-5E01-BF7B-04F626A73A7E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7" name="Freeform 129">
            <a:extLst>
              <a:ext uri="{FF2B5EF4-FFF2-40B4-BE49-F238E27FC236}">
                <a16:creationId xmlns:a16="http://schemas.microsoft.com/office/drawing/2014/main" id="{05E2497C-5288-7A05-4A65-9B6D36B1BBCC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8" name="Freeform 130">
            <a:extLst>
              <a:ext uri="{FF2B5EF4-FFF2-40B4-BE49-F238E27FC236}">
                <a16:creationId xmlns:a16="http://schemas.microsoft.com/office/drawing/2014/main" id="{CEF78DBC-D0EA-5C2B-1106-E4E039611C89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9" name="Freeform 131">
            <a:extLst>
              <a:ext uri="{FF2B5EF4-FFF2-40B4-BE49-F238E27FC236}">
                <a16:creationId xmlns:a16="http://schemas.microsoft.com/office/drawing/2014/main" id="{C4DBC483-7725-E5E8-220D-60F496A7D942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0" name="Freeform 132">
            <a:extLst>
              <a:ext uri="{FF2B5EF4-FFF2-40B4-BE49-F238E27FC236}">
                <a16:creationId xmlns:a16="http://schemas.microsoft.com/office/drawing/2014/main" id="{C1FB5BEA-951E-B27E-245F-78E035F2183E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1" name="Freeform 133">
            <a:extLst>
              <a:ext uri="{FF2B5EF4-FFF2-40B4-BE49-F238E27FC236}">
                <a16:creationId xmlns:a16="http://schemas.microsoft.com/office/drawing/2014/main" id="{E4663CA2-1313-52E6-6556-59502728A589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2" name="Freeform 134">
            <a:extLst>
              <a:ext uri="{FF2B5EF4-FFF2-40B4-BE49-F238E27FC236}">
                <a16:creationId xmlns:a16="http://schemas.microsoft.com/office/drawing/2014/main" id="{42FBBB81-0EB9-1A7C-0B96-54D8BFFB17FB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3" name="Freeform 135">
            <a:extLst>
              <a:ext uri="{FF2B5EF4-FFF2-40B4-BE49-F238E27FC236}">
                <a16:creationId xmlns:a16="http://schemas.microsoft.com/office/drawing/2014/main" id="{A881AC58-51CF-623F-C163-326F59075728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4" name="Freeform 136">
            <a:extLst>
              <a:ext uri="{FF2B5EF4-FFF2-40B4-BE49-F238E27FC236}">
                <a16:creationId xmlns:a16="http://schemas.microsoft.com/office/drawing/2014/main" id="{4979E221-55B3-CE3B-B125-21F95E45FB3B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5" name="Freeform 137">
            <a:extLst>
              <a:ext uri="{FF2B5EF4-FFF2-40B4-BE49-F238E27FC236}">
                <a16:creationId xmlns:a16="http://schemas.microsoft.com/office/drawing/2014/main" id="{A6ED2289-3A58-D72B-C974-B69EAD24C685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6" name="Freeform 138">
            <a:extLst>
              <a:ext uri="{FF2B5EF4-FFF2-40B4-BE49-F238E27FC236}">
                <a16:creationId xmlns:a16="http://schemas.microsoft.com/office/drawing/2014/main" id="{1DD79AE4-3D0F-98BE-CE5D-604C4BD796E9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7" name="Freeform 139">
            <a:extLst>
              <a:ext uri="{FF2B5EF4-FFF2-40B4-BE49-F238E27FC236}">
                <a16:creationId xmlns:a16="http://schemas.microsoft.com/office/drawing/2014/main" id="{880C2B83-D4B0-8A98-2590-FCD4D281CB1A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8" name="Freeform 140">
            <a:extLst>
              <a:ext uri="{FF2B5EF4-FFF2-40B4-BE49-F238E27FC236}">
                <a16:creationId xmlns:a16="http://schemas.microsoft.com/office/drawing/2014/main" id="{BF44259B-5EB3-0E90-299A-C5B6D64DB2F8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9" name="Freeform 141">
            <a:extLst>
              <a:ext uri="{FF2B5EF4-FFF2-40B4-BE49-F238E27FC236}">
                <a16:creationId xmlns:a16="http://schemas.microsoft.com/office/drawing/2014/main" id="{DC6B741F-6DC8-0220-6D2B-B964E3009212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0" name="Freeform 142">
            <a:extLst>
              <a:ext uri="{FF2B5EF4-FFF2-40B4-BE49-F238E27FC236}">
                <a16:creationId xmlns:a16="http://schemas.microsoft.com/office/drawing/2014/main" id="{EA2CEB24-298F-3B40-9A17-3F87BE498AEB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1" name="Freeform 143">
            <a:extLst>
              <a:ext uri="{FF2B5EF4-FFF2-40B4-BE49-F238E27FC236}">
                <a16:creationId xmlns:a16="http://schemas.microsoft.com/office/drawing/2014/main" id="{7DC6CEF1-B185-0ECF-3B53-AD99DD1F6A30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2" name="Freeform 144">
            <a:extLst>
              <a:ext uri="{FF2B5EF4-FFF2-40B4-BE49-F238E27FC236}">
                <a16:creationId xmlns:a16="http://schemas.microsoft.com/office/drawing/2014/main" id="{83D57577-B307-EECF-0E9E-B9581BC032D0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3" name="Freeform 145">
            <a:extLst>
              <a:ext uri="{FF2B5EF4-FFF2-40B4-BE49-F238E27FC236}">
                <a16:creationId xmlns:a16="http://schemas.microsoft.com/office/drawing/2014/main" id="{F3079BA0-74BE-403E-C52E-1AB9EC7C08FE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4" name="Freeform 146">
            <a:extLst>
              <a:ext uri="{FF2B5EF4-FFF2-40B4-BE49-F238E27FC236}">
                <a16:creationId xmlns:a16="http://schemas.microsoft.com/office/drawing/2014/main" id="{C080AE05-1F13-2382-77B0-ECE2866C3046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5" name="Freeform 147">
            <a:extLst>
              <a:ext uri="{FF2B5EF4-FFF2-40B4-BE49-F238E27FC236}">
                <a16:creationId xmlns:a16="http://schemas.microsoft.com/office/drawing/2014/main" id="{58BD1090-7C3D-7702-8810-4FA49DE1DA6D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6" name="Freeform 148">
            <a:extLst>
              <a:ext uri="{FF2B5EF4-FFF2-40B4-BE49-F238E27FC236}">
                <a16:creationId xmlns:a16="http://schemas.microsoft.com/office/drawing/2014/main" id="{64A510D2-DC7D-D529-74D9-D2DE50C1EF27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7" name="Freeform 149">
            <a:extLst>
              <a:ext uri="{FF2B5EF4-FFF2-40B4-BE49-F238E27FC236}">
                <a16:creationId xmlns:a16="http://schemas.microsoft.com/office/drawing/2014/main" id="{3749B766-E6C9-4358-DAA7-73FCD89D3614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8" name="Freeform 150">
            <a:extLst>
              <a:ext uri="{FF2B5EF4-FFF2-40B4-BE49-F238E27FC236}">
                <a16:creationId xmlns:a16="http://schemas.microsoft.com/office/drawing/2014/main" id="{1E5ADBC8-5BF1-EA5E-412D-87F09554A5DC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9" name="Freeform 151">
            <a:extLst>
              <a:ext uri="{FF2B5EF4-FFF2-40B4-BE49-F238E27FC236}">
                <a16:creationId xmlns:a16="http://schemas.microsoft.com/office/drawing/2014/main" id="{6D73C94D-C3C6-C4AB-2495-D9604E6F9FB0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0" name="Freeform 152">
            <a:extLst>
              <a:ext uri="{FF2B5EF4-FFF2-40B4-BE49-F238E27FC236}">
                <a16:creationId xmlns:a16="http://schemas.microsoft.com/office/drawing/2014/main" id="{DDA5C5F1-8BEA-0217-CCE2-48621522BD51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1" name="Freeform 153">
            <a:extLst>
              <a:ext uri="{FF2B5EF4-FFF2-40B4-BE49-F238E27FC236}">
                <a16:creationId xmlns:a16="http://schemas.microsoft.com/office/drawing/2014/main" id="{9876FDA0-1F61-F660-C0E9-8A6CB2AAAD76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2" name="Freeform 154">
            <a:extLst>
              <a:ext uri="{FF2B5EF4-FFF2-40B4-BE49-F238E27FC236}">
                <a16:creationId xmlns:a16="http://schemas.microsoft.com/office/drawing/2014/main" id="{F939E6C8-090B-40C0-416A-BFFD949B4A77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3" name="Freeform 155">
            <a:extLst>
              <a:ext uri="{FF2B5EF4-FFF2-40B4-BE49-F238E27FC236}">
                <a16:creationId xmlns:a16="http://schemas.microsoft.com/office/drawing/2014/main" id="{689EBF74-5C75-A432-7A6E-6AB2C177DFC8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4" name="Freeform 156">
            <a:extLst>
              <a:ext uri="{FF2B5EF4-FFF2-40B4-BE49-F238E27FC236}">
                <a16:creationId xmlns:a16="http://schemas.microsoft.com/office/drawing/2014/main" id="{7F29612F-AB54-3122-CC9B-44F569353D74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5" name="Freeform 157">
            <a:extLst>
              <a:ext uri="{FF2B5EF4-FFF2-40B4-BE49-F238E27FC236}">
                <a16:creationId xmlns:a16="http://schemas.microsoft.com/office/drawing/2014/main" id="{192CD8EE-B123-64E3-441C-481540B05214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6" name="Freeform 158">
            <a:extLst>
              <a:ext uri="{FF2B5EF4-FFF2-40B4-BE49-F238E27FC236}">
                <a16:creationId xmlns:a16="http://schemas.microsoft.com/office/drawing/2014/main" id="{70FC0E2E-D829-10BD-3CC4-DDA827919E2D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7" name="Freeform 159">
            <a:extLst>
              <a:ext uri="{FF2B5EF4-FFF2-40B4-BE49-F238E27FC236}">
                <a16:creationId xmlns:a16="http://schemas.microsoft.com/office/drawing/2014/main" id="{EF41616C-C912-236E-C6A2-F214978F9239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8" name="Freeform 160">
            <a:extLst>
              <a:ext uri="{FF2B5EF4-FFF2-40B4-BE49-F238E27FC236}">
                <a16:creationId xmlns:a16="http://schemas.microsoft.com/office/drawing/2014/main" id="{A412AC5F-772A-C86F-AB68-FF14A9D417A9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9" name="Freeform 161">
            <a:extLst>
              <a:ext uri="{FF2B5EF4-FFF2-40B4-BE49-F238E27FC236}">
                <a16:creationId xmlns:a16="http://schemas.microsoft.com/office/drawing/2014/main" id="{D5A55A74-C9D6-ACC5-ADFF-B34F22058929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0" name="Freeform 162">
            <a:extLst>
              <a:ext uri="{FF2B5EF4-FFF2-40B4-BE49-F238E27FC236}">
                <a16:creationId xmlns:a16="http://schemas.microsoft.com/office/drawing/2014/main" id="{F3093B99-EF7A-0C16-FA51-1F4DC294C5B1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1" name="Freeform 163">
            <a:extLst>
              <a:ext uri="{FF2B5EF4-FFF2-40B4-BE49-F238E27FC236}">
                <a16:creationId xmlns:a16="http://schemas.microsoft.com/office/drawing/2014/main" id="{F78DC9FA-B051-8213-6722-D2BF03EB384A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5892" name="Picture 164">
            <a:extLst>
              <a:ext uri="{FF2B5EF4-FFF2-40B4-BE49-F238E27FC236}">
                <a16:creationId xmlns:a16="http://schemas.microsoft.com/office/drawing/2014/main" id="{43DFA1A4-FA4E-7F0E-4D57-E023F358BE4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5893" name="Line 165">
            <a:extLst>
              <a:ext uri="{FF2B5EF4-FFF2-40B4-BE49-F238E27FC236}">
                <a16:creationId xmlns:a16="http://schemas.microsoft.com/office/drawing/2014/main" id="{138C6C37-654D-CB43-D4B3-B8CF1E549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894" name="Freeform 166">
            <a:extLst>
              <a:ext uri="{FF2B5EF4-FFF2-40B4-BE49-F238E27FC236}">
                <a16:creationId xmlns:a16="http://schemas.microsoft.com/office/drawing/2014/main" id="{CAE0309D-5536-E7BB-FBEB-C7C73C5DB25B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5" name="Rectangle 167">
            <a:extLst>
              <a:ext uri="{FF2B5EF4-FFF2-40B4-BE49-F238E27FC236}">
                <a16:creationId xmlns:a16="http://schemas.microsoft.com/office/drawing/2014/main" id="{CD4F062A-60FC-19A7-D7A5-A5138749D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Times" charset="0"/>
                <a:ea typeface="ＭＳ Ｐゴシック" charset="0"/>
              </a:rPr>
              <a:t> </a:t>
            </a:r>
          </a:p>
        </p:txBody>
      </p:sp>
      <p:sp>
        <p:nvSpPr>
          <p:cNvPr id="585896" name="Rectangle 168">
            <a:extLst>
              <a:ext uri="{FF2B5EF4-FFF2-40B4-BE49-F238E27FC236}">
                <a16:creationId xmlns:a16="http://schemas.microsoft.com/office/drawing/2014/main" id="{BC977E24-6585-BE2E-2B26-D7AE9A26C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897" name="Rectangle 169">
            <a:extLst>
              <a:ext uri="{FF2B5EF4-FFF2-40B4-BE49-F238E27FC236}">
                <a16:creationId xmlns:a16="http://schemas.microsoft.com/office/drawing/2014/main" id="{8FDED1C4-6554-C47D-6EB4-0BFEB031F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898" name="Rectangle 170">
            <a:extLst>
              <a:ext uri="{FF2B5EF4-FFF2-40B4-BE49-F238E27FC236}">
                <a16:creationId xmlns:a16="http://schemas.microsoft.com/office/drawing/2014/main" id="{CF070E93-196C-D54E-8B74-296127CD8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899" name="Rectangle 171">
            <a:extLst>
              <a:ext uri="{FF2B5EF4-FFF2-40B4-BE49-F238E27FC236}">
                <a16:creationId xmlns:a16="http://schemas.microsoft.com/office/drawing/2014/main" id="{D6D371BF-36F3-BA62-2536-25A344D6E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00" name="Rectangle 172">
            <a:extLst>
              <a:ext uri="{FF2B5EF4-FFF2-40B4-BE49-F238E27FC236}">
                <a16:creationId xmlns:a16="http://schemas.microsoft.com/office/drawing/2014/main" id="{35FC8F5D-E035-CC8E-4215-21095B4BE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01" name="Rectangle 173">
            <a:extLst>
              <a:ext uri="{FF2B5EF4-FFF2-40B4-BE49-F238E27FC236}">
                <a16:creationId xmlns:a16="http://schemas.microsoft.com/office/drawing/2014/main" id="{A76E44FA-8A8B-1266-EE13-80CC00CAF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Times" charset="0"/>
                <a:ea typeface="ＭＳ Ｐゴシック" charset="0"/>
              </a:rPr>
              <a:t>S</a:t>
            </a:r>
          </a:p>
        </p:txBody>
      </p:sp>
      <p:sp>
        <p:nvSpPr>
          <p:cNvPr id="585902" name="Rectangle 174">
            <a:extLst>
              <a:ext uri="{FF2B5EF4-FFF2-40B4-BE49-F238E27FC236}">
                <a16:creationId xmlns:a16="http://schemas.microsoft.com/office/drawing/2014/main" id="{F8516837-1A9F-591D-DE76-BD171A88F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2355850"/>
            <a:ext cx="2711450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C 7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М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85904" name="Rectangle 176">
            <a:extLst>
              <a:ext uri="{FF2B5EF4-FFF2-40B4-BE49-F238E27FC236}">
                <a16:creationId xmlns:a16="http://schemas.microsoft.com/office/drawing/2014/main" id="{777AB32D-4456-9AA0-B199-B682A17EA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ea typeface="ＭＳ Ｐゴシック" charset="0"/>
              </a:rPr>
              <a:t>7 = 4 + 3 </a:t>
            </a:r>
          </a:p>
        </p:txBody>
      </p:sp>
      <p:sp>
        <p:nvSpPr>
          <p:cNvPr id="585907" name="Line 179">
            <a:extLst>
              <a:ext uri="{FF2B5EF4-FFF2-40B4-BE49-F238E27FC236}">
                <a16:creationId xmlns:a16="http://schemas.microsoft.com/office/drawing/2014/main" id="{8D7057B2-F9C8-D667-B295-05FA217B9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4325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08" name="Rectangle 180">
            <a:extLst>
              <a:ext uri="{FF2B5EF4-FFF2-40B4-BE49-F238E27FC236}">
                <a16:creationId xmlns:a16="http://schemas.microsoft.com/office/drawing/2014/main" id="{F8E8B293-5D5F-39E3-DA40-CAF8A796A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625475"/>
            <a:ext cx="511175" cy="36734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09" name="Text Box 181">
            <a:extLst>
              <a:ext uri="{FF2B5EF4-FFF2-40B4-BE49-F238E27FC236}">
                <a16:creationId xmlns:a16="http://schemas.microsoft.com/office/drawing/2014/main" id="{A6B10F73-B6D2-A95A-A2DE-D08E5E06F8C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76800" y="2679700"/>
            <a:ext cx="264636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3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ОБЩЕСТВА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85910" name="Rectangle 182">
            <a:extLst>
              <a:ext uri="{FF2B5EF4-FFF2-40B4-BE49-F238E27FC236}">
                <a16:creationId xmlns:a16="http://schemas.microsoft.com/office/drawing/2014/main" id="{E8EC3B0A-6E2E-C816-E65A-C165A602BF1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11" name="Rectangle 183">
            <a:extLst>
              <a:ext uri="{FF2B5EF4-FFF2-40B4-BE49-F238E27FC236}">
                <a16:creationId xmlns:a16="http://schemas.microsoft.com/office/drawing/2014/main" id="{39979165-0130-6D67-B114-C5B6C429FA1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12" name="Text Box 184">
            <a:extLst>
              <a:ext uri="{FF2B5EF4-FFF2-40B4-BE49-F238E27FC236}">
                <a16:creationId xmlns:a16="http://schemas.microsoft.com/office/drawing/2014/main" id="{08396E44-5B1C-D92E-AEAB-FFB60B8EC007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983288" y="4462462"/>
            <a:ext cx="458788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М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85913" name="Text Box 185">
            <a:extLst>
              <a:ext uri="{FF2B5EF4-FFF2-40B4-BE49-F238E27FC236}">
                <a16:creationId xmlns:a16="http://schemas.microsoft.com/office/drawing/2014/main" id="{9DF8763E-4EFC-4CFB-D896-02930A46B0F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78526" y="5462587"/>
            <a:ext cx="4175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И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85914" name="Rectangle 186">
            <a:extLst>
              <a:ext uri="{FF2B5EF4-FFF2-40B4-BE49-F238E27FC236}">
                <a16:creationId xmlns:a16="http://schemas.microsoft.com/office/drawing/2014/main" id="{6F8E5254-F3FD-41B8-B03A-87F0892AE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15" name="Text Box 187">
            <a:extLst>
              <a:ext uri="{FF2B5EF4-FFF2-40B4-BE49-F238E27FC236}">
                <a16:creationId xmlns:a16="http://schemas.microsoft.com/office/drawing/2014/main" id="{47E0DD46-7987-4B0A-7FDE-8A16CFCADE7D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513012" y="3876676"/>
            <a:ext cx="257651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ЧЕЛОВЕКА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85916" name="Rectangle 188">
            <a:extLst>
              <a:ext uri="{FF2B5EF4-FFF2-40B4-BE49-F238E27FC236}">
                <a16:creationId xmlns:a16="http://schemas.microsoft.com/office/drawing/2014/main" id="{63EE669F-7577-3422-12FA-1635DFA3C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17" name="Rectangle 189">
            <a:extLst>
              <a:ext uri="{FF2B5EF4-FFF2-40B4-BE49-F238E27FC236}">
                <a16:creationId xmlns:a16="http://schemas.microsoft.com/office/drawing/2014/main" id="{3964E3F5-7D13-60EC-41C1-D62661BE8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18" name="Rectangle 190">
            <a:extLst>
              <a:ext uri="{FF2B5EF4-FFF2-40B4-BE49-F238E27FC236}">
                <a16:creationId xmlns:a16="http://schemas.microsoft.com/office/drawing/2014/main" id="{30FB8E49-3887-903F-4136-94662443B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19" name="Rectangle 191">
            <a:extLst>
              <a:ext uri="{FF2B5EF4-FFF2-40B4-BE49-F238E27FC236}">
                <a16:creationId xmlns:a16="http://schemas.microsoft.com/office/drawing/2014/main" id="{5074FC5C-8FC8-39CD-65E7-775E4786609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20" name="Text Box 192">
            <a:extLst>
              <a:ext uri="{FF2B5EF4-FFF2-40B4-BE49-F238E27FC236}">
                <a16:creationId xmlns:a16="http://schemas.microsoft.com/office/drawing/2014/main" id="{4FAFF93F-1DA7-3A58-93A1-6D067AE47FB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ea typeface="ＭＳ Ｐゴシック" charset="0"/>
              </a:rPr>
              <a:t>C</a:t>
            </a:r>
          </a:p>
        </p:txBody>
      </p:sp>
      <p:sp>
        <p:nvSpPr>
          <p:cNvPr id="585921" name="Freeform 193">
            <a:extLst>
              <a:ext uri="{FF2B5EF4-FFF2-40B4-BE49-F238E27FC236}">
                <a16:creationId xmlns:a16="http://schemas.microsoft.com/office/drawing/2014/main" id="{CC0DC9EC-0FD0-589D-33CA-45784D3E2F1B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2" name="Freeform 194">
            <a:extLst>
              <a:ext uri="{FF2B5EF4-FFF2-40B4-BE49-F238E27FC236}">
                <a16:creationId xmlns:a16="http://schemas.microsoft.com/office/drawing/2014/main" id="{19079ABF-7D0C-A575-3E90-504015A63FE8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4" name="AutoShape 196">
            <a:extLst>
              <a:ext uri="{FF2B5EF4-FFF2-40B4-BE49-F238E27FC236}">
                <a16:creationId xmlns:a16="http://schemas.microsoft.com/office/drawing/2014/main" id="{5D0715DE-7568-35AC-CC47-AAE71BD92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25" name="Freeform 197">
            <a:extLst>
              <a:ext uri="{FF2B5EF4-FFF2-40B4-BE49-F238E27FC236}">
                <a16:creationId xmlns:a16="http://schemas.microsoft.com/office/drawing/2014/main" id="{4C203627-D87F-3B69-E992-56A2D1F5E980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6" name="AutoShape 198">
            <a:extLst>
              <a:ext uri="{FF2B5EF4-FFF2-40B4-BE49-F238E27FC236}">
                <a16:creationId xmlns:a16="http://schemas.microsoft.com/office/drawing/2014/main" id="{9D534F6A-72FE-EFE1-FCB0-FA98250CD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27" name="Rectangle 199">
            <a:extLst>
              <a:ext uri="{FF2B5EF4-FFF2-40B4-BE49-F238E27FC236}">
                <a16:creationId xmlns:a16="http://schemas.microsoft.com/office/drawing/2014/main" id="{D4EFD8E0-D2AF-A6E4-C5FD-9B6206210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28" name="AutoShape 200">
            <a:extLst>
              <a:ext uri="{FF2B5EF4-FFF2-40B4-BE49-F238E27FC236}">
                <a16:creationId xmlns:a16="http://schemas.microsoft.com/office/drawing/2014/main" id="{975F0F42-9DBB-2739-75AB-264279B0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29" name="Rectangle 201">
            <a:extLst>
              <a:ext uri="{FF2B5EF4-FFF2-40B4-BE49-F238E27FC236}">
                <a16:creationId xmlns:a16="http://schemas.microsoft.com/office/drawing/2014/main" id="{E50BEDA4-E4F7-E596-770D-4D034DCD7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30" name="AutoShape 202">
            <a:extLst>
              <a:ext uri="{FF2B5EF4-FFF2-40B4-BE49-F238E27FC236}">
                <a16:creationId xmlns:a16="http://schemas.microsoft.com/office/drawing/2014/main" id="{F1E06CB7-2B92-18D0-5DDF-6BA00E58E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0369" name="Group 203">
            <a:extLst>
              <a:ext uri="{FF2B5EF4-FFF2-40B4-BE49-F238E27FC236}">
                <a16:creationId xmlns:a16="http://schemas.microsoft.com/office/drawing/2014/main" id="{4E1ADE84-950E-3129-71BD-EADC557B927E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5932" name="AutoShape 204">
              <a:extLst>
                <a:ext uri="{FF2B5EF4-FFF2-40B4-BE49-F238E27FC236}">
                  <a16:creationId xmlns:a16="http://schemas.microsoft.com/office/drawing/2014/main" id="{0832B8E6-6C4E-505A-E30D-1ACBD2C79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33" name="Rectangle 205">
              <a:extLst>
                <a:ext uri="{FF2B5EF4-FFF2-40B4-BE49-F238E27FC236}">
                  <a16:creationId xmlns:a16="http://schemas.microsoft.com/office/drawing/2014/main" id="{13D230EB-E377-0EEB-2C66-000963A23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34" name="AutoShape 206">
              <a:extLst>
                <a:ext uri="{FF2B5EF4-FFF2-40B4-BE49-F238E27FC236}">
                  <a16:creationId xmlns:a16="http://schemas.microsoft.com/office/drawing/2014/main" id="{F1F31F7A-7AFE-4C20-BD7C-89AEA0E60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85935" name="Freeform 207">
            <a:extLst>
              <a:ext uri="{FF2B5EF4-FFF2-40B4-BE49-F238E27FC236}">
                <a16:creationId xmlns:a16="http://schemas.microsoft.com/office/drawing/2014/main" id="{064DA8BB-62AE-C702-2C27-EC57B43E3314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36" name="AutoShape 208">
            <a:extLst>
              <a:ext uri="{FF2B5EF4-FFF2-40B4-BE49-F238E27FC236}">
                <a16:creationId xmlns:a16="http://schemas.microsoft.com/office/drawing/2014/main" id="{89A54265-EEF9-BD32-5AFD-08F8D5B88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37" name="Rectangle 209">
            <a:extLst>
              <a:ext uri="{FF2B5EF4-FFF2-40B4-BE49-F238E27FC236}">
                <a16:creationId xmlns:a16="http://schemas.microsoft.com/office/drawing/2014/main" id="{C905DB18-ADE2-2324-63ED-74E08F0E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85938" name="Rectangle 210">
            <a:extLst>
              <a:ext uri="{FF2B5EF4-FFF2-40B4-BE49-F238E27FC236}">
                <a16:creationId xmlns:a16="http://schemas.microsoft.com/office/drawing/2014/main" id="{B18D538A-8D72-BCF5-D1C2-F8DF174A6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85939" name="Line 211">
            <a:extLst>
              <a:ext uri="{FF2B5EF4-FFF2-40B4-BE49-F238E27FC236}">
                <a16:creationId xmlns:a16="http://schemas.microsoft.com/office/drawing/2014/main" id="{A1943DEE-B657-8931-E09A-D3E8B27F7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0" name="Line 212">
            <a:extLst>
              <a:ext uri="{FF2B5EF4-FFF2-40B4-BE49-F238E27FC236}">
                <a16:creationId xmlns:a16="http://schemas.microsoft.com/office/drawing/2014/main" id="{B55D534F-2252-D875-73CF-88F2D80B2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1" name="Line 213">
            <a:extLst>
              <a:ext uri="{FF2B5EF4-FFF2-40B4-BE49-F238E27FC236}">
                <a16:creationId xmlns:a16="http://schemas.microsoft.com/office/drawing/2014/main" id="{5A31F056-B4FB-66CF-DEF2-F08A74118A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2" name="Line 214">
            <a:extLst>
              <a:ext uri="{FF2B5EF4-FFF2-40B4-BE49-F238E27FC236}">
                <a16:creationId xmlns:a16="http://schemas.microsoft.com/office/drawing/2014/main" id="{70E85B1A-BB59-5038-5941-7B3B181A0E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3" name="Line 215">
            <a:extLst>
              <a:ext uri="{FF2B5EF4-FFF2-40B4-BE49-F238E27FC236}">
                <a16:creationId xmlns:a16="http://schemas.microsoft.com/office/drawing/2014/main" id="{C5207ECE-DD02-605C-227F-372710F7D4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4" name="Line 216">
            <a:extLst>
              <a:ext uri="{FF2B5EF4-FFF2-40B4-BE49-F238E27FC236}">
                <a16:creationId xmlns:a16="http://schemas.microsoft.com/office/drawing/2014/main" id="{86137891-9150-08E8-24BE-0E12AD70E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5" name="Line 217">
            <a:extLst>
              <a:ext uri="{FF2B5EF4-FFF2-40B4-BE49-F238E27FC236}">
                <a16:creationId xmlns:a16="http://schemas.microsoft.com/office/drawing/2014/main" id="{CE5AA61B-ADEC-E184-5874-36299212A6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6" name="Line 218">
            <a:extLst>
              <a:ext uri="{FF2B5EF4-FFF2-40B4-BE49-F238E27FC236}">
                <a16:creationId xmlns:a16="http://schemas.microsoft.com/office/drawing/2014/main" id="{B9C62A6D-611F-C7B1-1203-3F38F13FD2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7" name="Line 219">
            <a:extLst>
              <a:ext uri="{FF2B5EF4-FFF2-40B4-BE49-F238E27FC236}">
                <a16:creationId xmlns:a16="http://schemas.microsoft.com/office/drawing/2014/main" id="{27034C9D-FB16-7375-AD21-F13E39056F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8" name="Line 220">
            <a:extLst>
              <a:ext uri="{FF2B5EF4-FFF2-40B4-BE49-F238E27FC236}">
                <a16:creationId xmlns:a16="http://schemas.microsoft.com/office/drawing/2014/main" id="{521F9908-1747-7F8F-BEFE-62BDBC10E0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9" name="Line 221">
            <a:extLst>
              <a:ext uri="{FF2B5EF4-FFF2-40B4-BE49-F238E27FC236}">
                <a16:creationId xmlns:a16="http://schemas.microsoft.com/office/drawing/2014/main" id="{B2F802BA-4E72-F4C7-3AE8-05BF228B85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0" name="Line 222">
            <a:extLst>
              <a:ext uri="{FF2B5EF4-FFF2-40B4-BE49-F238E27FC236}">
                <a16:creationId xmlns:a16="http://schemas.microsoft.com/office/drawing/2014/main" id="{E3610E7C-C3B2-64CE-9884-411787014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1" name="Rectangle 223">
            <a:extLst>
              <a:ext uri="{FF2B5EF4-FFF2-40B4-BE49-F238E27FC236}">
                <a16:creationId xmlns:a16="http://schemas.microsoft.com/office/drawing/2014/main" id="{86E242E4-8B4D-7BE0-0FD5-4F2BCB9F6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5952" name="Line 224">
            <a:extLst>
              <a:ext uri="{FF2B5EF4-FFF2-40B4-BE49-F238E27FC236}">
                <a16:creationId xmlns:a16="http://schemas.microsoft.com/office/drawing/2014/main" id="{48D0DF58-8CBD-5989-681B-458ECFC16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3" name="Line 225">
            <a:extLst>
              <a:ext uri="{FF2B5EF4-FFF2-40B4-BE49-F238E27FC236}">
                <a16:creationId xmlns:a16="http://schemas.microsoft.com/office/drawing/2014/main" id="{FD652F4C-CA1D-EE28-4885-E149FBCF44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4" name="Line 226">
            <a:extLst>
              <a:ext uri="{FF2B5EF4-FFF2-40B4-BE49-F238E27FC236}">
                <a16:creationId xmlns:a16="http://schemas.microsoft.com/office/drawing/2014/main" id="{1E2911DE-7892-008A-F323-5E0C6CBD5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5" name="Rectangle 227">
            <a:extLst>
              <a:ext uri="{FF2B5EF4-FFF2-40B4-BE49-F238E27FC236}">
                <a16:creationId xmlns:a16="http://schemas.microsoft.com/office/drawing/2014/main" id="{6CE351E8-6527-BF99-3805-C1BA51767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4408488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5956" name="Line 228">
            <a:extLst>
              <a:ext uri="{FF2B5EF4-FFF2-40B4-BE49-F238E27FC236}">
                <a16:creationId xmlns:a16="http://schemas.microsoft.com/office/drawing/2014/main" id="{8245DC5F-C0A9-F70F-D7C2-1ED8073FEF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7" name="Line 229">
            <a:extLst>
              <a:ext uri="{FF2B5EF4-FFF2-40B4-BE49-F238E27FC236}">
                <a16:creationId xmlns:a16="http://schemas.microsoft.com/office/drawing/2014/main" id="{DF4EF0E1-8E1C-7182-B905-B34C52C928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8" name="Rectangle 230">
            <a:extLst>
              <a:ext uri="{FF2B5EF4-FFF2-40B4-BE49-F238E27FC236}">
                <a16:creationId xmlns:a16="http://schemas.microsoft.com/office/drawing/2014/main" id="{5D926995-8048-B044-74C3-70CCDFE65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9" name="AutoShape 231">
            <a:extLst>
              <a:ext uri="{FF2B5EF4-FFF2-40B4-BE49-F238E27FC236}">
                <a16:creationId xmlns:a16="http://schemas.microsoft.com/office/drawing/2014/main" id="{CB2A53BD-BF11-E1A5-D053-695CD1B0D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0" name="Rectangle 232">
            <a:extLst>
              <a:ext uri="{FF2B5EF4-FFF2-40B4-BE49-F238E27FC236}">
                <a16:creationId xmlns:a16="http://schemas.microsoft.com/office/drawing/2014/main" id="{0503B254-AD17-7003-543F-7DB6238BA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Chicago" charset="0"/>
                <a:ea typeface="ＭＳ Ｐゴシック" charset="0"/>
              </a:rPr>
              <a:t>JESUS</a:t>
            </a:r>
          </a:p>
        </p:txBody>
      </p:sp>
      <p:sp>
        <p:nvSpPr>
          <p:cNvPr id="585961" name="Line 233">
            <a:extLst>
              <a:ext uri="{FF2B5EF4-FFF2-40B4-BE49-F238E27FC236}">
                <a16:creationId xmlns:a16="http://schemas.microsoft.com/office/drawing/2014/main" id="{387FF554-8618-421C-0BC5-3B16515DFD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2" name="Line 234">
            <a:extLst>
              <a:ext uri="{FF2B5EF4-FFF2-40B4-BE49-F238E27FC236}">
                <a16:creationId xmlns:a16="http://schemas.microsoft.com/office/drawing/2014/main" id="{0F7BA684-2489-4724-F033-29226A0E89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3" name="Line 235">
            <a:extLst>
              <a:ext uri="{FF2B5EF4-FFF2-40B4-BE49-F238E27FC236}">
                <a16:creationId xmlns:a16="http://schemas.microsoft.com/office/drawing/2014/main" id="{FFAB81CA-7755-2AE8-DA9B-0C4BC81F1B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4" name="Line 236">
            <a:extLst>
              <a:ext uri="{FF2B5EF4-FFF2-40B4-BE49-F238E27FC236}">
                <a16:creationId xmlns:a16="http://schemas.microsoft.com/office/drawing/2014/main" id="{621A3BA7-90E3-C5B2-2D81-CD1B8424E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5" name="Line 237">
            <a:extLst>
              <a:ext uri="{FF2B5EF4-FFF2-40B4-BE49-F238E27FC236}">
                <a16:creationId xmlns:a16="http://schemas.microsoft.com/office/drawing/2014/main" id="{1BFEB9E4-5B93-F541-A703-FDB22F085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6" name="Line 238">
            <a:extLst>
              <a:ext uri="{FF2B5EF4-FFF2-40B4-BE49-F238E27FC236}">
                <a16:creationId xmlns:a16="http://schemas.microsoft.com/office/drawing/2014/main" id="{83428BD0-44E4-5BA2-4417-B7EF1F4EB9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7" name="AutoShape 239">
            <a:extLst>
              <a:ext uri="{FF2B5EF4-FFF2-40B4-BE49-F238E27FC236}">
                <a16:creationId xmlns:a16="http://schemas.microsoft.com/office/drawing/2014/main" id="{C7B5A7A0-16FC-99A2-98AF-A7622D816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8" name="Rectangle 240">
            <a:extLst>
              <a:ext uri="{FF2B5EF4-FFF2-40B4-BE49-F238E27FC236}">
                <a16:creationId xmlns:a16="http://schemas.microsoft.com/office/drawing/2014/main" id="{A8E83D88-4C8F-C925-38E3-9067065F0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9" name="AutoShape 241">
            <a:extLst>
              <a:ext uri="{FF2B5EF4-FFF2-40B4-BE49-F238E27FC236}">
                <a16:creationId xmlns:a16="http://schemas.microsoft.com/office/drawing/2014/main" id="{5245E198-2FDE-2F6D-CA7E-59D09DDA2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0" name="Rectangle 242">
            <a:extLst>
              <a:ext uri="{FF2B5EF4-FFF2-40B4-BE49-F238E27FC236}">
                <a16:creationId xmlns:a16="http://schemas.microsoft.com/office/drawing/2014/main" id="{ED4751AB-39F4-4898-B6C9-E6E017DBF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АНАРХИЯ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5971" name="Line 243">
            <a:extLst>
              <a:ext uri="{FF2B5EF4-FFF2-40B4-BE49-F238E27FC236}">
                <a16:creationId xmlns:a16="http://schemas.microsoft.com/office/drawing/2014/main" id="{9199042B-0AD6-1961-70D7-C8C7CC6C9D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2" name="Line 244">
            <a:extLst>
              <a:ext uri="{FF2B5EF4-FFF2-40B4-BE49-F238E27FC236}">
                <a16:creationId xmlns:a16="http://schemas.microsoft.com/office/drawing/2014/main" id="{5140B833-0310-7888-0E8B-6BDD84042C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3" name="Rectangle 245">
            <a:extLst>
              <a:ext uri="{FF2B5EF4-FFF2-40B4-BE49-F238E27FC236}">
                <a16:creationId xmlns:a16="http://schemas.microsoft.com/office/drawing/2014/main" id="{FCE4F81C-3CE6-AC63-F94A-51B2C6D35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7477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ЦАРСТВО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5974" name="Rectangle 246">
            <a:extLst>
              <a:ext uri="{FF2B5EF4-FFF2-40B4-BE49-F238E27FC236}">
                <a16:creationId xmlns:a16="http://schemas.microsoft.com/office/drawing/2014/main" id="{5CC28F55-0D97-04EB-C759-613C124F2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5" name="AutoShape 247">
            <a:extLst>
              <a:ext uri="{FF2B5EF4-FFF2-40B4-BE49-F238E27FC236}">
                <a16:creationId xmlns:a16="http://schemas.microsoft.com/office/drawing/2014/main" id="{E60A2FD0-78DF-2565-85E5-E864C7E43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6" name="Rectangle 248">
            <a:extLst>
              <a:ext uri="{FF2B5EF4-FFF2-40B4-BE49-F238E27FC236}">
                <a16:creationId xmlns:a16="http://schemas.microsoft.com/office/drawing/2014/main" id="{C1AAE44C-D78E-E771-D6DE-146798A57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87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5977" name="Line 249">
            <a:extLst>
              <a:ext uri="{FF2B5EF4-FFF2-40B4-BE49-F238E27FC236}">
                <a16:creationId xmlns:a16="http://schemas.microsoft.com/office/drawing/2014/main" id="{FC20135C-8077-5CC5-931B-DF3B1FF25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8" name="Line 250">
            <a:extLst>
              <a:ext uri="{FF2B5EF4-FFF2-40B4-BE49-F238E27FC236}">
                <a16:creationId xmlns:a16="http://schemas.microsoft.com/office/drawing/2014/main" id="{00176BF1-6F8B-7330-22C7-50C2701798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9" name="Line 251">
            <a:extLst>
              <a:ext uri="{FF2B5EF4-FFF2-40B4-BE49-F238E27FC236}">
                <a16:creationId xmlns:a16="http://schemas.microsoft.com/office/drawing/2014/main" id="{0B2D0D21-CC10-68B2-E350-77ECCC49F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80" name="Rectangle 252">
            <a:extLst>
              <a:ext uri="{FF2B5EF4-FFF2-40B4-BE49-F238E27FC236}">
                <a16:creationId xmlns:a16="http://schemas.microsoft.com/office/drawing/2014/main" id="{4751769D-62BC-6C61-D130-2C9D01BED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81" name="Rectangle 253">
            <a:extLst>
              <a:ext uri="{FF2B5EF4-FFF2-40B4-BE49-F238E27FC236}">
                <a16:creationId xmlns:a16="http://schemas.microsoft.com/office/drawing/2014/main" id="{8F7B31BA-1B38-A2EE-9D81-3C827D687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84" name="Text Box 256">
            <a:extLst>
              <a:ext uri="{FF2B5EF4-FFF2-40B4-BE49-F238E27FC236}">
                <a16:creationId xmlns:a16="http://schemas.microsoft.com/office/drawing/2014/main" id="{F2DAACA7-963E-9BD1-8063-80B7EA37A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6038"/>
            <a:ext cx="2382838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Быт</a:t>
            </a:r>
            <a:r>
              <a:rPr lang="en-US" altLang="en-US" sz="1200">
                <a:solidFill>
                  <a:schemeClr val="tx1"/>
                </a:solidFill>
              </a:rPr>
              <a:t>. 1- </a:t>
            </a:r>
            <a:r>
              <a:rPr lang="ru-RU" altLang="en-US" sz="1200">
                <a:solidFill>
                  <a:schemeClr val="tx1"/>
                </a:solidFill>
              </a:rPr>
              <a:t>Втор</a:t>
            </a:r>
            <a:r>
              <a:rPr lang="en-US" altLang="en-US" sz="1200">
                <a:solidFill>
                  <a:schemeClr val="tx1"/>
                </a:solidFill>
              </a:rPr>
              <a:t>. 34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585986" name="Rectangle 258">
            <a:extLst>
              <a:ext uri="{FF2B5EF4-FFF2-40B4-BE49-F238E27FC236}">
                <a16:creationId xmlns:a16="http://schemas.microsoft.com/office/drawing/2014/main" id="{C525CA48-3DC1-E031-D8B3-B5CF9C1B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87" name="Rectangle 259">
            <a:extLst>
              <a:ext uri="{FF2B5EF4-FFF2-40B4-BE49-F238E27FC236}">
                <a16:creationId xmlns:a16="http://schemas.microsoft.com/office/drawing/2014/main" id="{4D7B4615-289F-F6BF-D2CA-73B995278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85988" name="AutoShape 260">
            <a:extLst>
              <a:ext uri="{FF2B5EF4-FFF2-40B4-BE49-F238E27FC236}">
                <a16:creationId xmlns:a16="http://schemas.microsoft.com/office/drawing/2014/main" id="{F96F2623-93A1-5125-1D54-93351CB6E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89" name="Rectangle 261">
            <a:extLst>
              <a:ext uri="{FF2B5EF4-FFF2-40B4-BE49-F238E27FC236}">
                <a16:creationId xmlns:a16="http://schemas.microsoft.com/office/drawing/2014/main" id="{0B2FCD63-24C9-1AE2-3E95-8790D5C39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90" name="AutoShape 262">
            <a:extLst>
              <a:ext uri="{FF2B5EF4-FFF2-40B4-BE49-F238E27FC236}">
                <a16:creationId xmlns:a16="http://schemas.microsoft.com/office/drawing/2014/main" id="{A6426543-183C-FAE8-A132-CBE9F6938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91" name="Line 263">
            <a:extLst>
              <a:ext uri="{FF2B5EF4-FFF2-40B4-BE49-F238E27FC236}">
                <a16:creationId xmlns:a16="http://schemas.microsoft.com/office/drawing/2014/main" id="{1F121B5D-3553-7982-0112-D53DBF7FB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92" name="Line 264">
            <a:extLst>
              <a:ext uri="{FF2B5EF4-FFF2-40B4-BE49-F238E27FC236}">
                <a16:creationId xmlns:a16="http://schemas.microsoft.com/office/drawing/2014/main" id="{F676CC18-36E1-CBFD-9C1B-1E25A33978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93" name="Line 265">
            <a:extLst>
              <a:ext uri="{FF2B5EF4-FFF2-40B4-BE49-F238E27FC236}">
                <a16:creationId xmlns:a16="http://schemas.microsoft.com/office/drawing/2014/main" id="{A95DE7C0-10F3-954F-A239-284C14A45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94" name="Line 266">
            <a:extLst>
              <a:ext uri="{FF2B5EF4-FFF2-40B4-BE49-F238E27FC236}">
                <a16:creationId xmlns:a16="http://schemas.microsoft.com/office/drawing/2014/main" id="{E4268820-6FE7-B89B-CFAA-90A1F50C71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95" name="Line 267">
            <a:extLst>
              <a:ext uri="{FF2B5EF4-FFF2-40B4-BE49-F238E27FC236}">
                <a16:creationId xmlns:a16="http://schemas.microsoft.com/office/drawing/2014/main" id="{5288A807-CB6F-A9C8-C9F1-3A42048CA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96" name="Rectangle 268">
            <a:extLst>
              <a:ext uri="{FF2B5EF4-FFF2-40B4-BE49-F238E27FC236}">
                <a16:creationId xmlns:a16="http://schemas.microsoft.com/office/drawing/2014/main" id="{67DD5D84-8A43-9EEA-9242-1941D3E68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5997" name="Rectangle 269">
            <a:extLst>
              <a:ext uri="{FF2B5EF4-FFF2-40B4-BE49-F238E27FC236}">
                <a16:creationId xmlns:a16="http://schemas.microsoft.com/office/drawing/2014/main" id="{6F95FE9E-6AEC-C41D-EE8A-B28ADB071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998" name="Rectangle 270">
            <a:extLst>
              <a:ext uri="{FF2B5EF4-FFF2-40B4-BE49-F238E27FC236}">
                <a16:creationId xmlns:a16="http://schemas.microsoft.com/office/drawing/2014/main" id="{E3EAC83D-E19B-35A8-B253-C11D9C438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5999" name="Rectangle 271">
            <a:extLst>
              <a:ext uri="{FF2B5EF4-FFF2-40B4-BE49-F238E27FC236}">
                <a16:creationId xmlns:a16="http://schemas.microsoft.com/office/drawing/2014/main" id="{2D90F47F-A802-691A-B596-83589E0F7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995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000" name="Rectangle 272">
            <a:extLst>
              <a:ext uri="{FF2B5EF4-FFF2-40B4-BE49-F238E27FC236}">
                <a16:creationId xmlns:a16="http://schemas.microsoft.com/office/drawing/2014/main" id="{8A59D8ED-D8B7-CE79-CB62-C56EBA5A6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86001" name="Rectangle 273">
            <a:extLst>
              <a:ext uri="{FF2B5EF4-FFF2-40B4-BE49-F238E27FC236}">
                <a16:creationId xmlns:a16="http://schemas.microsoft.com/office/drawing/2014/main" id="{F2049580-FE0C-2E97-7316-83E032961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075" y="4552950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5 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002" name="Line 274">
            <a:extLst>
              <a:ext uri="{FF2B5EF4-FFF2-40B4-BE49-F238E27FC236}">
                <a16:creationId xmlns:a16="http://schemas.microsoft.com/office/drawing/2014/main" id="{9B1F0194-4BCE-855F-7BE4-E4743AED3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003" name="Rectangle 275">
            <a:extLst>
              <a:ext uri="{FF2B5EF4-FFF2-40B4-BE49-F238E27FC236}">
                <a16:creationId xmlns:a16="http://schemas.microsoft.com/office/drawing/2014/main" id="{7BD7570B-E5AA-FE4C-7C5C-323C8F737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005" name="Text Box 277">
            <a:extLst>
              <a:ext uri="{FF2B5EF4-FFF2-40B4-BE49-F238E27FC236}">
                <a16:creationId xmlns:a16="http://schemas.microsoft.com/office/drawing/2014/main" id="{3AB49DBD-9E5E-B647-C636-97085DFF1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586009" name="Rectangle 281">
            <a:extLst>
              <a:ext uri="{FF2B5EF4-FFF2-40B4-BE49-F238E27FC236}">
                <a16:creationId xmlns:a16="http://schemas.microsoft.com/office/drawing/2014/main" id="{B192E7F8-8CD4-ABC0-AFC3-D206AE855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grpSp>
        <p:nvGrpSpPr>
          <p:cNvPr id="50438" name="Group 335">
            <a:extLst>
              <a:ext uri="{FF2B5EF4-FFF2-40B4-BE49-F238E27FC236}">
                <a16:creationId xmlns:a16="http://schemas.microsoft.com/office/drawing/2014/main" id="{250B0DFB-C042-1885-AA84-87735D7833EB}"/>
              </a:ext>
            </a:extLst>
          </p:cNvPr>
          <p:cNvGrpSpPr>
            <a:grpSpLocks/>
          </p:cNvGrpSpPr>
          <p:nvPr/>
        </p:nvGrpSpPr>
        <p:grpSpPr bwMode="auto">
          <a:xfrm>
            <a:off x="5221288" y="1393825"/>
            <a:ext cx="2760662" cy="4311650"/>
            <a:chOff x="3289" y="878"/>
            <a:chExt cx="1739" cy="2716"/>
          </a:xfrm>
        </p:grpSpPr>
        <p:grpSp>
          <p:nvGrpSpPr>
            <p:cNvPr id="50441" name="Group 283">
              <a:extLst>
                <a:ext uri="{FF2B5EF4-FFF2-40B4-BE49-F238E27FC236}">
                  <a16:creationId xmlns:a16="http://schemas.microsoft.com/office/drawing/2014/main" id="{C5280EAD-E341-E5BA-7748-50E80FB8EE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29"/>
              <a:ext cx="288" cy="260"/>
              <a:chOff x="1609" y="1231"/>
              <a:chExt cx="288" cy="260"/>
            </a:xfrm>
          </p:grpSpPr>
          <p:grpSp>
            <p:nvGrpSpPr>
              <p:cNvPr id="50475" name="Group 284">
                <a:extLst>
                  <a:ext uri="{FF2B5EF4-FFF2-40B4-BE49-F238E27FC236}">
                    <a16:creationId xmlns:a16="http://schemas.microsoft.com/office/drawing/2014/main" id="{A9252072-6FE4-371D-B318-A49BC7AC96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477" name="Group 286">
                  <a:extLst>
                    <a:ext uri="{FF2B5EF4-FFF2-40B4-BE49-F238E27FC236}">
                      <a16:creationId xmlns:a16="http://schemas.microsoft.com/office/drawing/2014/main" id="{C7CEC527-5EE0-6CF7-3FB3-AAA0003057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15" name="Freeform 287" descr="Cork">
                    <a:extLst>
                      <a:ext uri="{FF2B5EF4-FFF2-40B4-BE49-F238E27FC236}">
                        <a16:creationId xmlns:a16="http://schemas.microsoft.com/office/drawing/2014/main" id="{46AD9FEE-157C-ED82-E2F9-4BC24C5745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28 w 592"/>
                      <a:gd name="T1" fmla="*/ 255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6 h 90"/>
                      <a:gd name="T10" fmla="*/ 526 w 592"/>
                      <a:gd name="T11" fmla="*/ 113 h 90"/>
                      <a:gd name="T12" fmla="*/ 589 w 592"/>
                      <a:gd name="T13" fmla="*/ 130 h 90"/>
                      <a:gd name="T14" fmla="*/ 824 w 592"/>
                      <a:gd name="T15" fmla="*/ 147 h 90"/>
                      <a:gd name="T16" fmla="*/ 1170 w 592"/>
                      <a:gd name="T17" fmla="*/ 125 h 90"/>
                      <a:gd name="T18" fmla="*/ 1634 w 592"/>
                      <a:gd name="T19" fmla="*/ 45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0 h 90"/>
                      <a:gd name="T30" fmla="*/ 2022 w 592"/>
                      <a:gd name="T31" fmla="*/ 18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16" name="Freeform 288" descr="Cork">
                    <a:extLst>
                      <a:ext uri="{FF2B5EF4-FFF2-40B4-BE49-F238E27FC236}">
                        <a16:creationId xmlns:a16="http://schemas.microsoft.com/office/drawing/2014/main" id="{A45A6261-163A-D4D8-5D5D-72585F11A7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2077 w 599"/>
                      <a:gd name="T1" fmla="*/ 0 h 432"/>
                      <a:gd name="T2" fmla="*/ 2063 w 599"/>
                      <a:gd name="T3" fmla="*/ 17 h 432"/>
                      <a:gd name="T4" fmla="*/ 2042 w 599"/>
                      <a:gd name="T5" fmla="*/ 29 h 432"/>
                      <a:gd name="T6" fmla="*/ 2028 w 599"/>
                      <a:gd name="T7" fmla="*/ 69 h 432"/>
                      <a:gd name="T8" fmla="*/ 1931 w 599"/>
                      <a:gd name="T9" fmla="*/ 264 h 432"/>
                      <a:gd name="T10" fmla="*/ 1820 w 599"/>
                      <a:gd name="T11" fmla="*/ 596 h 432"/>
                      <a:gd name="T12" fmla="*/ 1786 w 599"/>
                      <a:gd name="T13" fmla="*/ 762 h 432"/>
                      <a:gd name="T14" fmla="*/ 1751 w 599"/>
                      <a:gd name="T15" fmla="*/ 1003 h 432"/>
                      <a:gd name="T16" fmla="*/ 1716 w 599"/>
                      <a:gd name="T17" fmla="*/ 1152 h 432"/>
                      <a:gd name="T18" fmla="*/ 1598 w 599"/>
                      <a:gd name="T19" fmla="*/ 1209 h 432"/>
                      <a:gd name="T20" fmla="*/ 1501 w 599"/>
                      <a:gd name="T21" fmla="*/ 1186 h 432"/>
                      <a:gd name="T22" fmla="*/ 1460 w 599"/>
                      <a:gd name="T23" fmla="*/ 1175 h 432"/>
                      <a:gd name="T24" fmla="*/ 1474 w 599"/>
                      <a:gd name="T25" fmla="*/ 1009 h 432"/>
                      <a:gd name="T26" fmla="*/ 1494 w 599"/>
                      <a:gd name="T27" fmla="*/ 969 h 432"/>
                      <a:gd name="T28" fmla="*/ 1404 w 599"/>
                      <a:gd name="T29" fmla="*/ 940 h 432"/>
                      <a:gd name="T30" fmla="*/ 1203 w 599"/>
                      <a:gd name="T31" fmla="*/ 906 h 432"/>
                      <a:gd name="T32" fmla="*/ 392 w 599"/>
                      <a:gd name="T33" fmla="*/ 1032 h 432"/>
                      <a:gd name="T34" fmla="*/ 357 w 599"/>
                      <a:gd name="T35" fmla="*/ 1055 h 432"/>
                      <a:gd name="T36" fmla="*/ 302 w 599"/>
                      <a:gd name="T37" fmla="*/ 1123 h 432"/>
                      <a:gd name="T38" fmla="*/ 184 w 599"/>
                      <a:gd name="T39" fmla="*/ 1238 h 432"/>
                      <a:gd name="T40" fmla="*/ 101 w 599"/>
                      <a:gd name="T41" fmla="*/ 1209 h 432"/>
                      <a:gd name="T42" fmla="*/ 59 w 599"/>
                      <a:gd name="T43" fmla="*/ 1186 h 432"/>
                      <a:gd name="T44" fmla="*/ 24 w 599"/>
                      <a:gd name="T45" fmla="*/ 1141 h 432"/>
                      <a:gd name="T46" fmla="*/ 38 w 599"/>
                      <a:gd name="T47" fmla="*/ 1066 h 432"/>
                      <a:gd name="T48" fmla="*/ 59 w 599"/>
                      <a:gd name="T49" fmla="*/ 957 h 432"/>
                      <a:gd name="T50" fmla="*/ 94 w 599"/>
                      <a:gd name="T51" fmla="*/ 751 h 432"/>
                      <a:gd name="T52" fmla="*/ 101 w 599"/>
                      <a:gd name="T53" fmla="*/ 539 h 432"/>
                      <a:gd name="T54" fmla="*/ 107 w 599"/>
                      <a:gd name="T55" fmla="*/ 361 h 432"/>
                      <a:gd name="T56" fmla="*/ 101 w 599"/>
                      <a:gd name="T57" fmla="*/ 235 h 432"/>
                      <a:gd name="T58" fmla="*/ 73 w 599"/>
                      <a:gd name="T59" fmla="*/ 86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18" name="Freeform 290">
                  <a:extLst>
                    <a:ext uri="{FF2B5EF4-FFF2-40B4-BE49-F238E27FC236}">
                      <a16:creationId xmlns:a16="http://schemas.microsoft.com/office/drawing/2014/main" id="{31918888-6DAD-74CD-C447-D31794D7BE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5 w 85"/>
                    <a:gd name="T1" fmla="*/ 134 h 318"/>
                    <a:gd name="T2" fmla="*/ 67 w 85"/>
                    <a:gd name="T3" fmla="*/ 60 h 318"/>
                    <a:gd name="T4" fmla="*/ 49 w 85"/>
                    <a:gd name="T5" fmla="*/ 38 h 318"/>
                    <a:gd name="T6" fmla="*/ 58 w 85"/>
                    <a:gd name="T7" fmla="*/ 60 h 318"/>
                    <a:gd name="T8" fmla="*/ 67 w 85"/>
                    <a:gd name="T9" fmla="*/ 24 h 318"/>
                    <a:gd name="T10" fmla="*/ 40 w 85"/>
                    <a:gd name="T11" fmla="*/ 9 h 318"/>
                    <a:gd name="T12" fmla="*/ 40 w 85"/>
                    <a:gd name="T13" fmla="*/ 38 h 318"/>
                    <a:gd name="T14" fmla="*/ 49 w 85"/>
                    <a:gd name="T15" fmla="*/ 163 h 318"/>
                    <a:gd name="T16" fmla="*/ 31 w 85"/>
                    <a:gd name="T17" fmla="*/ 141 h 318"/>
                    <a:gd name="T18" fmla="*/ 40 w 85"/>
                    <a:gd name="T19" fmla="*/ 112 h 318"/>
                    <a:gd name="T20" fmla="*/ 49 w 85"/>
                    <a:gd name="T21" fmla="*/ 141 h 318"/>
                    <a:gd name="T22" fmla="*/ 40 w 85"/>
                    <a:gd name="T23" fmla="*/ 89 h 318"/>
                    <a:gd name="T24" fmla="*/ 49 w 85"/>
                    <a:gd name="T25" fmla="*/ 134 h 318"/>
                    <a:gd name="T26" fmla="*/ 40 w 85"/>
                    <a:gd name="T27" fmla="*/ 104 h 318"/>
                    <a:gd name="T28" fmla="*/ 49 w 85"/>
                    <a:gd name="T29" fmla="*/ 126 h 318"/>
                    <a:gd name="T30" fmla="*/ 58 w 85"/>
                    <a:gd name="T31" fmla="*/ 149 h 318"/>
                    <a:gd name="T32" fmla="*/ 75 w 85"/>
                    <a:gd name="T33" fmla="*/ 177 h 318"/>
                    <a:gd name="T34" fmla="*/ 84 w 85"/>
                    <a:gd name="T35" fmla="*/ 200 h 318"/>
                    <a:gd name="T36" fmla="*/ 75 w 85"/>
                    <a:gd name="T37" fmla="*/ 244 h 318"/>
                    <a:gd name="T38" fmla="*/ 67 w 85"/>
                    <a:gd name="T39" fmla="*/ 237 h 318"/>
                    <a:gd name="T40" fmla="*/ 58 w 85"/>
                    <a:gd name="T41" fmla="*/ 274 h 318"/>
                    <a:gd name="T42" fmla="*/ 40 w 85"/>
                    <a:gd name="T43" fmla="*/ 252 h 318"/>
                    <a:gd name="T44" fmla="*/ 31 w 85"/>
                    <a:gd name="T45" fmla="*/ 177 h 318"/>
                    <a:gd name="T46" fmla="*/ 23 w 85"/>
                    <a:gd name="T47" fmla="*/ 215 h 318"/>
                    <a:gd name="T48" fmla="*/ 5 w 85"/>
                    <a:gd name="T49" fmla="*/ 185 h 318"/>
                    <a:gd name="T50" fmla="*/ 40 w 85"/>
                    <a:gd name="T51" fmla="*/ 126 h 318"/>
                    <a:gd name="T52" fmla="*/ 67 w 85"/>
                    <a:gd name="T53" fmla="*/ 149 h 318"/>
                    <a:gd name="T54" fmla="*/ 75 w 85"/>
                    <a:gd name="T55" fmla="*/ 192 h 318"/>
                    <a:gd name="T56" fmla="*/ 67 w 85"/>
                    <a:gd name="T57" fmla="*/ 163 h 318"/>
                    <a:gd name="T58" fmla="*/ 67 w 85"/>
                    <a:gd name="T59" fmla="*/ 9 h 318"/>
                    <a:gd name="T60" fmla="*/ 49 w 85"/>
                    <a:gd name="T61" fmla="*/ 31 h 318"/>
                    <a:gd name="T62" fmla="*/ 23 w 85"/>
                    <a:gd name="T63" fmla="*/ 38 h 318"/>
                    <a:gd name="T64" fmla="*/ 40 w 85"/>
                    <a:gd name="T65" fmla="*/ 82 h 318"/>
                    <a:gd name="T66" fmla="*/ 58 w 85"/>
                    <a:gd name="T67" fmla="*/ 119 h 318"/>
                    <a:gd name="T68" fmla="*/ 75 w 85"/>
                    <a:gd name="T69" fmla="*/ 13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19" name="Freeform 291">
                  <a:extLst>
                    <a:ext uri="{FF2B5EF4-FFF2-40B4-BE49-F238E27FC236}">
                      <a16:creationId xmlns:a16="http://schemas.microsoft.com/office/drawing/2014/main" id="{0C79ADDA-A6BA-B060-4147-2FA4FBD560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4 w 105"/>
                    <a:gd name="T3" fmla="*/ 4 h 354"/>
                    <a:gd name="T4" fmla="*/ 74 w 105"/>
                    <a:gd name="T5" fmla="*/ 25 h 354"/>
                    <a:gd name="T6" fmla="*/ 86 w 105"/>
                    <a:gd name="T7" fmla="*/ 53 h 354"/>
                    <a:gd name="T8" fmla="*/ 86 w 105"/>
                    <a:gd name="T9" fmla="*/ 127 h 354"/>
                    <a:gd name="T10" fmla="*/ 99 w 105"/>
                    <a:gd name="T11" fmla="*/ 146 h 354"/>
                    <a:gd name="T12" fmla="*/ 99 w 105"/>
                    <a:gd name="T13" fmla="*/ 209 h 354"/>
                    <a:gd name="T14" fmla="*/ 86 w 105"/>
                    <a:gd name="T15" fmla="*/ 292 h 354"/>
                    <a:gd name="T16" fmla="*/ 69 w 105"/>
                    <a:gd name="T17" fmla="*/ 308 h 354"/>
                    <a:gd name="T18" fmla="*/ 14 w 105"/>
                    <a:gd name="T19" fmla="*/ 278 h 354"/>
                    <a:gd name="T20" fmla="*/ 12 w 105"/>
                    <a:gd name="T21" fmla="*/ 245 h 354"/>
                    <a:gd name="T22" fmla="*/ 14 w 105"/>
                    <a:gd name="T23" fmla="*/ 213 h 354"/>
                    <a:gd name="T24" fmla="*/ 9 w 105"/>
                    <a:gd name="T25" fmla="*/ 85 h 354"/>
                    <a:gd name="T26" fmla="*/ 20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0" name="Freeform 292">
                  <a:extLst>
                    <a:ext uri="{FF2B5EF4-FFF2-40B4-BE49-F238E27FC236}">
                      <a16:creationId xmlns:a16="http://schemas.microsoft.com/office/drawing/2014/main" id="{3C99E5E8-19CD-1566-7F12-0BDE0BF9E0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4 w 149"/>
                    <a:gd name="T1" fmla="*/ 18 h 376"/>
                    <a:gd name="T2" fmla="*/ 136 w 149"/>
                    <a:gd name="T3" fmla="*/ 90 h 376"/>
                    <a:gd name="T4" fmla="*/ 128 w 149"/>
                    <a:gd name="T5" fmla="*/ 114 h 376"/>
                    <a:gd name="T6" fmla="*/ 124 w 149"/>
                    <a:gd name="T7" fmla="*/ 123 h 376"/>
                    <a:gd name="T8" fmla="*/ 106 w 149"/>
                    <a:gd name="T9" fmla="*/ 214 h 376"/>
                    <a:gd name="T10" fmla="*/ 84 w 149"/>
                    <a:gd name="T11" fmla="*/ 276 h 376"/>
                    <a:gd name="T12" fmla="*/ 67 w 149"/>
                    <a:gd name="T13" fmla="*/ 318 h 376"/>
                    <a:gd name="T14" fmla="*/ 57 w 149"/>
                    <a:gd name="T15" fmla="*/ 319 h 376"/>
                    <a:gd name="T16" fmla="*/ 18 w 149"/>
                    <a:gd name="T17" fmla="*/ 325 h 376"/>
                    <a:gd name="T18" fmla="*/ 2 w 149"/>
                    <a:gd name="T19" fmla="*/ 308 h 376"/>
                    <a:gd name="T20" fmla="*/ 5 w 149"/>
                    <a:gd name="T21" fmla="*/ 277 h 376"/>
                    <a:gd name="T22" fmla="*/ 8 w 149"/>
                    <a:gd name="T23" fmla="*/ 193 h 376"/>
                    <a:gd name="T24" fmla="*/ 21 w 149"/>
                    <a:gd name="T25" fmla="*/ 175 h 376"/>
                    <a:gd name="T26" fmla="*/ 35 w 149"/>
                    <a:gd name="T27" fmla="*/ 93 h 376"/>
                    <a:gd name="T28" fmla="*/ 43 w 149"/>
                    <a:gd name="T29" fmla="*/ 65 h 376"/>
                    <a:gd name="T30" fmla="*/ 82 w 149"/>
                    <a:gd name="T31" fmla="*/ 16 h 376"/>
                    <a:gd name="T32" fmla="*/ 124 w 149"/>
                    <a:gd name="T33" fmla="*/ 16 h 376"/>
                    <a:gd name="T34" fmla="*/ 144 w 149"/>
                    <a:gd name="T35" fmla="*/ 18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1" name="Freeform 293">
                  <a:extLst>
                    <a:ext uri="{FF2B5EF4-FFF2-40B4-BE49-F238E27FC236}">
                      <a16:creationId xmlns:a16="http://schemas.microsoft.com/office/drawing/2014/main" id="{BD50BA73-EF1D-34D4-30BD-7750410E6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7 w 96"/>
                    <a:gd name="T1" fmla="*/ 427 h 504"/>
                    <a:gd name="T2" fmla="*/ 62 w 96"/>
                    <a:gd name="T3" fmla="*/ 434 h 504"/>
                    <a:gd name="T4" fmla="*/ 74 w 96"/>
                    <a:gd name="T5" fmla="*/ 396 h 504"/>
                    <a:gd name="T6" fmla="*/ 74 w 96"/>
                    <a:gd name="T7" fmla="*/ 284 h 504"/>
                    <a:gd name="T8" fmla="*/ 90 w 96"/>
                    <a:gd name="T9" fmla="*/ 188 h 504"/>
                    <a:gd name="T10" fmla="*/ 98 w 96"/>
                    <a:gd name="T11" fmla="*/ 153 h 504"/>
                    <a:gd name="T12" fmla="*/ 90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9 h 504"/>
                    <a:gd name="T22" fmla="*/ 41 w 96"/>
                    <a:gd name="T23" fmla="*/ 357 h 504"/>
                    <a:gd name="T24" fmla="*/ 25 w 96"/>
                    <a:gd name="T25" fmla="*/ 416 h 504"/>
                    <a:gd name="T26" fmla="*/ 27 w 96"/>
                    <a:gd name="T27" fmla="*/ 427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2" name="Freeform 294">
                  <a:extLst>
                    <a:ext uri="{FF2B5EF4-FFF2-40B4-BE49-F238E27FC236}">
                      <a16:creationId xmlns:a16="http://schemas.microsoft.com/office/drawing/2014/main" id="{1EDDA4C7-929C-CD2A-550D-AC526E651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35 h 410"/>
                    <a:gd name="T2" fmla="*/ 43 w 150"/>
                    <a:gd name="T3" fmla="*/ 360 h 410"/>
                    <a:gd name="T4" fmla="*/ 85 w 150"/>
                    <a:gd name="T5" fmla="*/ 353 h 410"/>
                    <a:gd name="T6" fmla="*/ 99 w 150"/>
                    <a:gd name="T7" fmla="*/ 318 h 410"/>
                    <a:gd name="T8" fmla="*/ 122 w 150"/>
                    <a:gd name="T9" fmla="*/ 246 h 410"/>
                    <a:gd name="T10" fmla="*/ 137 w 150"/>
                    <a:gd name="T11" fmla="*/ 190 h 410"/>
                    <a:gd name="T12" fmla="*/ 145 w 150"/>
                    <a:gd name="T13" fmla="*/ 169 h 410"/>
                    <a:gd name="T14" fmla="*/ 147 w 150"/>
                    <a:gd name="T15" fmla="*/ 103 h 410"/>
                    <a:gd name="T16" fmla="*/ 154 w 150"/>
                    <a:gd name="T17" fmla="*/ 89 h 410"/>
                    <a:gd name="T18" fmla="*/ 156 w 150"/>
                    <a:gd name="T19" fmla="*/ 42 h 410"/>
                    <a:gd name="T20" fmla="*/ 139 w 150"/>
                    <a:gd name="T21" fmla="*/ 0 h 410"/>
                    <a:gd name="T22" fmla="*/ 99 w 150"/>
                    <a:gd name="T23" fmla="*/ 11 h 410"/>
                    <a:gd name="T24" fmla="*/ 82 w 150"/>
                    <a:gd name="T25" fmla="*/ 47 h 410"/>
                    <a:gd name="T26" fmla="*/ 70 w 150"/>
                    <a:gd name="T27" fmla="*/ 121 h 410"/>
                    <a:gd name="T28" fmla="*/ 62 w 150"/>
                    <a:gd name="T29" fmla="*/ 142 h 410"/>
                    <a:gd name="T30" fmla="*/ 45 w 150"/>
                    <a:gd name="T31" fmla="*/ 190 h 410"/>
                    <a:gd name="T32" fmla="*/ 43 w 150"/>
                    <a:gd name="T33" fmla="*/ 198 h 410"/>
                    <a:gd name="T34" fmla="*/ 36 w 150"/>
                    <a:gd name="T35" fmla="*/ 204 h 410"/>
                    <a:gd name="T36" fmla="*/ 34 w 150"/>
                    <a:gd name="T37" fmla="*/ 220 h 410"/>
                    <a:gd name="T38" fmla="*/ 31 w 150"/>
                    <a:gd name="T39" fmla="*/ 227 h 410"/>
                    <a:gd name="T40" fmla="*/ 17 w 150"/>
                    <a:gd name="T41" fmla="*/ 306 h 410"/>
                    <a:gd name="T42" fmla="*/ 11 w 150"/>
                    <a:gd name="T43" fmla="*/ 335 h 410"/>
                    <a:gd name="T44" fmla="*/ 2 w 150"/>
                    <a:gd name="T45" fmla="*/ 339 h 410"/>
                    <a:gd name="T46" fmla="*/ 5 w 150"/>
                    <a:gd name="T47" fmla="*/ 33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23" name="Rectangle 295">
                <a:extLst>
                  <a:ext uri="{FF2B5EF4-FFF2-40B4-BE49-F238E27FC236}">
                    <a16:creationId xmlns:a16="http://schemas.microsoft.com/office/drawing/2014/main" id="{D77C3CC2-00E3-A45D-95D3-FD095664B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A</a:t>
                </a:r>
                <a:r>
                  <a:rPr lang="ru-RU" altLang="en-US" i="1">
                    <a:solidFill>
                      <a:schemeClr val="bg2"/>
                    </a:solidFill>
                    <a:latin typeface="Kosher-Normal" charset="0"/>
                  </a:rPr>
                  <a:t>З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0442" name="Group 296">
              <a:extLst>
                <a:ext uri="{FF2B5EF4-FFF2-40B4-BE49-F238E27FC236}">
                  <a16:creationId xmlns:a16="http://schemas.microsoft.com/office/drawing/2014/main" id="{DCCB3D99-92EB-A51D-2515-D1426C0D05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334"/>
              <a:ext cx="278" cy="260"/>
              <a:chOff x="1609" y="1231"/>
              <a:chExt cx="278" cy="260"/>
            </a:xfrm>
          </p:grpSpPr>
          <p:grpSp>
            <p:nvGrpSpPr>
              <p:cNvPr id="50465" name="Group 297">
                <a:extLst>
                  <a:ext uri="{FF2B5EF4-FFF2-40B4-BE49-F238E27FC236}">
                    <a16:creationId xmlns:a16="http://schemas.microsoft.com/office/drawing/2014/main" id="{8E3B354D-53C2-CFF1-2E29-EEBAA40349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467" name="Group 299">
                  <a:extLst>
                    <a:ext uri="{FF2B5EF4-FFF2-40B4-BE49-F238E27FC236}">
                      <a16:creationId xmlns:a16="http://schemas.microsoft.com/office/drawing/2014/main" id="{CB99D69E-D93A-AD3B-A57D-886D041758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28" name="Freeform 300" descr="Cork">
                    <a:extLst>
                      <a:ext uri="{FF2B5EF4-FFF2-40B4-BE49-F238E27FC236}">
                        <a16:creationId xmlns:a16="http://schemas.microsoft.com/office/drawing/2014/main" id="{C3FF3C79-F4B5-A3F0-1ADF-72D2D34600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28 w 592"/>
                      <a:gd name="T1" fmla="*/ 255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6 h 90"/>
                      <a:gd name="T10" fmla="*/ 526 w 592"/>
                      <a:gd name="T11" fmla="*/ 113 h 90"/>
                      <a:gd name="T12" fmla="*/ 589 w 592"/>
                      <a:gd name="T13" fmla="*/ 130 h 90"/>
                      <a:gd name="T14" fmla="*/ 824 w 592"/>
                      <a:gd name="T15" fmla="*/ 147 h 90"/>
                      <a:gd name="T16" fmla="*/ 1170 w 592"/>
                      <a:gd name="T17" fmla="*/ 125 h 90"/>
                      <a:gd name="T18" fmla="*/ 1634 w 592"/>
                      <a:gd name="T19" fmla="*/ 45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0 h 90"/>
                      <a:gd name="T30" fmla="*/ 2022 w 592"/>
                      <a:gd name="T31" fmla="*/ 18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29" name="Freeform 301" descr="Cork">
                    <a:extLst>
                      <a:ext uri="{FF2B5EF4-FFF2-40B4-BE49-F238E27FC236}">
                        <a16:creationId xmlns:a16="http://schemas.microsoft.com/office/drawing/2014/main" id="{DA2450E1-938E-FB91-DFE4-775F1864B7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2077 w 599"/>
                      <a:gd name="T1" fmla="*/ 0 h 432"/>
                      <a:gd name="T2" fmla="*/ 2063 w 599"/>
                      <a:gd name="T3" fmla="*/ 17 h 432"/>
                      <a:gd name="T4" fmla="*/ 2042 w 599"/>
                      <a:gd name="T5" fmla="*/ 29 h 432"/>
                      <a:gd name="T6" fmla="*/ 2028 w 599"/>
                      <a:gd name="T7" fmla="*/ 69 h 432"/>
                      <a:gd name="T8" fmla="*/ 1931 w 599"/>
                      <a:gd name="T9" fmla="*/ 264 h 432"/>
                      <a:gd name="T10" fmla="*/ 1820 w 599"/>
                      <a:gd name="T11" fmla="*/ 596 h 432"/>
                      <a:gd name="T12" fmla="*/ 1786 w 599"/>
                      <a:gd name="T13" fmla="*/ 762 h 432"/>
                      <a:gd name="T14" fmla="*/ 1751 w 599"/>
                      <a:gd name="T15" fmla="*/ 1003 h 432"/>
                      <a:gd name="T16" fmla="*/ 1716 w 599"/>
                      <a:gd name="T17" fmla="*/ 1152 h 432"/>
                      <a:gd name="T18" fmla="*/ 1598 w 599"/>
                      <a:gd name="T19" fmla="*/ 1209 h 432"/>
                      <a:gd name="T20" fmla="*/ 1501 w 599"/>
                      <a:gd name="T21" fmla="*/ 1186 h 432"/>
                      <a:gd name="T22" fmla="*/ 1460 w 599"/>
                      <a:gd name="T23" fmla="*/ 1175 h 432"/>
                      <a:gd name="T24" fmla="*/ 1474 w 599"/>
                      <a:gd name="T25" fmla="*/ 1009 h 432"/>
                      <a:gd name="T26" fmla="*/ 1494 w 599"/>
                      <a:gd name="T27" fmla="*/ 969 h 432"/>
                      <a:gd name="T28" fmla="*/ 1404 w 599"/>
                      <a:gd name="T29" fmla="*/ 940 h 432"/>
                      <a:gd name="T30" fmla="*/ 1203 w 599"/>
                      <a:gd name="T31" fmla="*/ 906 h 432"/>
                      <a:gd name="T32" fmla="*/ 392 w 599"/>
                      <a:gd name="T33" fmla="*/ 1032 h 432"/>
                      <a:gd name="T34" fmla="*/ 357 w 599"/>
                      <a:gd name="T35" fmla="*/ 1055 h 432"/>
                      <a:gd name="T36" fmla="*/ 302 w 599"/>
                      <a:gd name="T37" fmla="*/ 1123 h 432"/>
                      <a:gd name="T38" fmla="*/ 184 w 599"/>
                      <a:gd name="T39" fmla="*/ 1238 h 432"/>
                      <a:gd name="T40" fmla="*/ 101 w 599"/>
                      <a:gd name="T41" fmla="*/ 1209 h 432"/>
                      <a:gd name="T42" fmla="*/ 59 w 599"/>
                      <a:gd name="T43" fmla="*/ 1186 h 432"/>
                      <a:gd name="T44" fmla="*/ 24 w 599"/>
                      <a:gd name="T45" fmla="*/ 1141 h 432"/>
                      <a:gd name="T46" fmla="*/ 38 w 599"/>
                      <a:gd name="T47" fmla="*/ 1066 h 432"/>
                      <a:gd name="T48" fmla="*/ 59 w 599"/>
                      <a:gd name="T49" fmla="*/ 957 h 432"/>
                      <a:gd name="T50" fmla="*/ 94 w 599"/>
                      <a:gd name="T51" fmla="*/ 751 h 432"/>
                      <a:gd name="T52" fmla="*/ 101 w 599"/>
                      <a:gd name="T53" fmla="*/ 539 h 432"/>
                      <a:gd name="T54" fmla="*/ 107 w 599"/>
                      <a:gd name="T55" fmla="*/ 361 h 432"/>
                      <a:gd name="T56" fmla="*/ 101 w 599"/>
                      <a:gd name="T57" fmla="*/ 235 h 432"/>
                      <a:gd name="T58" fmla="*/ 73 w 599"/>
                      <a:gd name="T59" fmla="*/ 86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31" name="Freeform 303">
                  <a:extLst>
                    <a:ext uri="{FF2B5EF4-FFF2-40B4-BE49-F238E27FC236}">
                      <a16:creationId xmlns:a16="http://schemas.microsoft.com/office/drawing/2014/main" id="{2CBDDE6B-51D0-85F2-A941-5EE0B6373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5 w 85"/>
                    <a:gd name="T1" fmla="*/ 134 h 318"/>
                    <a:gd name="T2" fmla="*/ 67 w 85"/>
                    <a:gd name="T3" fmla="*/ 60 h 318"/>
                    <a:gd name="T4" fmla="*/ 49 w 85"/>
                    <a:gd name="T5" fmla="*/ 38 h 318"/>
                    <a:gd name="T6" fmla="*/ 58 w 85"/>
                    <a:gd name="T7" fmla="*/ 60 h 318"/>
                    <a:gd name="T8" fmla="*/ 67 w 85"/>
                    <a:gd name="T9" fmla="*/ 24 h 318"/>
                    <a:gd name="T10" fmla="*/ 40 w 85"/>
                    <a:gd name="T11" fmla="*/ 9 h 318"/>
                    <a:gd name="T12" fmla="*/ 40 w 85"/>
                    <a:gd name="T13" fmla="*/ 38 h 318"/>
                    <a:gd name="T14" fmla="*/ 49 w 85"/>
                    <a:gd name="T15" fmla="*/ 163 h 318"/>
                    <a:gd name="T16" fmla="*/ 31 w 85"/>
                    <a:gd name="T17" fmla="*/ 141 h 318"/>
                    <a:gd name="T18" fmla="*/ 40 w 85"/>
                    <a:gd name="T19" fmla="*/ 112 h 318"/>
                    <a:gd name="T20" fmla="*/ 49 w 85"/>
                    <a:gd name="T21" fmla="*/ 141 h 318"/>
                    <a:gd name="T22" fmla="*/ 40 w 85"/>
                    <a:gd name="T23" fmla="*/ 89 h 318"/>
                    <a:gd name="T24" fmla="*/ 49 w 85"/>
                    <a:gd name="T25" fmla="*/ 134 h 318"/>
                    <a:gd name="T26" fmla="*/ 40 w 85"/>
                    <a:gd name="T27" fmla="*/ 104 h 318"/>
                    <a:gd name="T28" fmla="*/ 49 w 85"/>
                    <a:gd name="T29" fmla="*/ 126 h 318"/>
                    <a:gd name="T30" fmla="*/ 58 w 85"/>
                    <a:gd name="T31" fmla="*/ 149 h 318"/>
                    <a:gd name="T32" fmla="*/ 75 w 85"/>
                    <a:gd name="T33" fmla="*/ 177 h 318"/>
                    <a:gd name="T34" fmla="*/ 84 w 85"/>
                    <a:gd name="T35" fmla="*/ 200 h 318"/>
                    <a:gd name="T36" fmla="*/ 75 w 85"/>
                    <a:gd name="T37" fmla="*/ 244 h 318"/>
                    <a:gd name="T38" fmla="*/ 67 w 85"/>
                    <a:gd name="T39" fmla="*/ 237 h 318"/>
                    <a:gd name="T40" fmla="*/ 58 w 85"/>
                    <a:gd name="T41" fmla="*/ 274 h 318"/>
                    <a:gd name="T42" fmla="*/ 40 w 85"/>
                    <a:gd name="T43" fmla="*/ 252 h 318"/>
                    <a:gd name="T44" fmla="*/ 31 w 85"/>
                    <a:gd name="T45" fmla="*/ 177 h 318"/>
                    <a:gd name="T46" fmla="*/ 23 w 85"/>
                    <a:gd name="T47" fmla="*/ 215 h 318"/>
                    <a:gd name="T48" fmla="*/ 5 w 85"/>
                    <a:gd name="T49" fmla="*/ 185 h 318"/>
                    <a:gd name="T50" fmla="*/ 40 w 85"/>
                    <a:gd name="T51" fmla="*/ 126 h 318"/>
                    <a:gd name="T52" fmla="*/ 67 w 85"/>
                    <a:gd name="T53" fmla="*/ 149 h 318"/>
                    <a:gd name="T54" fmla="*/ 75 w 85"/>
                    <a:gd name="T55" fmla="*/ 192 h 318"/>
                    <a:gd name="T56" fmla="*/ 67 w 85"/>
                    <a:gd name="T57" fmla="*/ 163 h 318"/>
                    <a:gd name="T58" fmla="*/ 67 w 85"/>
                    <a:gd name="T59" fmla="*/ 9 h 318"/>
                    <a:gd name="T60" fmla="*/ 49 w 85"/>
                    <a:gd name="T61" fmla="*/ 31 h 318"/>
                    <a:gd name="T62" fmla="*/ 23 w 85"/>
                    <a:gd name="T63" fmla="*/ 38 h 318"/>
                    <a:gd name="T64" fmla="*/ 40 w 85"/>
                    <a:gd name="T65" fmla="*/ 82 h 318"/>
                    <a:gd name="T66" fmla="*/ 58 w 85"/>
                    <a:gd name="T67" fmla="*/ 119 h 318"/>
                    <a:gd name="T68" fmla="*/ 75 w 85"/>
                    <a:gd name="T69" fmla="*/ 13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2" name="Freeform 304">
                  <a:extLst>
                    <a:ext uri="{FF2B5EF4-FFF2-40B4-BE49-F238E27FC236}">
                      <a16:creationId xmlns:a16="http://schemas.microsoft.com/office/drawing/2014/main" id="{2184C9B6-287C-F339-3341-E6A29626C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4 w 105"/>
                    <a:gd name="T3" fmla="*/ 4 h 354"/>
                    <a:gd name="T4" fmla="*/ 74 w 105"/>
                    <a:gd name="T5" fmla="*/ 25 h 354"/>
                    <a:gd name="T6" fmla="*/ 86 w 105"/>
                    <a:gd name="T7" fmla="*/ 53 h 354"/>
                    <a:gd name="T8" fmla="*/ 86 w 105"/>
                    <a:gd name="T9" fmla="*/ 127 h 354"/>
                    <a:gd name="T10" fmla="*/ 99 w 105"/>
                    <a:gd name="T11" fmla="*/ 146 h 354"/>
                    <a:gd name="T12" fmla="*/ 99 w 105"/>
                    <a:gd name="T13" fmla="*/ 209 h 354"/>
                    <a:gd name="T14" fmla="*/ 86 w 105"/>
                    <a:gd name="T15" fmla="*/ 292 h 354"/>
                    <a:gd name="T16" fmla="*/ 69 w 105"/>
                    <a:gd name="T17" fmla="*/ 308 h 354"/>
                    <a:gd name="T18" fmla="*/ 14 w 105"/>
                    <a:gd name="T19" fmla="*/ 278 h 354"/>
                    <a:gd name="T20" fmla="*/ 12 w 105"/>
                    <a:gd name="T21" fmla="*/ 245 h 354"/>
                    <a:gd name="T22" fmla="*/ 14 w 105"/>
                    <a:gd name="T23" fmla="*/ 213 h 354"/>
                    <a:gd name="T24" fmla="*/ 9 w 105"/>
                    <a:gd name="T25" fmla="*/ 85 h 354"/>
                    <a:gd name="T26" fmla="*/ 20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3" name="Freeform 305">
                  <a:extLst>
                    <a:ext uri="{FF2B5EF4-FFF2-40B4-BE49-F238E27FC236}">
                      <a16:creationId xmlns:a16="http://schemas.microsoft.com/office/drawing/2014/main" id="{DDD42D26-5401-3EC6-E94A-FD1032CC6C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4 w 149"/>
                    <a:gd name="T1" fmla="*/ 18 h 376"/>
                    <a:gd name="T2" fmla="*/ 136 w 149"/>
                    <a:gd name="T3" fmla="*/ 90 h 376"/>
                    <a:gd name="T4" fmla="*/ 128 w 149"/>
                    <a:gd name="T5" fmla="*/ 114 h 376"/>
                    <a:gd name="T6" fmla="*/ 124 w 149"/>
                    <a:gd name="T7" fmla="*/ 123 h 376"/>
                    <a:gd name="T8" fmla="*/ 106 w 149"/>
                    <a:gd name="T9" fmla="*/ 214 h 376"/>
                    <a:gd name="T10" fmla="*/ 84 w 149"/>
                    <a:gd name="T11" fmla="*/ 276 h 376"/>
                    <a:gd name="T12" fmla="*/ 67 w 149"/>
                    <a:gd name="T13" fmla="*/ 318 h 376"/>
                    <a:gd name="T14" fmla="*/ 57 w 149"/>
                    <a:gd name="T15" fmla="*/ 319 h 376"/>
                    <a:gd name="T16" fmla="*/ 18 w 149"/>
                    <a:gd name="T17" fmla="*/ 325 h 376"/>
                    <a:gd name="T18" fmla="*/ 2 w 149"/>
                    <a:gd name="T19" fmla="*/ 308 h 376"/>
                    <a:gd name="T20" fmla="*/ 5 w 149"/>
                    <a:gd name="T21" fmla="*/ 277 h 376"/>
                    <a:gd name="T22" fmla="*/ 8 w 149"/>
                    <a:gd name="T23" fmla="*/ 193 h 376"/>
                    <a:gd name="T24" fmla="*/ 21 w 149"/>
                    <a:gd name="T25" fmla="*/ 175 h 376"/>
                    <a:gd name="T26" fmla="*/ 35 w 149"/>
                    <a:gd name="T27" fmla="*/ 93 h 376"/>
                    <a:gd name="T28" fmla="*/ 43 w 149"/>
                    <a:gd name="T29" fmla="*/ 65 h 376"/>
                    <a:gd name="T30" fmla="*/ 82 w 149"/>
                    <a:gd name="T31" fmla="*/ 16 h 376"/>
                    <a:gd name="T32" fmla="*/ 124 w 149"/>
                    <a:gd name="T33" fmla="*/ 16 h 376"/>
                    <a:gd name="T34" fmla="*/ 144 w 149"/>
                    <a:gd name="T35" fmla="*/ 18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4" name="Freeform 306">
                  <a:extLst>
                    <a:ext uri="{FF2B5EF4-FFF2-40B4-BE49-F238E27FC236}">
                      <a16:creationId xmlns:a16="http://schemas.microsoft.com/office/drawing/2014/main" id="{0B184BD4-31C6-BDCC-CFE9-DAE60308B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7 w 96"/>
                    <a:gd name="T1" fmla="*/ 427 h 504"/>
                    <a:gd name="T2" fmla="*/ 62 w 96"/>
                    <a:gd name="T3" fmla="*/ 434 h 504"/>
                    <a:gd name="T4" fmla="*/ 74 w 96"/>
                    <a:gd name="T5" fmla="*/ 396 h 504"/>
                    <a:gd name="T6" fmla="*/ 74 w 96"/>
                    <a:gd name="T7" fmla="*/ 284 h 504"/>
                    <a:gd name="T8" fmla="*/ 90 w 96"/>
                    <a:gd name="T9" fmla="*/ 188 h 504"/>
                    <a:gd name="T10" fmla="*/ 98 w 96"/>
                    <a:gd name="T11" fmla="*/ 153 h 504"/>
                    <a:gd name="T12" fmla="*/ 90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9 h 504"/>
                    <a:gd name="T22" fmla="*/ 41 w 96"/>
                    <a:gd name="T23" fmla="*/ 357 h 504"/>
                    <a:gd name="T24" fmla="*/ 25 w 96"/>
                    <a:gd name="T25" fmla="*/ 416 h 504"/>
                    <a:gd name="T26" fmla="*/ 27 w 96"/>
                    <a:gd name="T27" fmla="*/ 427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5" name="Freeform 307">
                  <a:extLst>
                    <a:ext uri="{FF2B5EF4-FFF2-40B4-BE49-F238E27FC236}">
                      <a16:creationId xmlns:a16="http://schemas.microsoft.com/office/drawing/2014/main" id="{2F2791E2-3411-404E-7979-FA1344E8FE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35 h 410"/>
                    <a:gd name="T2" fmla="*/ 43 w 150"/>
                    <a:gd name="T3" fmla="*/ 360 h 410"/>
                    <a:gd name="T4" fmla="*/ 85 w 150"/>
                    <a:gd name="T5" fmla="*/ 353 h 410"/>
                    <a:gd name="T6" fmla="*/ 99 w 150"/>
                    <a:gd name="T7" fmla="*/ 318 h 410"/>
                    <a:gd name="T8" fmla="*/ 122 w 150"/>
                    <a:gd name="T9" fmla="*/ 246 h 410"/>
                    <a:gd name="T10" fmla="*/ 137 w 150"/>
                    <a:gd name="T11" fmla="*/ 190 h 410"/>
                    <a:gd name="T12" fmla="*/ 145 w 150"/>
                    <a:gd name="T13" fmla="*/ 169 h 410"/>
                    <a:gd name="T14" fmla="*/ 147 w 150"/>
                    <a:gd name="T15" fmla="*/ 103 h 410"/>
                    <a:gd name="T16" fmla="*/ 154 w 150"/>
                    <a:gd name="T17" fmla="*/ 89 h 410"/>
                    <a:gd name="T18" fmla="*/ 156 w 150"/>
                    <a:gd name="T19" fmla="*/ 42 h 410"/>
                    <a:gd name="T20" fmla="*/ 139 w 150"/>
                    <a:gd name="T21" fmla="*/ 0 h 410"/>
                    <a:gd name="T22" fmla="*/ 99 w 150"/>
                    <a:gd name="T23" fmla="*/ 11 h 410"/>
                    <a:gd name="T24" fmla="*/ 82 w 150"/>
                    <a:gd name="T25" fmla="*/ 47 h 410"/>
                    <a:gd name="T26" fmla="*/ 70 w 150"/>
                    <a:gd name="T27" fmla="*/ 121 h 410"/>
                    <a:gd name="T28" fmla="*/ 62 w 150"/>
                    <a:gd name="T29" fmla="*/ 142 h 410"/>
                    <a:gd name="T30" fmla="*/ 45 w 150"/>
                    <a:gd name="T31" fmla="*/ 190 h 410"/>
                    <a:gd name="T32" fmla="*/ 43 w 150"/>
                    <a:gd name="T33" fmla="*/ 198 h 410"/>
                    <a:gd name="T34" fmla="*/ 36 w 150"/>
                    <a:gd name="T35" fmla="*/ 204 h 410"/>
                    <a:gd name="T36" fmla="*/ 34 w 150"/>
                    <a:gd name="T37" fmla="*/ 220 h 410"/>
                    <a:gd name="T38" fmla="*/ 31 w 150"/>
                    <a:gd name="T39" fmla="*/ 227 h 410"/>
                    <a:gd name="T40" fmla="*/ 17 w 150"/>
                    <a:gd name="T41" fmla="*/ 306 h 410"/>
                    <a:gd name="T42" fmla="*/ 11 w 150"/>
                    <a:gd name="T43" fmla="*/ 335 h 410"/>
                    <a:gd name="T44" fmla="*/ 2 w 150"/>
                    <a:gd name="T45" fmla="*/ 339 h 410"/>
                    <a:gd name="T46" fmla="*/ 5 w 150"/>
                    <a:gd name="T47" fmla="*/ 33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36" name="Rectangle 308">
                <a:extLst>
                  <a:ext uri="{FF2B5EF4-FFF2-40B4-BE49-F238E27FC236}">
                    <a16:creationId xmlns:a16="http://schemas.microsoft.com/office/drawing/2014/main" id="{16A5D5E2-DEA3-B9BC-3122-75116E51A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ru-RU" altLang="en-US" i="1">
                    <a:solidFill>
                      <a:schemeClr val="bg2"/>
                    </a:solidFill>
                    <a:latin typeface="Helvetica" pitchFamily="2" charset="0"/>
                  </a:rPr>
                  <a:t>ЗЗ</a:t>
                </a:r>
                <a:endParaRPr lang="en-US" altLang="en-US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0443" name="Group 309">
              <a:extLst>
                <a:ext uri="{FF2B5EF4-FFF2-40B4-BE49-F238E27FC236}">
                  <a16:creationId xmlns:a16="http://schemas.microsoft.com/office/drawing/2014/main" id="{E1DAEF9A-8CF7-C6BD-6AF6-DB3A9E886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78"/>
              <a:ext cx="247" cy="260"/>
              <a:chOff x="1609" y="1231"/>
              <a:chExt cx="247" cy="260"/>
            </a:xfrm>
          </p:grpSpPr>
          <p:grpSp>
            <p:nvGrpSpPr>
              <p:cNvPr id="50455" name="Group 310">
                <a:extLst>
                  <a:ext uri="{FF2B5EF4-FFF2-40B4-BE49-F238E27FC236}">
                    <a16:creationId xmlns:a16="http://schemas.microsoft.com/office/drawing/2014/main" id="{51C0A481-B931-ED2E-2BA5-FF9468DD29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457" name="Group 312">
                  <a:extLst>
                    <a:ext uri="{FF2B5EF4-FFF2-40B4-BE49-F238E27FC236}">
                      <a16:creationId xmlns:a16="http://schemas.microsoft.com/office/drawing/2014/main" id="{8977E76A-EAD2-E8A5-50F6-47E0C18003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41" name="Freeform 313" descr="Cork">
                    <a:extLst>
                      <a:ext uri="{FF2B5EF4-FFF2-40B4-BE49-F238E27FC236}">
                        <a16:creationId xmlns:a16="http://schemas.microsoft.com/office/drawing/2014/main" id="{D04DCA00-C5BC-F7DB-9041-C7DA95858B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28 w 592"/>
                      <a:gd name="T1" fmla="*/ 255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6 h 90"/>
                      <a:gd name="T10" fmla="*/ 526 w 592"/>
                      <a:gd name="T11" fmla="*/ 113 h 90"/>
                      <a:gd name="T12" fmla="*/ 589 w 592"/>
                      <a:gd name="T13" fmla="*/ 130 h 90"/>
                      <a:gd name="T14" fmla="*/ 824 w 592"/>
                      <a:gd name="T15" fmla="*/ 147 h 90"/>
                      <a:gd name="T16" fmla="*/ 1170 w 592"/>
                      <a:gd name="T17" fmla="*/ 125 h 90"/>
                      <a:gd name="T18" fmla="*/ 1634 w 592"/>
                      <a:gd name="T19" fmla="*/ 45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0 h 90"/>
                      <a:gd name="T30" fmla="*/ 2022 w 592"/>
                      <a:gd name="T31" fmla="*/ 18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42" name="Freeform 314" descr="Cork">
                    <a:extLst>
                      <a:ext uri="{FF2B5EF4-FFF2-40B4-BE49-F238E27FC236}">
                        <a16:creationId xmlns:a16="http://schemas.microsoft.com/office/drawing/2014/main" id="{B4E3117B-19DC-F82B-1BD2-64671251D3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2077 w 599"/>
                      <a:gd name="T1" fmla="*/ 0 h 432"/>
                      <a:gd name="T2" fmla="*/ 2063 w 599"/>
                      <a:gd name="T3" fmla="*/ 17 h 432"/>
                      <a:gd name="T4" fmla="*/ 2042 w 599"/>
                      <a:gd name="T5" fmla="*/ 29 h 432"/>
                      <a:gd name="T6" fmla="*/ 2028 w 599"/>
                      <a:gd name="T7" fmla="*/ 69 h 432"/>
                      <a:gd name="T8" fmla="*/ 1931 w 599"/>
                      <a:gd name="T9" fmla="*/ 264 h 432"/>
                      <a:gd name="T10" fmla="*/ 1820 w 599"/>
                      <a:gd name="T11" fmla="*/ 596 h 432"/>
                      <a:gd name="T12" fmla="*/ 1786 w 599"/>
                      <a:gd name="T13" fmla="*/ 762 h 432"/>
                      <a:gd name="T14" fmla="*/ 1751 w 599"/>
                      <a:gd name="T15" fmla="*/ 1003 h 432"/>
                      <a:gd name="T16" fmla="*/ 1716 w 599"/>
                      <a:gd name="T17" fmla="*/ 1152 h 432"/>
                      <a:gd name="T18" fmla="*/ 1598 w 599"/>
                      <a:gd name="T19" fmla="*/ 1209 h 432"/>
                      <a:gd name="T20" fmla="*/ 1501 w 599"/>
                      <a:gd name="T21" fmla="*/ 1186 h 432"/>
                      <a:gd name="T22" fmla="*/ 1460 w 599"/>
                      <a:gd name="T23" fmla="*/ 1175 h 432"/>
                      <a:gd name="T24" fmla="*/ 1474 w 599"/>
                      <a:gd name="T25" fmla="*/ 1009 h 432"/>
                      <a:gd name="T26" fmla="*/ 1494 w 599"/>
                      <a:gd name="T27" fmla="*/ 969 h 432"/>
                      <a:gd name="T28" fmla="*/ 1404 w 599"/>
                      <a:gd name="T29" fmla="*/ 940 h 432"/>
                      <a:gd name="T30" fmla="*/ 1203 w 599"/>
                      <a:gd name="T31" fmla="*/ 906 h 432"/>
                      <a:gd name="T32" fmla="*/ 392 w 599"/>
                      <a:gd name="T33" fmla="*/ 1032 h 432"/>
                      <a:gd name="T34" fmla="*/ 357 w 599"/>
                      <a:gd name="T35" fmla="*/ 1055 h 432"/>
                      <a:gd name="T36" fmla="*/ 302 w 599"/>
                      <a:gd name="T37" fmla="*/ 1123 h 432"/>
                      <a:gd name="T38" fmla="*/ 184 w 599"/>
                      <a:gd name="T39" fmla="*/ 1238 h 432"/>
                      <a:gd name="T40" fmla="*/ 101 w 599"/>
                      <a:gd name="T41" fmla="*/ 1209 h 432"/>
                      <a:gd name="T42" fmla="*/ 59 w 599"/>
                      <a:gd name="T43" fmla="*/ 1186 h 432"/>
                      <a:gd name="T44" fmla="*/ 24 w 599"/>
                      <a:gd name="T45" fmla="*/ 1141 h 432"/>
                      <a:gd name="T46" fmla="*/ 38 w 599"/>
                      <a:gd name="T47" fmla="*/ 1066 h 432"/>
                      <a:gd name="T48" fmla="*/ 59 w 599"/>
                      <a:gd name="T49" fmla="*/ 957 h 432"/>
                      <a:gd name="T50" fmla="*/ 94 w 599"/>
                      <a:gd name="T51" fmla="*/ 751 h 432"/>
                      <a:gd name="T52" fmla="*/ 101 w 599"/>
                      <a:gd name="T53" fmla="*/ 539 h 432"/>
                      <a:gd name="T54" fmla="*/ 107 w 599"/>
                      <a:gd name="T55" fmla="*/ 361 h 432"/>
                      <a:gd name="T56" fmla="*/ 101 w 599"/>
                      <a:gd name="T57" fmla="*/ 235 h 432"/>
                      <a:gd name="T58" fmla="*/ 73 w 599"/>
                      <a:gd name="T59" fmla="*/ 86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44" name="Freeform 316">
                  <a:extLst>
                    <a:ext uri="{FF2B5EF4-FFF2-40B4-BE49-F238E27FC236}">
                      <a16:creationId xmlns:a16="http://schemas.microsoft.com/office/drawing/2014/main" id="{4F629037-7E20-591F-F697-D2398A40D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5 w 85"/>
                    <a:gd name="T1" fmla="*/ 134 h 318"/>
                    <a:gd name="T2" fmla="*/ 67 w 85"/>
                    <a:gd name="T3" fmla="*/ 60 h 318"/>
                    <a:gd name="T4" fmla="*/ 49 w 85"/>
                    <a:gd name="T5" fmla="*/ 38 h 318"/>
                    <a:gd name="T6" fmla="*/ 58 w 85"/>
                    <a:gd name="T7" fmla="*/ 60 h 318"/>
                    <a:gd name="T8" fmla="*/ 67 w 85"/>
                    <a:gd name="T9" fmla="*/ 24 h 318"/>
                    <a:gd name="T10" fmla="*/ 40 w 85"/>
                    <a:gd name="T11" fmla="*/ 9 h 318"/>
                    <a:gd name="T12" fmla="*/ 40 w 85"/>
                    <a:gd name="T13" fmla="*/ 38 h 318"/>
                    <a:gd name="T14" fmla="*/ 49 w 85"/>
                    <a:gd name="T15" fmla="*/ 163 h 318"/>
                    <a:gd name="T16" fmla="*/ 31 w 85"/>
                    <a:gd name="T17" fmla="*/ 141 h 318"/>
                    <a:gd name="T18" fmla="*/ 40 w 85"/>
                    <a:gd name="T19" fmla="*/ 112 h 318"/>
                    <a:gd name="T20" fmla="*/ 49 w 85"/>
                    <a:gd name="T21" fmla="*/ 141 h 318"/>
                    <a:gd name="T22" fmla="*/ 40 w 85"/>
                    <a:gd name="T23" fmla="*/ 89 h 318"/>
                    <a:gd name="T24" fmla="*/ 49 w 85"/>
                    <a:gd name="T25" fmla="*/ 134 h 318"/>
                    <a:gd name="T26" fmla="*/ 40 w 85"/>
                    <a:gd name="T27" fmla="*/ 104 h 318"/>
                    <a:gd name="T28" fmla="*/ 49 w 85"/>
                    <a:gd name="T29" fmla="*/ 126 h 318"/>
                    <a:gd name="T30" fmla="*/ 58 w 85"/>
                    <a:gd name="T31" fmla="*/ 149 h 318"/>
                    <a:gd name="T32" fmla="*/ 75 w 85"/>
                    <a:gd name="T33" fmla="*/ 177 h 318"/>
                    <a:gd name="T34" fmla="*/ 84 w 85"/>
                    <a:gd name="T35" fmla="*/ 200 h 318"/>
                    <a:gd name="T36" fmla="*/ 75 w 85"/>
                    <a:gd name="T37" fmla="*/ 244 h 318"/>
                    <a:gd name="T38" fmla="*/ 67 w 85"/>
                    <a:gd name="T39" fmla="*/ 237 h 318"/>
                    <a:gd name="T40" fmla="*/ 58 w 85"/>
                    <a:gd name="T41" fmla="*/ 274 h 318"/>
                    <a:gd name="T42" fmla="*/ 40 w 85"/>
                    <a:gd name="T43" fmla="*/ 252 h 318"/>
                    <a:gd name="T44" fmla="*/ 31 w 85"/>
                    <a:gd name="T45" fmla="*/ 177 h 318"/>
                    <a:gd name="T46" fmla="*/ 23 w 85"/>
                    <a:gd name="T47" fmla="*/ 215 h 318"/>
                    <a:gd name="T48" fmla="*/ 5 w 85"/>
                    <a:gd name="T49" fmla="*/ 185 h 318"/>
                    <a:gd name="T50" fmla="*/ 40 w 85"/>
                    <a:gd name="T51" fmla="*/ 126 h 318"/>
                    <a:gd name="T52" fmla="*/ 67 w 85"/>
                    <a:gd name="T53" fmla="*/ 149 h 318"/>
                    <a:gd name="T54" fmla="*/ 75 w 85"/>
                    <a:gd name="T55" fmla="*/ 192 h 318"/>
                    <a:gd name="T56" fmla="*/ 67 w 85"/>
                    <a:gd name="T57" fmla="*/ 163 h 318"/>
                    <a:gd name="T58" fmla="*/ 67 w 85"/>
                    <a:gd name="T59" fmla="*/ 9 h 318"/>
                    <a:gd name="T60" fmla="*/ 49 w 85"/>
                    <a:gd name="T61" fmla="*/ 31 h 318"/>
                    <a:gd name="T62" fmla="*/ 23 w 85"/>
                    <a:gd name="T63" fmla="*/ 38 h 318"/>
                    <a:gd name="T64" fmla="*/ 40 w 85"/>
                    <a:gd name="T65" fmla="*/ 82 h 318"/>
                    <a:gd name="T66" fmla="*/ 58 w 85"/>
                    <a:gd name="T67" fmla="*/ 119 h 318"/>
                    <a:gd name="T68" fmla="*/ 75 w 85"/>
                    <a:gd name="T69" fmla="*/ 13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5" name="Freeform 317">
                  <a:extLst>
                    <a:ext uri="{FF2B5EF4-FFF2-40B4-BE49-F238E27FC236}">
                      <a16:creationId xmlns:a16="http://schemas.microsoft.com/office/drawing/2014/main" id="{CB9A86D1-3979-A210-61D2-976708C23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4 w 105"/>
                    <a:gd name="T3" fmla="*/ 4 h 354"/>
                    <a:gd name="T4" fmla="*/ 74 w 105"/>
                    <a:gd name="T5" fmla="*/ 25 h 354"/>
                    <a:gd name="T6" fmla="*/ 86 w 105"/>
                    <a:gd name="T7" fmla="*/ 53 h 354"/>
                    <a:gd name="T8" fmla="*/ 86 w 105"/>
                    <a:gd name="T9" fmla="*/ 127 h 354"/>
                    <a:gd name="T10" fmla="*/ 99 w 105"/>
                    <a:gd name="T11" fmla="*/ 146 h 354"/>
                    <a:gd name="T12" fmla="*/ 99 w 105"/>
                    <a:gd name="T13" fmla="*/ 209 h 354"/>
                    <a:gd name="T14" fmla="*/ 86 w 105"/>
                    <a:gd name="T15" fmla="*/ 292 h 354"/>
                    <a:gd name="T16" fmla="*/ 69 w 105"/>
                    <a:gd name="T17" fmla="*/ 308 h 354"/>
                    <a:gd name="T18" fmla="*/ 14 w 105"/>
                    <a:gd name="T19" fmla="*/ 278 h 354"/>
                    <a:gd name="T20" fmla="*/ 12 w 105"/>
                    <a:gd name="T21" fmla="*/ 245 h 354"/>
                    <a:gd name="T22" fmla="*/ 14 w 105"/>
                    <a:gd name="T23" fmla="*/ 213 h 354"/>
                    <a:gd name="T24" fmla="*/ 9 w 105"/>
                    <a:gd name="T25" fmla="*/ 85 h 354"/>
                    <a:gd name="T26" fmla="*/ 20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6" name="Freeform 318">
                  <a:extLst>
                    <a:ext uri="{FF2B5EF4-FFF2-40B4-BE49-F238E27FC236}">
                      <a16:creationId xmlns:a16="http://schemas.microsoft.com/office/drawing/2014/main" id="{6B7A04C8-BE7C-3EC8-FC5F-D3C3CF7D2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4 w 149"/>
                    <a:gd name="T1" fmla="*/ 18 h 376"/>
                    <a:gd name="T2" fmla="*/ 136 w 149"/>
                    <a:gd name="T3" fmla="*/ 90 h 376"/>
                    <a:gd name="T4" fmla="*/ 128 w 149"/>
                    <a:gd name="T5" fmla="*/ 114 h 376"/>
                    <a:gd name="T6" fmla="*/ 124 w 149"/>
                    <a:gd name="T7" fmla="*/ 123 h 376"/>
                    <a:gd name="T8" fmla="*/ 106 w 149"/>
                    <a:gd name="T9" fmla="*/ 214 h 376"/>
                    <a:gd name="T10" fmla="*/ 84 w 149"/>
                    <a:gd name="T11" fmla="*/ 276 h 376"/>
                    <a:gd name="T12" fmla="*/ 67 w 149"/>
                    <a:gd name="T13" fmla="*/ 318 h 376"/>
                    <a:gd name="T14" fmla="*/ 57 w 149"/>
                    <a:gd name="T15" fmla="*/ 319 h 376"/>
                    <a:gd name="T16" fmla="*/ 18 w 149"/>
                    <a:gd name="T17" fmla="*/ 325 h 376"/>
                    <a:gd name="T18" fmla="*/ 2 w 149"/>
                    <a:gd name="T19" fmla="*/ 308 h 376"/>
                    <a:gd name="T20" fmla="*/ 5 w 149"/>
                    <a:gd name="T21" fmla="*/ 277 h 376"/>
                    <a:gd name="T22" fmla="*/ 8 w 149"/>
                    <a:gd name="T23" fmla="*/ 193 h 376"/>
                    <a:gd name="T24" fmla="*/ 21 w 149"/>
                    <a:gd name="T25" fmla="*/ 175 h 376"/>
                    <a:gd name="T26" fmla="*/ 35 w 149"/>
                    <a:gd name="T27" fmla="*/ 93 h 376"/>
                    <a:gd name="T28" fmla="*/ 43 w 149"/>
                    <a:gd name="T29" fmla="*/ 65 h 376"/>
                    <a:gd name="T30" fmla="*/ 82 w 149"/>
                    <a:gd name="T31" fmla="*/ 16 h 376"/>
                    <a:gd name="T32" fmla="*/ 124 w 149"/>
                    <a:gd name="T33" fmla="*/ 16 h 376"/>
                    <a:gd name="T34" fmla="*/ 144 w 149"/>
                    <a:gd name="T35" fmla="*/ 18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7" name="Freeform 319">
                  <a:extLst>
                    <a:ext uri="{FF2B5EF4-FFF2-40B4-BE49-F238E27FC236}">
                      <a16:creationId xmlns:a16="http://schemas.microsoft.com/office/drawing/2014/main" id="{2B8B194A-20D0-2E49-DC88-E8354E6CDC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7 w 96"/>
                    <a:gd name="T1" fmla="*/ 427 h 504"/>
                    <a:gd name="T2" fmla="*/ 62 w 96"/>
                    <a:gd name="T3" fmla="*/ 434 h 504"/>
                    <a:gd name="T4" fmla="*/ 74 w 96"/>
                    <a:gd name="T5" fmla="*/ 396 h 504"/>
                    <a:gd name="T6" fmla="*/ 74 w 96"/>
                    <a:gd name="T7" fmla="*/ 284 h 504"/>
                    <a:gd name="T8" fmla="*/ 90 w 96"/>
                    <a:gd name="T9" fmla="*/ 188 h 504"/>
                    <a:gd name="T10" fmla="*/ 98 w 96"/>
                    <a:gd name="T11" fmla="*/ 153 h 504"/>
                    <a:gd name="T12" fmla="*/ 90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9 h 504"/>
                    <a:gd name="T22" fmla="*/ 41 w 96"/>
                    <a:gd name="T23" fmla="*/ 357 h 504"/>
                    <a:gd name="T24" fmla="*/ 25 w 96"/>
                    <a:gd name="T25" fmla="*/ 416 h 504"/>
                    <a:gd name="T26" fmla="*/ 27 w 96"/>
                    <a:gd name="T27" fmla="*/ 427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8" name="Freeform 320">
                  <a:extLst>
                    <a:ext uri="{FF2B5EF4-FFF2-40B4-BE49-F238E27FC236}">
                      <a16:creationId xmlns:a16="http://schemas.microsoft.com/office/drawing/2014/main" id="{48B2102D-AFDA-05B4-FB50-2BFF102387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35 h 410"/>
                    <a:gd name="T2" fmla="*/ 43 w 150"/>
                    <a:gd name="T3" fmla="*/ 360 h 410"/>
                    <a:gd name="T4" fmla="*/ 85 w 150"/>
                    <a:gd name="T5" fmla="*/ 353 h 410"/>
                    <a:gd name="T6" fmla="*/ 99 w 150"/>
                    <a:gd name="T7" fmla="*/ 318 h 410"/>
                    <a:gd name="T8" fmla="*/ 122 w 150"/>
                    <a:gd name="T9" fmla="*/ 246 h 410"/>
                    <a:gd name="T10" fmla="*/ 137 w 150"/>
                    <a:gd name="T11" fmla="*/ 190 h 410"/>
                    <a:gd name="T12" fmla="*/ 145 w 150"/>
                    <a:gd name="T13" fmla="*/ 169 h 410"/>
                    <a:gd name="T14" fmla="*/ 147 w 150"/>
                    <a:gd name="T15" fmla="*/ 103 h 410"/>
                    <a:gd name="T16" fmla="*/ 154 w 150"/>
                    <a:gd name="T17" fmla="*/ 89 h 410"/>
                    <a:gd name="T18" fmla="*/ 156 w 150"/>
                    <a:gd name="T19" fmla="*/ 42 h 410"/>
                    <a:gd name="T20" fmla="*/ 139 w 150"/>
                    <a:gd name="T21" fmla="*/ 0 h 410"/>
                    <a:gd name="T22" fmla="*/ 99 w 150"/>
                    <a:gd name="T23" fmla="*/ 11 h 410"/>
                    <a:gd name="T24" fmla="*/ 82 w 150"/>
                    <a:gd name="T25" fmla="*/ 47 h 410"/>
                    <a:gd name="T26" fmla="*/ 70 w 150"/>
                    <a:gd name="T27" fmla="*/ 121 h 410"/>
                    <a:gd name="T28" fmla="*/ 62 w 150"/>
                    <a:gd name="T29" fmla="*/ 142 h 410"/>
                    <a:gd name="T30" fmla="*/ 45 w 150"/>
                    <a:gd name="T31" fmla="*/ 190 h 410"/>
                    <a:gd name="T32" fmla="*/ 43 w 150"/>
                    <a:gd name="T33" fmla="*/ 198 h 410"/>
                    <a:gd name="T34" fmla="*/ 36 w 150"/>
                    <a:gd name="T35" fmla="*/ 204 h 410"/>
                    <a:gd name="T36" fmla="*/ 34 w 150"/>
                    <a:gd name="T37" fmla="*/ 220 h 410"/>
                    <a:gd name="T38" fmla="*/ 31 w 150"/>
                    <a:gd name="T39" fmla="*/ 227 h 410"/>
                    <a:gd name="T40" fmla="*/ 17 w 150"/>
                    <a:gd name="T41" fmla="*/ 306 h 410"/>
                    <a:gd name="T42" fmla="*/ 11 w 150"/>
                    <a:gd name="T43" fmla="*/ 335 h 410"/>
                    <a:gd name="T44" fmla="*/ 2 w 150"/>
                    <a:gd name="T45" fmla="*/ 339 h 410"/>
                    <a:gd name="T46" fmla="*/ 5 w 150"/>
                    <a:gd name="T47" fmla="*/ 33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49" name="Rectangle 321">
                <a:extLst>
                  <a:ext uri="{FF2B5EF4-FFF2-40B4-BE49-F238E27FC236}">
                    <a16:creationId xmlns:a16="http://schemas.microsoft.com/office/drawing/2014/main" id="{4894F080-312F-82E5-A7BB-78F0DEC7E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ru-RU" b="0" i="1">
                  <a:solidFill>
                    <a:schemeClr val="bg2"/>
                  </a:solidFill>
                  <a:latin typeface="Helvetica" charset="0"/>
                  <a:ea typeface="ＭＳ Ｐゴシック" charset="0"/>
                </a:endParaRPr>
              </a:p>
            </p:txBody>
          </p:sp>
        </p:grpSp>
        <p:grpSp>
          <p:nvGrpSpPr>
            <p:cNvPr id="50444" name="Group 322">
              <a:extLst>
                <a:ext uri="{FF2B5EF4-FFF2-40B4-BE49-F238E27FC236}">
                  <a16:creationId xmlns:a16="http://schemas.microsoft.com/office/drawing/2014/main" id="{DF4474A0-60E9-ED95-943E-728F56AB7F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0"/>
              <a:ext cx="247" cy="260"/>
              <a:chOff x="1609" y="1231"/>
              <a:chExt cx="247" cy="260"/>
            </a:xfrm>
          </p:grpSpPr>
          <p:grpSp>
            <p:nvGrpSpPr>
              <p:cNvPr id="50445" name="Group 323">
                <a:extLst>
                  <a:ext uri="{FF2B5EF4-FFF2-40B4-BE49-F238E27FC236}">
                    <a16:creationId xmlns:a16="http://schemas.microsoft.com/office/drawing/2014/main" id="{7C826D0E-384D-2699-C5BF-BE86BACD76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50447" name="Group 325">
                  <a:extLst>
                    <a:ext uri="{FF2B5EF4-FFF2-40B4-BE49-F238E27FC236}">
                      <a16:creationId xmlns:a16="http://schemas.microsoft.com/office/drawing/2014/main" id="{E2EB7DC1-D8B3-F5B5-DF4A-6F86159149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54" name="Freeform 326" descr="Cork">
                    <a:extLst>
                      <a:ext uri="{FF2B5EF4-FFF2-40B4-BE49-F238E27FC236}">
                        <a16:creationId xmlns:a16="http://schemas.microsoft.com/office/drawing/2014/main" id="{3B791D3E-98A9-903B-835B-CBF9203860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28 w 592"/>
                      <a:gd name="T1" fmla="*/ 255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6 h 90"/>
                      <a:gd name="T10" fmla="*/ 526 w 592"/>
                      <a:gd name="T11" fmla="*/ 113 h 90"/>
                      <a:gd name="T12" fmla="*/ 589 w 592"/>
                      <a:gd name="T13" fmla="*/ 130 h 90"/>
                      <a:gd name="T14" fmla="*/ 824 w 592"/>
                      <a:gd name="T15" fmla="*/ 147 h 90"/>
                      <a:gd name="T16" fmla="*/ 1170 w 592"/>
                      <a:gd name="T17" fmla="*/ 125 h 90"/>
                      <a:gd name="T18" fmla="*/ 1634 w 592"/>
                      <a:gd name="T19" fmla="*/ 45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0 h 90"/>
                      <a:gd name="T30" fmla="*/ 2022 w 592"/>
                      <a:gd name="T31" fmla="*/ 18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55" name="Freeform 327" descr="Cork">
                    <a:extLst>
                      <a:ext uri="{FF2B5EF4-FFF2-40B4-BE49-F238E27FC236}">
                        <a16:creationId xmlns:a16="http://schemas.microsoft.com/office/drawing/2014/main" id="{B4A830D7-17BF-C6A2-257F-3F71C6B0A4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2077 w 599"/>
                      <a:gd name="T1" fmla="*/ 0 h 432"/>
                      <a:gd name="T2" fmla="*/ 2063 w 599"/>
                      <a:gd name="T3" fmla="*/ 17 h 432"/>
                      <a:gd name="T4" fmla="*/ 2042 w 599"/>
                      <a:gd name="T5" fmla="*/ 29 h 432"/>
                      <a:gd name="T6" fmla="*/ 2028 w 599"/>
                      <a:gd name="T7" fmla="*/ 69 h 432"/>
                      <a:gd name="T8" fmla="*/ 1931 w 599"/>
                      <a:gd name="T9" fmla="*/ 264 h 432"/>
                      <a:gd name="T10" fmla="*/ 1820 w 599"/>
                      <a:gd name="T11" fmla="*/ 596 h 432"/>
                      <a:gd name="T12" fmla="*/ 1786 w 599"/>
                      <a:gd name="T13" fmla="*/ 762 h 432"/>
                      <a:gd name="T14" fmla="*/ 1751 w 599"/>
                      <a:gd name="T15" fmla="*/ 1003 h 432"/>
                      <a:gd name="T16" fmla="*/ 1716 w 599"/>
                      <a:gd name="T17" fmla="*/ 1152 h 432"/>
                      <a:gd name="T18" fmla="*/ 1598 w 599"/>
                      <a:gd name="T19" fmla="*/ 1209 h 432"/>
                      <a:gd name="T20" fmla="*/ 1501 w 599"/>
                      <a:gd name="T21" fmla="*/ 1186 h 432"/>
                      <a:gd name="T22" fmla="*/ 1460 w 599"/>
                      <a:gd name="T23" fmla="*/ 1175 h 432"/>
                      <a:gd name="T24" fmla="*/ 1474 w 599"/>
                      <a:gd name="T25" fmla="*/ 1009 h 432"/>
                      <a:gd name="T26" fmla="*/ 1494 w 599"/>
                      <a:gd name="T27" fmla="*/ 969 h 432"/>
                      <a:gd name="T28" fmla="*/ 1404 w 599"/>
                      <a:gd name="T29" fmla="*/ 940 h 432"/>
                      <a:gd name="T30" fmla="*/ 1203 w 599"/>
                      <a:gd name="T31" fmla="*/ 906 h 432"/>
                      <a:gd name="T32" fmla="*/ 392 w 599"/>
                      <a:gd name="T33" fmla="*/ 1032 h 432"/>
                      <a:gd name="T34" fmla="*/ 357 w 599"/>
                      <a:gd name="T35" fmla="*/ 1055 h 432"/>
                      <a:gd name="T36" fmla="*/ 302 w 599"/>
                      <a:gd name="T37" fmla="*/ 1123 h 432"/>
                      <a:gd name="T38" fmla="*/ 184 w 599"/>
                      <a:gd name="T39" fmla="*/ 1238 h 432"/>
                      <a:gd name="T40" fmla="*/ 101 w 599"/>
                      <a:gd name="T41" fmla="*/ 1209 h 432"/>
                      <a:gd name="T42" fmla="*/ 59 w 599"/>
                      <a:gd name="T43" fmla="*/ 1186 h 432"/>
                      <a:gd name="T44" fmla="*/ 24 w 599"/>
                      <a:gd name="T45" fmla="*/ 1141 h 432"/>
                      <a:gd name="T46" fmla="*/ 38 w 599"/>
                      <a:gd name="T47" fmla="*/ 1066 h 432"/>
                      <a:gd name="T48" fmla="*/ 59 w 599"/>
                      <a:gd name="T49" fmla="*/ 957 h 432"/>
                      <a:gd name="T50" fmla="*/ 94 w 599"/>
                      <a:gd name="T51" fmla="*/ 751 h 432"/>
                      <a:gd name="T52" fmla="*/ 101 w 599"/>
                      <a:gd name="T53" fmla="*/ 539 h 432"/>
                      <a:gd name="T54" fmla="*/ 107 w 599"/>
                      <a:gd name="T55" fmla="*/ 361 h 432"/>
                      <a:gd name="T56" fmla="*/ 101 w 599"/>
                      <a:gd name="T57" fmla="*/ 235 h 432"/>
                      <a:gd name="T58" fmla="*/ 73 w 599"/>
                      <a:gd name="T59" fmla="*/ 86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57" name="Freeform 329">
                  <a:extLst>
                    <a:ext uri="{FF2B5EF4-FFF2-40B4-BE49-F238E27FC236}">
                      <a16:creationId xmlns:a16="http://schemas.microsoft.com/office/drawing/2014/main" id="{6CEF9074-9FA9-7AE8-1295-5158B383A4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5 w 85"/>
                    <a:gd name="T1" fmla="*/ 134 h 318"/>
                    <a:gd name="T2" fmla="*/ 67 w 85"/>
                    <a:gd name="T3" fmla="*/ 60 h 318"/>
                    <a:gd name="T4" fmla="*/ 49 w 85"/>
                    <a:gd name="T5" fmla="*/ 38 h 318"/>
                    <a:gd name="T6" fmla="*/ 58 w 85"/>
                    <a:gd name="T7" fmla="*/ 60 h 318"/>
                    <a:gd name="T8" fmla="*/ 67 w 85"/>
                    <a:gd name="T9" fmla="*/ 24 h 318"/>
                    <a:gd name="T10" fmla="*/ 40 w 85"/>
                    <a:gd name="T11" fmla="*/ 9 h 318"/>
                    <a:gd name="T12" fmla="*/ 40 w 85"/>
                    <a:gd name="T13" fmla="*/ 38 h 318"/>
                    <a:gd name="T14" fmla="*/ 49 w 85"/>
                    <a:gd name="T15" fmla="*/ 163 h 318"/>
                    <a:gd name="T16" fmla="*/ 31 w 85"/>
                    <a:gd name="T17" fmla="*/ 141 h 318"/>
                    <a:gd name="T18" fmla="*/ 40 w 85"/>
                    <a:gd name="T19" fmla="*/ 112 h 318"/>
                    <a:gd name="T20" fmla="*/ 49 w 85"/>
                    <a:gd name="T21" fmla="*/ 141 h 318"/>
                    <a:gd name="T22" fmla="*/ 40 w 85"/>
                    <a:gd name="T23" fmla="*/ 89 h 318"/>
                    <a:gd name="T24" fmla="*/ 49 w 85"/>
                    <a:gd name="T25" fmla="*/ 134 h 318"/>
                    <a:gd name="T26" fmla="*/ 40 w 85"/>
                    <a:gd name="T27" fmla="*/ 104 h 318"/>
                    <a:gd name="T28" fmla="*/ 49 w 85"/>
                    <a:gd name="T29" fmla="*/ 126 h 318"/>
                    <a:gd name="T30" fmla="*/ 58 w 85"/>
                    <a:gd name="T31" fmla="*/ 149 h 318"/>
                    <a:gd name="T32" fmla="*/ 75 w 85"/>
                    <a:gd name="T33" fmla="*/ 177 h 318"/>
                    <a:gd name="T34" fmla="*/ 84 w 85"/>
                    <a:gd name="T35" fmla="*/ 200 h 318"/>
                    <a:gd name="T36" fmla="*/ 75 w 85"/>
                    <a:gd name="T37" fmla="*/ 244 h 318"/>
                    <a:gd name="T38" fmla="*/ 67 w 85"/>
                    <a:gd name="T39" fmla="*/ 237 h 318"/>
                    <a:gd name="T40" fmla="*/ 58 w 85"/>
                    <a:gd name="T41" fmla="*/ 274 h 318"/>
                    <a:gd name="T42" fmla="*/ 40 w 85"/>
                    <a:gd name="T43" fmla="*/ 252 h 318"/>
                    <a:gd name="T44" fmla="*/ 31 w 85"/>
                    <a:gd name="T45" fmla="*/ 177 h 318"/>
                    <a:gd name="T46" fmla="*/ 23 w 85"/>
                    <a:gd name="T47" fmla="*/ 215 h 318"/>
                    <a:gd name="T48" fmla="*/ 5 w 85"/>
                    <a:gd name="T49" fmla="*/ 185 h 318"/>
                    <a:gd name="T50" fmla="*/ 40 w 85"/>
                    <a:gd name="T51" fmla="*/ 126 h 318"/>
                    <a:gd name="T52" fmla="*/ 67 w 85"/>
                    <a:gd name="T53" fmla="*/ 149 h 318"/>
                    <a:gd name="T54" fmla="*/ 75 w 85"/>
                    <a:gd name="T55" fmla="*/ 192 h 318"/>
                    <a:gd name="T56" fmla="*/ 67 w 85"/>
                    <a:gd name="T57" fmla="*/ 163 h 318"/>
                    <a:gd name="T58" fmla="*/ 67 w 85"/>
                    <a:gd name="T59" fmla="*/ 9 h 318"/>
                    <a:gd name="T60" fmla="*/ 49 w 85"/>
                    <a:gd name="T61" fmla="*/ 31 h 318"/>
                    <a:gd name="T62" fmla="*/ 23 w 85"/>
                    <a:gd name="T63" fmla="*/ 38 h 318"/>
                    <a:gd name="T64" fmla="*/ 40 w 85"/>
                    <a:gd name="T65" fmla="*/ 82 h 318"/>
                    <a:gd name="T66" fmla="*/ 58 w 85"/>
                    <a:gd name="T67" fmla="*/ 119 h 318"/>
                    <a:gd name="T68" fmla="*/ 75 w 85"/>
                    <a:gd name="T69" fmla="*/ 13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8" name="Freeform 330">
                  <a:extLst>
                    <a:ext uri="{FF2B5EF4-FFF2-40B4-BE49-F238E27FC236}">
                      <a16:creationId xmlns:a16="http://schemas.microsoft.com/office/drawing/2014/main" id="{52451CFD-F139-9A42-B448-7AC145D69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4 w 105"/>
                    <a:gd name="T3" fmla="*/ 4 h 354"/>
                    <a:gd name="T4" fmla="*/ 74 w 105"/>
                    <a:gd name="T5" fmla="*/ 25 h 354"/>
                    <a:gd name="T6" fmla="*/ 86 w 105"/>
                    <a:gd name="T7" fmla="*/ 53 h 354"/>
                    <a:gd name="T8" fmla="*/ 86 w 105"/>
                    <a:gd name="T9" fmla="*/ 127 h 354"/>
                    <a:gd name="T10" fmla="*/ 99 w 105"/>
                    <a:gd name="T11" fmla="*/ 146 h 354"/>
                    <a:gd name="T12" fmla="*/ 99 w 105"/>
                    <a:gd name="T13" fmla="*/ 209 h 354"/>
                    <a:gd name="T14" fmla="*/ 86 w 105"/>
                    <a:gd name="T15" fmla="*/ 292 h 354"/>
                    <a:gd name="T16" fmla="*/ 69 w 105"/>
                    <a:gd name="T17" fmla="*/ 308 h 354"/>
                    <a:gd name="T18" fmla="*/ 14 w 105"/>
                    <a:gd name="T19" fmla="*/ 278 h 354"/>
                    <a:gd name="T20" fmla="*/ 12 w 105"/>
                    <a:gd name="T21" fmla="*/ 245 h 354"/>
                    <a:gd name="T22" fmla="*/ 14 w 105"/>
                    <a:gd name="T23" fmla="*/ 213 h 354"/>
                    <a:gd name="T24" fmla="*/ 9 w 105"/>
                    <a:gd name="T25" fmla="*/ 85 h 354"/>
                    <a:gd name="T26" fmla="*/ 20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9" name="Freeform 331">
                  <a:extLst>
                    <a:ext uri="{FF2B5EF4-FFF2-40B4-BE49-F238E27FC236}">
                      <a16:creationId xmlns:a16="http://schemas.microsoft.com/office/drawing/2014/main" id="{780624CE-B0EB-4443-0023-2170AD04A5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4 w 149"/>
                    <a:gd name="T1" fmla="*/ 18 h 376"/>
                    <a:gd name="T2" fmla="*/ 136 w 149"/>
                    <a:gd name="T3" fmla="*/ 90 h 376"/>
                    <a:gd name="T4" fmla="*/ 128 w 149"/>
                    <a:gd name="T5" fmla="*/ 114 h 376"/>
                    <a:gd name="T6" fmla="*/ 124 w 149"/>
                    <a:gd name="T7" fmla="*/ 123 h 376"/>
                    <a:gd name="T8" fmla="*/ 106 w 149"/>
                    <a:gd name="T9" fmla="*/ 214 h 376"/>
                    <a:gd name="T10" fmla="*/ 84 w 149"/>
                    <a:gd name="T11" fmla="*/ 276 h 376"/>
                    <a:gd name="T12" fmla="*/ 67 w 149"/>
                    <a:gd name="T13" fmla="*/ 318 h 376"/>
                    <a:gd name="T14" fmla="*/ 57 w 149"/>
                    <a:gd name="T15" fmla="*/ 319 h 376"/>
                    <a:gd name="T16" fmla="*/ 18 w 149"/>
                    <a:gd name="T17" fmla="*/ 325 h 376"/>
                    <a:gd name="T18" fmla="*/ 2 w 149"/>
                    <a:gd name="T19" fmla="*/ 308 h 376"/>
                    <a:gd name="T20" fmla="*/ 5 w 149"/>
                    <a:gd name="T21" fmla="*/ 277 h 376"/>
                    <a:gd name="T22" fmla="*/ 8 w 149"/>
                    <a:gd name="T23" fmla="*/ 193 h 376"/>
                    <a:gd name="T24" fmla="*/ 21 w 149"/>
                    <a:gd name="T25" fmla="*/ 175 h 376"/>
                    <a:gd name="T26" fmla="*/ 35 w 149"/>
                    <a:gd name="T27" fmla="*/ 93 h 376"/>
                    <a:gd name="T28" fmla="*/ 43 w 149"/>
                    <a:gd name="T29" fmla="*/ 65 h 376"/>
                    <a:gd name="T30" fmla="*/ 82 w 149"/>
                    <a:gd name="T31" fmla="*/ 16 h 376"/>
                    <a:gd name="T32" fmla="*/ 124 w 149"/>
                    <a:gd name="T33" fmla="*/ 16 h 376"/>
                    <a:gd name="T34" fmla="*/ 144 w 149"/>
                    <a:gd name="T35" fmla="*/ 18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0" name="Freeform 332">
                  <a:extLst>
                    <a:ext uri="{FF2B5EF4-FFF2-40B4-BE49-F238E27FC236}">
                      <a16:creationId xmlns:a16="http://schemas.microsoft.com/office/drawing/2014/main" id="{30726E9B-8D20-8DC6-1C31-F4EDB87F5B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7 w 96"/>
                    <a:gd name="T1" fmla="*/ 427 h 504"/>
                    <a:gd name="T2" fmla="*/ 62 w 96"/>
                    <a:gd name="T3" fmla="*/ 434 h 504"/>
                    <a:gd name="T4" fmla="*/ 74 w 96"/>
                    <a:gd name="T5" fmla="*/ 396 h 504"/>
                    <a:gd name="T6" fmla="*/ 74 w 96"/>
                    <a:gd name="T7" fmla="*/ 284 h 504"/>
                    <a:gd name="T8" fmla="*/ 90 w 96"/>
                    <a:gd name="T9" fmla="*/ 188 h 504"/>
                    <a:gd name="T10" fmla="*/ 98 w 96"/>
                    <a:gd name="T11" fmla="*/ 153 h 504"/>
                    <a:gd name="T12" fmla="*/ 90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9 h 504"/>
                    <a:gd name="T22" fmla="*/ 41 w 96"/>
                    <a:gd name="T23" fmla="*/ 357 h 504"/>
                    <a:gd name="T24" fmla="*/ 25 w 96"/>
                    <a:gd name="T25" fmla="*/ 416 h 504"/>
                    <a:gd name="T26" fmla="*/ 27 w 96"/>
                    <a:gd name="T27" fmla="*/ 427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1" name="Freeform 333">
                  <a:extLst>
                    <a:ext uri="{FF2B5EF4-FFF2-40B4-BE49-F238E27FC236}">
                      <a16:creationId xmlns:a16="http://schemas.microsoft.com/office/drawing/2014/main" id="{EF6A99F1-2308-C783-95D2-7A3F1D6B40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35 h 410"/>
                    <a:gd name="T2" fmla="*/ 43 w 150"/>
                    <a:gd name="T3" fmla="*/ 360 h 410"/>
                    <a:gd name="T4" fmla="*/ 85 w 150"/>
                    <a:gd name="T5" fmla="*/ 353 h 410"/>
                    <a:gd name="T6" fmla="*/ 99 w 150"/>
                    <a:gd name="T7" fmla="*/ 318 h 410"/>
                    <a:gd name="T8" fmla="*/ 122 w 150"/>
                    <a:gd name="T9" fmla="*/ 246 h 410"/>
                    <a:gd name="T10" fmla="*/ 137 w 150"/>
                    <a:gd name="T11" fmla="*/ 190 h 410"/>
                    <a:gd name="T12" fmla="*/ 145 w 150"/>
                    <a:gd name="T13" fmla="*/ 169 h 410"/>
                    <a:gd name="T14" fmla="*/ 147 w 150"/>
                    <a:gd name="T15" fmla="*/ 103 h 410"/>
                    <a:gd name="T16" fmla="*/ 154 w 150"/>
                    <a:gd name="T17" fmla="*/ 89 h 410"/>
                    <a:gd name="T18" fmla="*/ 156 w 150"/>
                    <a:gd name="T19" fmla="*/ 42 h 410"/>
                    <a:gd name="T20" fmla="*/ 139 w 150"/>
                    <a:gd name="T21" fmla="*/ 0 h 410"/>
                    <a:gd name="T22" fmla="*/ 99 w 150"/>
                    <a:gd name="T23" fmla="*/ 11 h 410"/>
                    <a:gd name="T24" fmla="*/ 82 w 150"/>
                    <a:gd name="T25" fmla="*/ 47 h 410"/>
                    <a:gd name="T26" fmla="*/ 70 w 150"/>
                    <a:gd name="T27" fmla="*/ 121 h 410"/>
                    <a:gd name="T28" fmla="*/ 62 w 150"/>
                    <a:gd name="T29" fmla="*/ 142 h 410"/>
                    <a:gd name="T30" fmla="*/ 45 w 150"/>
                    <a:gd name="T31" fmla="*/ 190 h 410"/>
                    <a:gd name="T32" fmla="*/ 43 w 150"/>
                    <a:gd name="T33" fmla="*/ 198 h 410"/>
                    <a:gd name="T34" fmla="*/ 36 w 150"/>
                    <a:gd name="T35" fmla="*/ 204 h 410"/>
                    <a:gd name="T36" fmla="*/ 34 w 150"/>
                    <a:gd name="T37" fmla="*/ 220 h 410"/>
                    <a:gd name="T38" fmla="*/ 31 w 150"/>
                    <a:gd name="T39" fmla="*/ 227 h 410"/>
                    <a:gd name="T40" fmla="*/ 17 w 150"/>
                    <a:gd name="T41" fmla="*/ 306 h 410"/>
                    <a:gd name="T42" fmla="*/ 11 w 150"/>
                    <a:gd name="T43" fmla="*/ 335 h 410"/>
                    <a:gd name="T44" fmla="*/ 2 w 150"/>
                    <a:gd name="T45" fmla="*/ 339 h 410"/>
                    <a:gd name="T46" fmla="*/ 5 w 150"/>
                    <a:gd name="T47" fmla="*/ 33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62" name="Rectangle 334">
                <a:extLst>
                  <a:ext uri="{FF2B5EF4-FFF2-40B4-BE49-F238E27FC236}">
                    <a16:creationId xmlns:a16="http://schemas.microsoft.com/office/drawing/2014/main" id="{1CAA543F-687E-1120-8AF2-6FE8E95C2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ru-RU" b="0" i="1">
                  <a:solidFill>
                    <a:schemeClr val="bg2"/>
                  </a:solidFill>
                  <a:latin typeface="Helvetica" charset="0"/>
                  <a:ea typeface="ＭＳ Ｐゴシック" charset="0"/>
                </a:endParaRPr>
              </a:p>
            </p:txBody>
          </p:sp>
        </p:grpSp>
      </p:grpSp>
      <p:sp>
        <p:nvSpPr>
          <p:cNvPr id="585982" name="Rectangle 254">
            <a:extLst>
              <a:ext uri="{FF2B5EF4-FFF2-40B4-BE49-F238E27FC236}">
                <a16:creationId xmlns:a16="http://schemas.microsoft.com/office/drawing/2014/main" id="{03AD994D-723E-3493-F978-C2C16DA92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813" y="2001838"/>
            <a:ext cx="1625600" cy="36671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004" name="AutoShape 276">
            <a:extLst>
              <a:ext uri="{FF2B5EF4-FFF2-40B4-BE49-F238E27FC236}">
                <a16:creationId xmlns:a16="http://schemas.microsoft.com/office/drawing/2014/main" id="{B500AF58-CFCD-20BA-60E8-59C57968404B}"/>
              </a:ext>
            </a:extLst>
          </p:cNvPr>
          <p:cNvSpPr>
            <a:spLocks noChangeArrowheads="1"/>
          </p:cNvSpPr>
          <p:nvPr/>
        </p:nvSpPr>
        <p:spPr bwMode="auto">
          <a:xfrm rot="-1050159">
            <a:off x="5341938" y="40767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8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981" grpId="0" animBg="1"/>
      <p:bldP spid="585982" grpId="0" animBg="1"/>
      <p:bldP spid="58600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3" name="Group 7">
            <a:extLst>
              <a:ext uri="{FF2B5EF4-FFF2-40B4-BE49-F238E27FC236}">
                <a16:creationId xmlns:a16="http://schemas.microsoft.com/office/drawing/2014/main" id="{64EAF269-91DE-B7BA-3314-8036BCA05B1E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1330325"/>
            <a:ext cx="7318375" cy="5362575"/>
            <a:chOff x="759" y="838"/>
            <a:chExt cx="4610" cy="3378"/>
          </a:xfrm>
        </p:grpSpPr>
        <p:sp>
          <p:nvSpPr>
            <p:cNvPr id="101379" name="Rectangle 3">
              <a:extLst>
                <a:ext uri="{FF2B5EF4-FFF2-40B4-BE49-F238E27FC236}">
                  <a16:creationId xmlns:a16="http://schemas.microsoft.com/office/drawing/2014/main" id="{F1199DAD-DEEF-AAB4-3959-7EE313498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838"/>
              <a:ext cx="3363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9600" b="0">
                  <a:solidFill>
                    <a:srgbClr val="FAFD00"/>
                  </a:solidFill>
                  <a:latin typeface="Times" panose="020F07020304040A0204" pitchFamily="34" charset="0"/>
                </a:rPr>
                <a:t>A</a:t>
              </a:r>
              <a:r>
                <a:rPr lang="ru-RU" altLang="en-US" sz="9600" b="0">
                  <a:solidFill>
                    <a:srgbClr val="FAFD00"/>
                  </a:solidFill>
                  <a:latin typeface="Times" panose="020F07020304040A0204" pitchFamily="34" charset="0"/>
                </a:rPr>
                <a:t>И</a:t>
              </a:r>
              <a:r>
                <a:rPr lang="en-US" altLang="en-US" sz="9600" b="0">
                  <a:solidFill>
                    <a:srgbClr val="FAFD00"/>
                  </a:solidFill>
                  <a:latin typeface="Times" panose="020F07020304040A0204" pitchFamily="34" charset="0"/>
                </a:rPr>
                <a:t>M</a:t>
              </a:r>
              <a:r>
                <a:rPr lang="ru-RU" altLang="en-US" sz="25200" b="0">
                  <a:solidFill>
                    <a:srgbClr val="00FF00"/>
                  </a:solidFill>
                  <a:latin typeface="Times" panose="020F07020304040A0204" pitchFamily="34" charset="0"/>
                </a:rPr>
                <a:t>И</a:t>
              </a:r>
              <a:endParaRPr lang="en-US" altLang="en-US" sz="25200" b="0">
                <a:solidFill>
                  <a:srgbClr val="00FF00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101380" name="Rectangle 4">
              <a:extLst>
                <a:ext uri="{FF2B5EF4-FFF2-40B4-BE49-F238E27FC236}">
                  <a16:creationId xmlns:a16="http://schemas.microsoft.com/office/drawing/2014/main" id="{60E99529-9D7E-92E9-0376-4A34095FE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15600" b="0">
                  <a:solidFill>
                    <a:srgbClr val="D83104"/>
                  </a:solidFill>
                  <a:latin typeface="Times" charset="0"/>
                  <a:ea typeface="ＭＳ Ｐゴシック" charset="0"/>
                </a:rPr>
                <a:t>?</a:t>
              </a:r>
              <a:endParaRPr lang="en-US" sz="15600" b="0">
                <a:solidFill>
                  <a:srgbClr val="51DC00"/>
                </a:solidFill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01385" name="Text Box 9">
            <a:extLst>
              <a:ext uri="{FF2B5EF4-FFF2-40B4-BE49-F238E27FC236}">
                <a16:creationId xmlns:a16="http://schemas.microsoft.com/office/drawing/2014/main" id="{CA51B790-C1D1-0B7D-BF7F-C526F34C6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2F9C59E0-23BE-D465-721F-C1FF76B27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101390" name="Rectangle 14">
            <a:extLst>
              <a:ext uri="{FF2B5EF4-FFF2-40B4-BE49-F238E27FC236}">
                <a16:creationId xmlns:a16="http://schemas.microsoft.com/office/drawing/2014/main" id="{745C5041-1A6A-E0D1-0DF2-E040EE2A5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908175"/>
            <a:ext cx="2790825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      </a:t>
            </a:r>
            <a:r>
              <a:rPr lang="en-US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200" i="1">
                <a:solidFill>
                  <a:schemeClr val="tx1"/>
                </a:solidFill>
                <a:latin typeface="Times" panose="020F07020304040A0204" pitchFamily="34" charset="0"/>
              </a:rPr>
              <a:t>ЧЕТВЁРТЫЙ</a:t>
            </a:r>
            <a:endParaRPr lang="en-US" altLang="en-US" sz="320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из</a:t>
            </a:r>
            <a:endParaRPr lang="en-US" altLang="en-US" sz="3200" b="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ЧЕЛОВЕК</a:t>
            </a:r>
            <a:endParaRPr lang="en-US" altLang="en-US" sz="3200" b="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это</a:t>
            </a:r>
            <a:r>
              <a:rPr lang="en-US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:</a:t>
            </a:r>
          </a:p>
          <a:p>
            <a:pPr algn="ctr"/>
            <a:endParaRPr lang="en-US" altLang="en-US" sz="3200" b="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>
            <a:extLst>
              <a:ext uri="{FF2B5EF4-FFF2-40B4-BE49-F238E27FC236}">
                <a16:creationId xmlns:a16="http://schemas.microsoft.com/office/drawing/2014/main" id="{92814155-3BA1-514B-2738-C5D4640F4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25" y="1330325"/>
            <a:ext cx="5338763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9600" b="0">
                <a:solidFill>
                  <a:srgbClr val="FAFD00"/>
                </a:solidFill>
                <a:latin typeface="Times" panose="020F07020304040A0204" pitchFamily="34" charset="0"/>
              </a:rPr>
              <a:t>A</a:t>
            </a:r>
            <a:r>
              <a:rPr lang="ru-RU" altLang="en-US" sz="96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9600" b="0">
                <a:solidFill>
                  <a:srgbClr val="FAFD00"/>
                </a:solidFill>
                <a:latin typeface="Times" panose="020F07020304040A0204" pitchFamily="34" charset="0"/>
              </a:rPr>
              <a:t>M</a:t>
            </a:r>
            <a:r>
              <a:rPr lang="ru-RU" altLang="en-US" sz="25200" b="0">
                <a:solidFill>
                  <a:srgbClr val="00FF00"/>
                </a:solidFill>
                <a:latin typeface="Times" panose="020F07020304040A0204" pitchFamily="34" charset="0"/>
              </a:rPr>
              <a:t>И</a:t>
            </a:r>
            <a:endParaRPr lang="en-US" altLang="en-US" sz="25200" b="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102404" name="Rectangle 4">
            <a:extLst>
              <a:ext uri="{FF2B5EF4-FFF2-40B4-BE49-F238E27FC236}">
                <a16:creationId xmlns:a16="http://schemas.microsoft.com/office/drawing/2014/main" id="{111D7BAD-898C-C8EA-3B8D-870D81164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4756150"/>
            <a:ext cx="8513763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 sz="8000" b="0" i="1">
                <a:solidFill>
                  <a:srgbClr val="00FF00"/>
                </a:solidFill>
                <a:latin typeface="Arial" panose="020B0604020202020204" pitchFamily="34" charset="0"/>
              </a:rPr>
              <a:t>“</a:t>
            </a:r>
            <a:r>
              <a:rPr lang="ru-RU" altLang="ja-JP" sz="8000" b="0" i="1">
                <a:solidFill>
                  <a:srgbClr val="00FF00"/>
                </a:solidFill>
                <a:latin typeface="Times" panose="020F07020304040A0204" pitchFamily="34" charset="0"/>
              </a:rPr>
              <a:t>ИИСУС НАВИН</a:t>
            </a:r>
            <a:r>
              <a:rPr lang="ja-JP" altLang="en-US" sz="8000" b="0" i="1">
                <a:solidFill>
                  <a:srgbClr val="00FF00"/>
                </a:solidFill>
                <a:latin typeface="Arial" panose="020B0604020202020204" pitchFamily="34" charset="0"/>
              </a:rPr>
              <a:t>”</a:t>
            </a:r>
            <a:endParaRPr lang="en-US" altLang="en-US" sz="8000" b="0" i="1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102409" name="Text Box 9">
            <a:extLst>
              <a:ext uri="{FF2B5EF4-FFF2-40B4-BE49-F238E27FC236}">
                <a16:creationId xmlns:a16="http://schemas.microsoft.com/office/drawing/2014/main" id="{0BFDC9C2-525C-FF76-3E8A-47583AEBE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02413" name="Rectangle 13">
            <a:extLst>
              <a:ext uri="{FF2B5EF4-FFF2-40B4-BE49-F238E27FC236}">
                <a16:creationId xmlns:a16="http://schemas.microsoft.com/office/drawing/2014/main" id="{E612AE82-686F-68F3-B8CA-A3EBC8CD0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102414" name="Rectangle 14">
            <a:extLst>
              <a:ext uri="{FF2B5EF4-FFF2-40B4-BE49-F238E27FC236}">
                <a16:creationId xmlns:a16="http://schemas.microsoft.com/office/drawing/2014/main" id="{6E155F34-2855-E40C-5641-21DF37EB1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908175"/>
            <a:ext cx="2790825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      </a:t>
            </a:r>
            <a:r>
              <a:rPr lang="en-US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200" i="1">
                <a:solidFill>
                  <a:schemeClr val="tx1"/>
                </a:solidFill>
                <a:latin typeface="Times" panose="020F07020304040A0204" pitchFamily="34" charset="0"/>
              </a:rPr>
              <a:t>ЧЕТВЁРТЫЙ</a:t>
            </a:r>
            <a:endParaRPr lang="en-US" altLang="en-US" sz="320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из</a:t>
            </a:r>
            <a:endParaRPr lang="en-US" altLang="en-US" sz="3200" b="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ЧЕЛОВЕК</a:t>
            </a:r>
            <a:endParaRPr lang="en-US" altLang="en-US" sz="3200" b="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это</a:t>
            </a:r>
            <a:r>
              <a:rPr lang="en-US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:</a:t>
            </a:r>
          </a:p>
          <a:p>
            <a:pPr algn="ctr"/>
            <a:endParaRPr lang="en-US" altLang="en-US" sz="3200" b="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oup 13">
            <a:extLst>
              <a:ext uri="{FF2B5EF4-FFF2-40B4-BE49-F238E27FC236}">
                <a16:creationId xmlns:a16="http://schemas.microsoft.com/office/drawing/2014/main" id="{3816FD79-2104-6FDD-C41F-F51C27DF8E4B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-9525"/>
            <a:ext cx="1978025" cy="1955800"/>
            <a:chOff x="0" y="0"/>
            <a:chExt cx="1246" cy="1232"/>
          </a:xfrm>
        </p:grpSpPr>
        <p:sp>
          <p:nvSpPr>
            <p:cNvPr id="104462" name="Rectangle 14">
              <a:extLst>
                <a:ext uri="{FF2B5EF4-FFF2-40B4-BE49-F238E27FC236}">
                  <a16:creationId xmlns:a16="http://schemas.microsoft.com/office/drawing/2014/main" id="{1A431CD1-B6CB-1A64-7141-8C3F06666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04463" name="Rectangle 15">
              <a:extLst>
                <a:ext uri="{FF2B5EF4-FFF2-40B4-BE49-F238E27FC236}">
                  <a16:creationId xmlns:a16="http://schemas.microsoft.com/office/drawing/2014/main" id="{DF100313-26D1-50F0-4B8D-8ECBE1372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04464" name="Rectangle 16">
              <a:extLst>
                <a:ext uri="{FF2B5EF4-FFF2-40B4-BE49-F238E27FC236}">
                  <a16:creationId xmlns:a16="http://schemas.microsoft.com/office/drawing/2014/main" id="{686B0A28-54F2-4A41-E36C-AA03DBD6C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53250" name="Group 18">
            <a:extLst>
              <a:ext uri="{FF2B5EF4-FFF2-40B4-BE49-F238E27FC236}">
                <a16:creationId xmlns:a16="http://schemas.microsoft.com/office/drawing/2014/main" id="{8253ADD5-0702-EBFF-9C5F-24437D6788E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104467" name="Rectangle 19">
              <a:extLst>
                <a:ext uri="{FF2B5EF4-FFF2-40B4-BE49-F238E27FC236}">
                  <a16:creationId xmlns:a16="http://schemas.microsoft.com/office/drawing/2014/main" id="{8B2FBBAB-29DD-02C7-FA21-971766DAD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04468" name="Rectangle 20">
              <a:extLst>
                <a:ext uri="{FF2B5EF4-FFF2-40B4-BE49-F238E27FC236}">
                  <a16:creationId xmlns:a16="http://schemas.microsoft.com/office/drawing/2014/main" id="{C49CF8B6-837F-3FAB-1262-36900AD73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04469" name="Rectangle 21">
              <a:extLst>
                <a:ext uri="{FF2B5EF4-FFF2-40B4-BE49-F238E27FC236}">
                  <a16:creationId xmlns:a16="http://schemas.microsoft.com/office/drawing/2014/main" id="{75199F4A-C619-AA51-0E14-72510A0F7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04450" name="Line 2">
            <a:extLst>
              <a:ext uri="{FF2B5EF4-FFF2-40B4-BE49-F238E27FC236}">
                <a16:creationId xmlns:a16="http://schemas.microsoft.com/office/drawing/2014/main" id="{5DE78F7F-87B0-6CE2-D251-29B6A222C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FEFBB270-9DBD-3045-E54D-E23AE607C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DF6D5EB1-71E6-72EE-5D64-6623B4DDE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3F92531B-F156-B2BB-A67C-274F81004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04459" name="Rectangle 11">
            <a:extLst>
              <a:ext uri="{FF2B5EF4-FFF2-40B4-BE49-F238E27FC236}">
                <a16:creationId xmlns:a16="http://schemas.microsoft.com/office/drawing/2014/main" id="{629AF739-99DC-941A-D8E7-F04597EE5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104460" name="Rectangle 12">
            <a:extLst>
              <a:ext uri="{FF2B5EF4-FFF2-40B4-BE49-F238E27FC236}">
                <a16:creationId xmlns:a16="http://schemas.microsoft.com/office/drawing/2014/main" id="{35C89ADE-EDE6-5D31-0AF0-9A729F168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ПРИБЛИЗИТЕЛЬНЫЕ ДАТЫ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:</a:t>
            </a: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FFF00"/>
                </a:solidFill>
                <a:latin typeface="Times" panose="020F07020304040A0204" pitchFamily="34" charset="0"/>
              </a:rPr>
              <a:t>АВРААМ-ИОСИФ</a:t>
            </a:r>
            <a:r>
              <a:rPr lang="en-US" altLang="en-US" sz="3600">
                <a:solidFill>
                  <a:srgbClr val="FFFF00"/>
                </a:solidFill>
                <a:latin typeface="Times" panose="020F07020304040A0204" pitchFamily="34" charset="0"/>
              </a:rPr>
              <a:t>	  2000 </a:t>
            </a:r>
            <a:r>
              <a:rPr lang="ru-RU" altLang="en-US" sz="36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FFF00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chemeClr val="tx1"/>
                </a:solidFill>
                <a:latin typeface="Times" panose="020F07020304040A0204" pitchFamily="34" charset="0"/>
              </a:rPr>
              <a:t>МОИСЕЙ – И.НАВИН 1500 до Р.Х.</a:t>
            </a:r>
            <a:endParaRPr lang="en-US" altLang="en-US" sz="36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4">
            <a:extLst>
              <a:ext uri="{FF2B5EF4-FFF2-40B4-BE49-F238E27FC236}">
                <a16:creationId xmlns:a16="http://schemas.microsoft.com/office/drawing/2014/main" id="{472D0037-832D-ABE5-3661-7D0DB15CC25A}"/>
              </a:ext>
            </a:extLst>
          </p:cNvPr>
          <p:cNvGrpSpPr>
            <a:grpSpLocks/>
          </p:cNvGrpSpPr>
          <p:nvPr/>
        </p:nvGrpSpPr>
        <p:grpSpPr bwMode="auto">
          <a:xfrm>
            <a:off x="2300288" y="1531938"/>
            <a:ext cx="4487862" cy="3598862"/>
            <a:chOff x="1433" y="1397"/>
            <a:chExt cx="2827" cy="2267"/>
          </a:xfrm>
        </p:grpSpPr>
        <p:sp>
          <p:nvSpPr>
            <p:cNvPr id="54285" name="Rectangle 5">
              <a:extLst>
                <a:ext uri="{FF2B5EF4-FFF2-40B4-BE49-F238E27FC236}">
                  <a16:creationId xmlns:a16="http://schemas.microsoft.com/office/drawing/2014/main" id="{ABF0FB2B-D12A-CCE0-B12A-C74A96D2F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30" name="Rectangle 6">
              <a:extLst>
                <a:ext uri="{FF2B5EF4-FFF2-40B4-BE49-F238E27FC236}">
                  <a16:creationId xmlns:a16="http://schemas.microsoft.com/office/drawing/2014/main" id="{4C2C687B-586B-B18B-69A6-FE449A543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54287" name="Rectangle 7">
              <a:extLst>
                <a:ext uri="{FF2B5EF4-FFF2-40B4-BE49-F238E27FC236}">
                  <a16:creationId xmlns:a16="http://schemas.microsoft.com/office/drawing/2014/main" id="{D84FFA41-A038-86EA-D4DB-3645C9EDB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88" name="AutoShape 8">
              <a:extLst>
                <a:ext uri="{FF2B5EF4-FFF2-40B4-BE49-F238E27FC236}">
                  <a16:creationId xmlns:a16="http://schemas.microsoft.com/office/drawing/2014/main" id="{7554000F-2D5A-C125-F9F8-F66E8CA9F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89" name="Rectangle 9">
              <a:extLst>
                <a:ext uri="{FF2B5EF4-FFF2-40B4-BE49-F238E27FC236}">
                  <a16:creationId xmlns:a16="http://schemas.microsoft.com/office/drawing/2014/main" id="{601B3FD0-E1B2-0FF3-E3D3-D732C34BF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34" name="Rectangle 10">
              <a:extLst>
                <a:ext uri="{FF2B5EF4-FFF2-40B4-BE49-F238E27FC236}">
                  <a16:creationId xmlns:a16="http://schemas.microsoft.com/office/drawing/2014/main" id="{F39CE0A4-C180-A8AD-FD96-03E209A52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" y="1399"/>
              <a:ext cx="88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   СОТВОРЕНИЕ</a:t>
              </a:r>
              <a:endParaRPr lang="en-US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4291" name="Line 11">
              <a:extLst>
                <a:ext uri="{FF2B5EF4-FFF2-40B4-BE49-F238E27FC236}">
                  <a16:creationId xmlns:a16="http://schemas.microsoft.com/office/drawing/2014/main" id="{75CD6D81-0BF3-3E05-8ECE-BB7D86008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2" name="Line 12">
              <a:extLst>
                <a:ext uri="{FF2B5EF4-FFF2-40B4-BE49-F238E27FC236}">
                  <a16:creationId xmlns:a16="http://schemas.microsoft.com/office/drawing/2014/main" id="{23AA9590-44AA-4B3A-EA94-3AC5DCD762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3" name="Rectangle 13">
              <a:extLst>
                <a:ext uri="{FF2B5EF4-FFF2-40B4-BE49-F238E27FC236}">
                  <a16:creationId xmlns:a16="http://schemas.microsoft.com/office/drawing/2014/main" id="{DA5AEE31-8767-F644-3410-710345B75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38" name="Rectangle 14">
              <a:extLst>
                <a:ext uri="{FF2B5EF4-FFF2-40B4-BE49-F238E27FC236}">
                  <a16:creationId xmlns:a16="http://schemas.microsoft.com/office/drawing/2014/main" id="{1DA3DD24-9EA0-3160-57CE-B6C1887D1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54295" name="Rectangle 15">
              <a:extLst>
                <a:ext uri="{FF2B5EF4-FFF2-40B4-BE49-F238E27FC236}">
                  <a16:creationId xmlns:a16="http://schemas.microsoft.com/office/drawing/2014/main" id="{2E5C6243-0FEE-1B8C-00EA-35D142C54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96" name="AutoShape 16">
              <a:extLst>
                <a:ext uri="{FF2B5EF4-FFF2-40B4-BE49-F238E27FC236}">
                  <a16:creationId xmlns:a16="http://schemas.microsoft.com/office/drawing/2014/main" id="{7BAECFDC-4BEC-4296-9A5E-2A7C6ED7F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297" name="Rectangle 17">
              <a:extLst>
                <a:ext uri="{FF2B5EF4-FFF2-40B4-BE49-F238E27FC236}">
                  <a16:creationId xmlns:a16="http://schemas.microsoft.com/office/drawing/2014/main" id="{9CFE03C2-5C32-AC85-2B9E-4732ACE38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42" name="Rectangle 18">
              <a:extLst>
                <a:ext uri="{FF2B5EF4-FFF2-40B4-BE49-F238E27FC236}">
                  <a16:creationId xmlns:a16="http://schemas.microsoft.com/office/drawing/2014/main" id="{C66FF461-21A4-20D4-F824-10C76F2F1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566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АВРААМ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4299" name="Line 19">
              <a:extLst>
                <a:ext uri="{FF2B5EF4-FFF2-40B4-BE49-F238E27FC236}">
                  <a16:creationId xmlns:a16="http://schemas.microsoft.com/office/drawing/2014/main" id="{C765FDC6-123F-D628-5C35-2E2C19A2F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0" name="Line 20">
              <a:extLst>
                <a:ext uri="{FF2B5EF4-FFF2-40B4-BE49-F238E27FC236}">
                  <a16:creationId xmlns:a16="http://schemas.microsoft.com/office/drawing/2014/main" id="{87CB7D56-379F-304B-67D5-52C84056DE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1" name="Rectangle 21">
              <a:extLst>
                <a:ext uri="{FF2B5EF4-FFF2-40B4-BE49-F238E27FC236}">
                  <a16:creationId xmlns:a16="http://schemas.microsoft.com/office/drawing/2014/main" id="{0666C4FA-7F61-F26C-7E72-95FF86B86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46" name="Rectangle 22">
              <a:extLst>
                <a:ext uri="{FF2B5EF4-FFF2-40B4-BE49-F238E27FC236}">
                  <a16:creationId xmlns:a16="http://schemas.microsoft.com/office/drawing/2014/main" id="{A375677E-DE5C-EB70-5C21-ACAE06C35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54303" name="Rectangle 23">
              <a:extLst>
                <a:ext uri="{FF2B5EF4-FFF2-40B4-BE49-F238E27FC236}">
                  <a16:creationId xmlns:a16="http://schemas.microsoft.com/office/drawing/2014/main" id="{DCB50F9B-1954-CE46-4591-A2C7FE15E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04" name="AutoShape 24">
              <a:extLst>
                <a:ext uri="{FF2B5EF4-FFF2-40B4-BE49-F238E27FC236}">
                  <a16:creationId xmlns:a16="http://schemas.microsoft.com/office/drawing/2014/main" id="{C3923CE8-7B90-0B36-07B8-EE852F4F3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05" name="Rectangle 25">
              <a:extLst>
                <a:ext uri="{FF2B5EF4-FFF2-40B4-BE49-F238E27FC236}">
                  <a16:creationId xmlns:a16="http://schemas.microsoft.com/office/drawing/2014/main" id="{824005A8-A091-3EA2-C161-324056F95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50" name="Rectangle 26">
              <a:extLst>
                <a:ext uri="{FF2B5EF4-FFF2-40B4-BE49-F238E27FC236}">
                  <a16:creationId xmlns:a16="http://schemas.microsoft.com/office/drawing/2014/main" id="{2F8DB056-B741-55CA-C5F5-006CC747A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" y="1735"/>
              <a:ext cx="66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4307" name="Line 27">
              <a:extLst>
                <a:ext uri="{FF2B5EF4-FFF2-40B4-BE49-F238E27FC236}">
                  <a16:creationId xmlns:a16="http://schemas.microsoft.com/office/drawing/2014/main" id="{969B2261-13D1-BC44-8B72-E30613C28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8" name="Line 28">
              <a:extLst>
                <a:ext uri="{FF2B5EF4-FFF2-40B4-BE49-F238E27FC236}">
                  <a16:creationId xmlns:a16="http://schemas.microsoft.com/office/drawing/2014/main" id="{3C83424B-EEB5-1716-69EC-7A40907AC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9" name="Rectangle 29">
              <a:extLst>
                <a:ext uri="{FF2B5EF4-FFF2-40B4-BE49-F238E27FC236}">
                  <a16:creationId xmlns:a16="http://schemas.microsoft.com/office/drawing/2014/main" id="{E5F57D87-015F-8B8E-A16C-E1046A78C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10" name="AutoShape 30">
              <a:extLst>
                <a:ext uri="{FF2B5EF4-FFF2-40B4-BE49-F238E27FC236}">
                  <a16:creationId xmlns:a16="http://schemas.microsoft.com/office/drawing/2014/main" id="{435D9CD5-B10F-5E8D-B01E-C03F350E8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11" name="Rectangle 31">
              <a:extLst>
                <a:ext uri="{FF2B5EF4-FFF2-40B4-BE49-F238E27FC236}">
                  <a16:creationId xmlns:a16="http://schemas.microsoft.com/office/drawing/2014/main" id="{55A7AAD0-3484-C2DE-F421-7851E47B2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56" name="Rectangle 32">
              <a:extLst>
                <a:ext uri="{FF2B5EF4-FFF2-40B4-BE49-F238E27FC236}">
                  <a16:creationId xmlns:a16="http://schemas.microsoft.com/office/drawing/2014/main" id="{E37482C6-9B17-94CE-2DC8-E81F4FE5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" y="1896"/>
              <a:ext cx="7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МОИСЕЙ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4313" name="Line 33">
              <a:extLst>
                <a:ext uri="{FF2B5EF4-FFF2-40B4-BE49-F238E27FC236}">
                  <a16:creationId xmlns:a16="http://schemas.microsoft.com/office/drawing/2014/main" id="{E5A28476-D4AE-2C09-C5AD-6F4F2FDFF6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4" name="Line 34">
              <a:extLst>
                <a:ext uri="{FF2B5EF4-FFF2-40B4-BE49-F238E27FC236}">
                  <a16:creationId xmlns:a16="http://schemas.microsoft.com/office/drawing/2014/main" id="{0A155060-A884-D0C3-2558-ECD67D52E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5" name="Rectangle 35">
              <a:extLst>
                <a:ext uri="{FF2B5EF4-FFF2-40B4-BE49-F238E27FC236}">
                  <a16:creationId xmlns:a16="http://schemas.microsoft.com/office/drawing/2014/main" id="{B32F79C1-85F8-AB6F-4C97-170180C12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16" name="AutoShape 36">
              <a:extLst>
                <a:ext uri="{FF2B5EF4-FFF2-40B4-BE49-F238E27FC236}">
                  <a16:creationId xmlns:a16="http://schemas.microsoft.com/office/drawing/2014/main" id="{607CEA1D-39BA-7DBB-2F21-F1A1B2B36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17" name="Rectangle 37">
              <a:extLst>
                <a:ext uri="{FF2B5EF4-FFF2-40B4-BE49-F238E27FC236}">
                  <a16:creationId xmlns:a16="http://schemas.microsoft.com/office/drawing/2014/main" id="{86519F17-398F-08D0-0773-39B847509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62" name="Rectangle 38">
              <a:extLst>
                <a:ext uri="{FF2B5EF4-FFF2-40B4-BE49-F238E27FC236}">
                  <a16:creationId xmlns:a16="http://schemas.microsoft.com/office/drawing/2014/main" id="{B6DABB80-9433-C97D-6339-F8CE1CF5E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2071"/>
              <a:ext cx="7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И.НАВИН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4319" name="Line 39">
              <a:extLst>
                <a:ext uri="{FF2B5EF4-FFF2-40B4-BE49-F238E27FC236}">
                  <a16:creationId xmlns:a16="http://schemas.microsoft.com/office/drawing/2014/main" id="{5838CB7C-D586-DAAA-76E7-8A2972DBC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0" name="Rectangle 40">
              <a:extLst>
                <a:ext uri="{FF2B5EF4-FFF2-40B4-BE49-F238E27FC236}">
                  <a16:creationId xmlns:a16="http://schemas.microsoft.com/office/drawing/2014/main" id="{CEDE3F08-8604-3B10-8774-4F285234A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21" name="AutoShape 41">
              <a:extLst>
                <a:ext uri="{FF2B5EF4-FFF2-40B4-BE49-F238E27FC236}">
                  <a16:creationId xmlns:a16="http://schemas.microsoft.com/office/drawing/2014/main" id="{894C2262-EE03-F1C8-05AD-A09275785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22" name="Rectangle 42">
              <a:extLst>
                <a:ext uri="{FF2B5EF4-FFF2-40B4-BE49-F238E27FC236}">
                  <a16:creationId xmlns:a16="http://schemas.microsoft.com/office/drawing/2014/main" id="{81AC5FAD-E052-F14F-9A44-E46F2F50F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67" name="Rectangle 43">
              <a:extLst>
                <a:ext uri="{FF2B5EF4-FFF2-40B4-BE49-F238E27FC236}">
                  <a16:creationId xmlns:a16="http://schemas.microsoft.com/office/drawing/2014/main" id="{CEF27CCF-0527-ABB9-B694-E9173584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" y="2233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АНАРХИЯ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4324" name="Line 44">
              <a:extLst>
                <a:ext uri="{FF2B5EF4-FFF2-40B4-BE49-F238E27FC236}">
                  <a16:creationId xmlns:a16="http://schemas.microsoft.com/office/drawing/2014/main" id="{268DF921-4541-EF67-6712-CA48EECAB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5" name="Rectangle 45">
              <a:extLst>
                <a:ext uri="{FF2B5EF4-FFF2-40B4-BE49-F238E27FC236}">
                  <a16:creationId xmlns:a16="http://schemas.microsoft.com/office/drawing/2014/main" id="{6AA1227D-67FC-366F-9EA5-6AB49ACAA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26" name="AutoShape 46">
              <a:extLst>
                <a:ext uri="{FF2B5EF4-FFF2-40B4-BE49-F238E27FC236}">
                  <a16:creationId xmlns:a16="http://schemas.microsoft.com/office/drawing/2014/main" id="{50747C97-5A97-80F2-50D8-B0AF583A7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27" name="Rectangle 47">
              <a:extLst>
                <a:ext uri="{FF2B5EF4-FFF2-40B4-BE49-F238E27FC236}">
                  <a16:creationId xmlns:a16="http://schemas.microsoft.com/office/drawing/2014/main" id="{B5290CB2-7B50-E62D-7478-7CA86F4C7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72" name="Rectangle 48">
              <a:extLst>
                <a:ext uri="{FF2B5EF4-FFF2-40B4-BE49-F238E27FC236}">
                  <a16:creationId xmlns:a16="http://schemas.microsoft.com/office/drawing/2014/main" id="{EA9D03F5-4057-0429-A139-0A5A26BBC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9" y="2416"/>
              <a:ext cx="83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ЦАРСТВО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4329" name="Line 49">
              <a:extLst>
                <a:ext uri="{FF2B5EF4-FFF2-40B4-BE49-F238E27FC236}">
                  <a16:creationId xmlns:a16="http://schemas.microsoft.com/office/drawing/2014/main" id="{66B2CF46-A1D6-17B7-D1B4-8DF0FA5EEA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30" name="Rectangle 50">
              <a:extLst>
                <a:ext uri="{FF2B5EF4-FFF2-40B4-BE49-F238E27FC236}">
                  <a16:creationId xmlns:a16="http://schemas.microsoft.com/office/drawing/2014/main" id="{1F51B68A-DCFB-C098-83ED-FF3792C87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31" name="AutoShape 51">
              <a:extLst>
                <a:ext uri="{FF2B5EF4-FFF2-40B4-BE49-F238E27FC236}">
                  <a16:creationId xmlns:a16="http://schemas.microsoft.com/office/drawing/2014/main" id="{E56EA5DF-258F-2136-31FA-6AAF026AC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32" name="Rectangle 52">
              <a:extLst>
                <a:ext uri="{FF2B5EF4-FFF2-40B4-BE49-F238E27FC236}">
                  <a16:creationId xmlns:a16="http://schemas.microsoft.com/office/drawing/2014/main" id="{A17AF9FA-1CDE-466D-BA81-CF2978116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77" name="Rectangle 53">
              <a:extLst>
                <a:ext uri="{FF2B5EF4-FFF2-40B4-BE49-F238E27FC236}">
                  <a16:creationId xmlns:a16="http://schemas.microsoft.com/office/drawing/2014/main" id="{E8D57B72-C1A5-4976-A556-1806CB47E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2591"/>
              <a:ext cx="8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en-US" altLang="en-US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ПЛЕНЕНИЕ</a:t>
              </a:r>
              <a:endParaRPr lang="en-US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4334" name="Line 54">
              <a:extLst>
                <a:ext uri="{FF2B5EF4-FFF2-40B4-BE49-F238E27FC236}">
                  <a16:creationId xmlns:a16="http://schemas.microsoft.com/office/drawing/2014/main" id="{8C1012A7-BBA9-0C5A-57B0-39CBDAB9B3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35" name="Line 55">
              <a:extLst>
                <a:ext uri="{FF2B5EF4-FFF2-40B4-BE49-F238E27FC236}">
                  <a16:creationId xmlns:a16="http://schemas.microsoft.com/office/drawing/2014/main" id="{B787C53F-CFA4-B011-0B52-ACCB6042F7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36" name="Rectangle 56">
              <a:extLst>
                <a:ext uri="{FF2B5EF4-FFF2-40B4-BE49-F238E27FC236}">
                  <a16:creationId xmlns:a16="http://schemas.microsoft.com/office/drawing/2014/main" id="{3BFFAB29-99F7-D1AC-590B-287FC5705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37" name="AutoShape 57">
              <a:extLst>
                <a:ext uri="{FF2B5EF4-FFF2-40B4-BE49-F238E27FC236}">
                  <a16:creationId xmlns:a16="http://schemas.microsoft.com/office/drawing/2014/main" id="{CCAE18B7-3207-731D-7109-E30475799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38" name="Rectangle 58">
              <a:extLst>
                <a:ext uri="{FF2B5EF4-FFF2-40B4-BE49-F238E27FC236}">
                  <a16:creationId xmlns:a16="http://schemas.microsoft.com/office/drawing/2014/main" id="{C3CB0869-0572-2511-376D-C5A8CD4AA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83" name="Rectangle 59">
              <a:extLst>
                <a:ext uri="{FF2B5EF4-FFF2-40B4-BE49-F238E27FC236}">
                  <a16:creationId xmlns:a16="http://schemas.microsoft.com/office/drawing/2014/main" id="{361F4EBC-7274-9449-D3BC-4F7433903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777"/>
              <a:ext cx="8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</a:t>
              </a:r>
              <a:r>
                <a:rPr lang="en-US" altLang="en-US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МОЛЧАНИЕ</a:t>
              </a:r>
              <a:endParaRPr lang="en-US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54340" name="Line 60">
              <a:extLst>
                <a:ext uri="{FF2B5EF4-FFF2-40B4-BE49-F238E27FC236}">
                  <a16:creationId xmlns:a16="http://schemas.microsoft.com/office/drawing/2014/main" id="{2DE82914-FAD5-2545-21FB-5E118FE1A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41" name="Line 61">
              <a:extLst>
                <a:ext uri="{FF2B5EF4-FFF2-40B4-BE49-F238E27FC236}">
                  <a16:creationId xmlns:a16="http://schemas.microsoft.com/office/drawing/2014/main" id="{36D66325-3D4C-B43E-6D5A-955B43DA17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42" name="Rectangle 62">
              <a:extLst>
                <a:ext uri="{FF2B5EF4-FFF2-40B4-BE49-F238E27FC236}">
                  <a16:creationId xmlns:a16="http://schemas.microsoft.com/office/drawing/2014/main" id="{B0E13BCB-06C5-5B75-B2F7-14798012D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43" name="AutoShape 63">
              <a:extLst>
                <a:ext uri="{FF2B5EF4-FFF2-40B4-BE49-F238E27FC236}">
                  <a16:creationId xmlns:a16="http://schemas.microsoft.com/office/drawing/2014/main" id="{21854904-0D22-2146-80C8-3E63066B4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44" name="Rectangle 64">
              <a:extLst>
                <a:ext uri="{FF2B5EF4-FFF2-40B4-BE49-F238E27FC236}">
                  <a16:creationId xmlns:a16="http://schemas.microsoft.com/office/drawing/2014/main" id="{5FD2F796-6E79-0E24-7354-6E2C1B893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4345" name="Group 65">
              <a:extLst>
                <a:ext uri="{FF2B5EF4-FFF2-40B4-BE49-F238E27FC236}">
                  <a16:creationId xmlns:a16="http://schemas.microsoft.com/office/drawing/2014/main" id="{13D4E689-3CD4-5040-E245-F33C67E29F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2" y="2965"/>
              <a:ext cx="814" cy="280"/>
              <a:chOff x="2970" y="3101"/>
              <a:chExt cx="814" cy="280"/>
            </a:xfrm>
          </p:grpSpPr>
          <p:sp>
            <p:nvSpPr>
              <p:cNvPr id="103490" name="Rectangle 66">
                <a:extLst>
                  <a:ext uri="{FF2B5EF4-FFF2-40B4-BE49-F238E27FC236}">
                    <a16:creationId xmlns:a16="http://schemas.microsoft.com/office/drawing/2014/main" id="{18F6B90E-D798-CDFD-C62D-E50C07AB2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  <a:ea typeface="ＭＳ Ｐゴシック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103491" name="Rectangle 67">
                <a:extLst>
                  <a:ext uri="{FF2B5EF4-FFF2-40B4-BE49-F238E27FC236}">
                    <a16:creationId xmlns:a16="http://schemas.microsoft.com/office/drawing/2014/main" id="{FE296A23-6A55-0655-7264-874610159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" y="3101"/>
                <a:ext cx="814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ru-RU" altLang="en-US" sz="2900">
                    <a:solidFill>
                      <a:schemeClr val="accent1"/>
                    </a:solidFill>
                    <a:latin typeface="Helvetica" pitchFamily="2" charset="0"/>
                  </a:rPr>
                  <a:t>ИИСУС</a:t>
                </a:r>
                <a:endParaRPr lang="en-US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54346" name="Line 68">
              <a:extLst>
                <a:ext uri="{FF2B5EF4-FFF2-40B4-BE49-F238E27FC236}">
                  <a16:creationId xmlns:a16="http://schemas.microsoft.com/office/drawing/2014/main" id="{9AACA1D8-42F0-23B2-9F13-FDF062D93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47" name="Line 69">
              <a:extLst>
                <a:ext uri="{FF2B5EF4-FFF2-40B4-BE49-F238E27FC236}">
                  <a16:creationId xmlns:a16="http://schemas.microsoft.com/office/drawing/2014/main" id="{963EF3D1-B406-5CE6-B14A-5B046D4DF3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27" name="AutoShape 3">
            <a:extLst>
              <a:ext uri="{FF2B5EF4-FFF2-40B4-BE49-F238E27FC236}">
                <a16:creationId xmlns:a16="http://schemas.microsoft.com/office/drawing/2014/main" id="{9F093353-FAD7-EE24-2895-8F291B17971E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2044700" y="2743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3495" name="Text Box 71">
            <a:extLst>
              <a:ext uri="{FF2B5EF4-FFF2-40B4-BE49-F238E27FC236}">
                <a16:creationId xmlns:a16="http://schemas.microsoft.com/office/drawing/2014/main" id="{85CA561B-6EE2-2BEA-85DB-2A4FF9A5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103496" name="Text Box 72">
            <a:extLst>
              <a:ext uri="{FF2B5EF4-FFF2-40B4-BE49-F238E27FC236}">
                <a16:creationId xmlns:a16="http://schemas.microsoft.com/office/drawing/2014/main" id="{34CB0E56-10FA-DA42-C320-46948C26B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И.Нав</a:t>
            </a:r>
            <a:r>
              <a:rPr lang="en-US" altLang="en-US" sz="1200">
                <a:solidFill>
                  <a:schemeClr val="tx1"/>
                </a:solidFill>
              </a:rPr>
              <a:t>. 1:1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103501" name="Rectangle 77">
            <a:extLst>
              <a:ext uri="{FF2B5EF4-FFF2-40B4-BE49-F238E27FC236}">
                <a16:creationId xmlns:a16="http://schemas.microsoft.com/office/drawing/2014/main" id="{0D50C54D-C992-E893-3113-67810486F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103510" name="Text Box 86">
            <a:extLst>
              <a:ext uri="{FF2B5EF4-FFF2-40B4-BE49-F238E27FC236}">
                <a16:creationId xmlns:a16="http://schemas.microsoft.com/office/drawing/2014/main" id="{8B348256-3AA0-84CB-6391-B0FEDADD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3517" name="AutoShape 93">
            <a:extLst>
              <a:ext uri="{FF2B5EF4-FFF2-40B4-BE49-F238E27FC236}">
                <a16:creationId xmlns:a16="http://schemas.microsoft.com/office/drawing/2014/main" id="{7581D10B-37E0-728E-041D-9604B00F9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1713" y="1614488"/>
            <a:ext cx="1873250" cy="2244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2278E">
                  <a:gamma/>
                  <a:shade val="0"/>
                  <a:invGamma/>
                </a:srgbClr>
              </a:gs>
              <a:gs pos="50000">
                <a:srgbClr val="02278E"/>
              </a:gs>
              <a:gs pos="100000">
                <a:srgbClr val="02278E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3518" name="Line 94">
            <a:extLst>
              <a:ext uri="{FF2B5EF4-FFF2-40B4-BE49-F238E27FC236}">
                <a16:creationId xmlns:a16="http://schemas.microsoft.com/office/drawing/2014/main" id="{E80DF56F-4B4C-68C1-C417-B6A6A30ABE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59300" y="2722563"/>
            <a:ext cx="1631950" cy="9525"/>
          </a:xfrm>
          <a:prstGeom prst="line">
            <a:avLst/>
          </a:prstGeom>
          <a:noFill/>
          <a:ln w="76200">
            <a:solidFill>
              <a:srgbClr val="00D500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103519" name="Group 95">
            <a:extLst>
              <a:ext uri="{FF2B5EF4-FFF2-40B4-BE49-F238E27FC236}">
                <a16:creationId xmlns:a16="http://schemas.microsoft.com/office/drawing/2014/main" id="{5EFF45C3-2526-8640-0CA4-8D8BC43C5E5B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1916113"/>
            <a:ext cx="1666875" cy="1670050"/>
            <a:chOff x="3520" y="749"/>
            <a:chExt cx="1050" cy="1052"/>
          </a:xfrm>
        </p:grpSpPr>
        <p:sp>
          <p:nvSpPr>
            <p:cNvPr id="103520" name="Rectangle 96">
              <a:extLst>
                <a:ext uri="{FF2B5EF4-FFF2-40B4-BE49-F238E27FC236}">
                  <a16:creationId xmlns:a16="http://schemas.microsoft.com/office/drawing/2014/main" id="{420DF6B4-F36C-7A41-47E8-99BB732E8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825"/>
              <a:ext cx="770" cy="9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ja-JP" altLang="en-US" sz="2400">
                  <a:solidFill>
                    <a:srgbClr val="62D6AC"/>
                  </a:solidFill>
                  <a:latin typeface="Arial" panose="020B0604020202020204" pitchFamily="34" charset="0"/>
                </a:rPr>
                <a:t>“</a:t>
              </a:r>
              <a:r>
                <a:rPr lang="en-US" altLang="ja-JP" sz="2400">
                  <a:solidFill>
                    <a:srgbClr val="FAFD00"/>
                  </a:solidFill>
                  <a:latin typeface="Arial" panose="020B0604020202020204" pitchFamily="34" charset="0"/>
                </a:rPr>
                <a:t>A                </a:t>
              </a:r>
              <a:r>
                <a:rPr lang="ru-RU" altLang="ja-JP" sz="2400">
                  <a:solidFill>
                    <a:srgbClr val="FAFD00"/>
                  </a:solidFill>
                  <a:latin typeface="Arial" panose="020B0604020202020204" pitchFamily="34" charset="0"/>
                </a:rPr>
                <a:t>И</a:t>
              </a:r>
              <a:r>
                <a:rPr lang="ru-RU" altLang="ja-JP" sz="2400">
                  <a:solidFill>
                    <a:srgbClr val="62D6AC"/>
                  </a:solidFill>
                  <a:latin typeface="Arial" panose="020B0604020202020204" pitchFamily="34" charset="0"/>
                </a:rPr>
                <a:t>ван</a:t>
              </a:r>
              <a:r>
                <a:rPr lang="en-US" altLang="ja-JP" sz="2400">
                  <a:solidFill>
                    <a:srgbClr val="62D6AC"/>
                  </a:solidFill>
                  <a:latin typeface="Arial" panose="020B0604020202020204" pitchFamily="34" charset="0"/>
                </a:rPr>
                <a:t>  </a:t>
              </a:r>
              <a:r>
                <a:rPr lang="en-US" altLang="ja-JP" sz="2400">
                  <a:solidFill>
                    <a:srgbClr val="FAFD00"/>
                  </a:solidFill>
                  <a:latin typeface="Arial" panose="020B0604020202020204" pitchFamily="34" charset="0"/>
                </a:rPr>
                <a:t>M</a:t>
              </a:r>
              <a:r>
                <a:rPr lang="ru-RU" altLang="ja-JP" sz="2400">
                  <a:solidFill>
                    <a:srgbClr val="62D6AC"/>
                  </a:solidFill>
                  <a:latin typeface="Arial" panose="020B0604020202020204" pitchFamily="34" charset="0"/>
                </a:rPr>
                <a:t>ного</a:t>
              </a:r>
              <a:r>
                <a:rPr lang="en-US" altLang="ja-JP" sz="2400">
                  <a:solidFill>
                    <a:srgbClr val="62D6AC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ja-JP" sz="2400">
                  <a:solidFill>
                    <a:srgbClr val="FAFD00"/>
                  </a:solidFill>
                  <a:latin typeface="Arial" panose="020B0604020202020204" pitchFamily="34" charset="0"/>
                </a:rPr>
                <a:t>И</a:t>
              </a:r>
              <a:r>
                <a:rPr lang="ru-RU" altLang="ja-JP" sz="2400">
                  <a:solidFill>
                    <a:srgbClr val="62D6AC"/>
                  </a:solidFill>
                  <a:latin typeface="Arial" panose="020B0604020202020204" pitchFamily="34" charset="0"/>
                </a:rPr>
                <a:t>кает</a:t>
              </a:r>
              <a:r>
                <a:rPr lang="ja-JP" altLang="en-US" sz="2400">
                  <a:solidFill>
                    <a:srgbClr val="62D6AC"/>
                  </a:solidFill>
                  <a:latin typeface="Arial" panose="020B0604020202020204" pitchFamily="34" charset="0"/>
                </a:rPr>
                <a:t>”</a:t>
              </a:r>
              <a:endParaRPr lang="en-US" altLang="en-US" sz="2400">
                <a:solidFill>
                  <a:srgbClr val="FAFD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21" name="AutoShape 97">
              <a:extLst>
                <a:ext uri="{FF2B5EF4-FFF2-40B4-BE49-F238E27FC236}">
                  <a16:creationId xmlns:a16="http://schemas.microsoft.com/office/drawing/2014/main" id="{65A33EF2-0353-0CD6-B7FB-457F04146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749"/>
              <a:ext cx="357" cy="1024"/>
            </a:xfrm>
            <a:prstGeom prst="leftBrace">
              <a:avLst>
                <a:gd name="adj1" fmla="val 23903"/>
                <a:gd name="adj2" fmla="val 50000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03522" name="Oval 98">
            <a:extLst>
              <a:ext uri="{FF2B5EF4-FFF2-40B4-BE49-F238E27FC236}">
                <a16:creationId xmlns:a16="http://schemas.microsoft.com/office/drawing/2014/main" id="{9E571AAE-C72D-3B8A-E6F1-52BF777A2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3101975"/>
            <a:ext cx="1517650" cy="5016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0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nimBg="1"/>
      <p:bldP spid="103517" grpId="0" animBg="1"/>
      <p:bldP spid="1035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43FC5D68-DB5A-F02F-F0D5-05BF9BCFC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75" name="AutoShape 3">
            <a:extLst>
              <a:ext uri="{FF2B5EF4-FFF2-40B4-BE49-F238E27FC236}">
                <a16:creationId xmlns:a16="http://schemas.microsoft.com/office/drawing/2014/main" id="{9D5E3068-C99F-58CA-43FE-9284C8701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1CCD7B96-1C51-4892-988F-07E018079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31863"/>
            <a:ext cx="199866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600">
                <a:solidFill>
                  <a:schemeClr val="bg2"/>
                </a:solidFill>
                <a:latin typeface="Times" panose="020F07020304040A0204" pitchFamily="34" charset="0"/>
              </a:rPr>
              <a:t>  И. НАВИН</a:t>
            </a:r>
            <a:endParaRPr lang="en-US" altLang="en-US" sz="26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105477" name="Rectangle 5">
            <a:extLst>
              <a:ext uri="{FF2B5EF4-FFF2-40B4-BE49-F238E27FC236}">
                <a16:creationId xmlns:a16="http://schemas.microsoft.com/office/drawing/2014/main" id="{3C0C7FB3-F16A-8B02-52E6-26F1DFEFD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2482850"/>
            <a:ext cx="2100262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A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M</a:t>
            </a:r>
            <a:r>
              <a:rPr lang="ru-RU" altLang="en-US" sz="8000" b="0">
                <a:solidFill>
                  <a:srgbClr val="00FF00"/>
                </a:solidFill>
                <a:latin typeface="Times" panose="020F07020304040A0204" pitchFamily="34" charset="0"/>
              </a:rPr>
              <a:t>И</a:t>
            </a:r>
            <a:endParaRPr lang="en-US" altLang="en-US" sz="8000" b="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105478" name="Rectangle 6">
            <a:extLst>
              <a:ext uri="{FF2B5EF4-FFF2-40B4-BE49-F238E27FC236}">
                <a16:creationId xmlns:a16="http://schemas.microsoft.com/office/drawing/2014/main" id="{EA1DA9F7-336C-E2A7-7C70-15403EA50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79" name="Line 7">
            <a:extLst>
              <a:ext uri="{FF2B5EF4-FFF2-40B4-BE49-F238E27FC236}">
                <a16:creationId xmlns:a16="http://schemas.microsoft.com/office/drawing/2014/main" id="{E345EC0C-3402-2709-DC13-8E260CA75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80" name="Rectangle 8">
            <a:extLst>
              <a:ext uri="{FF2B5EF4-FFF2-40B4-BE49-F238E27FC236}">
                <a16:creationId xmlns:a16="http://schemas.microsoft.com/office/drawing/2014/main" id="{8D17C0B9-20A3-548C-7741-7A7379A38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81" name="Line 9">
            <a:extLst>
              <a:ext uri="{FF2B5EF4-FFF2-40B4-BE49-F238E27FC236}">
                <a16:creationId xmlns:a16="http://schemas.microsoft.com/office/drawing/2014/main" id="{8B71E16B-5547-50E8-FBE8-077C1EA55F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0" name="Text Box 28">
            <a:extLst>
              <a:ext uri="{FF2B5EF4-FFF2-40B4-BE49-F238E27FC236}">
                <a16:creationId xmlns:a16="http://schemas.microsoft.com/office/drawing/2014/main" id="{2C9DAC08-A652-0391-EBD0-87B3718F2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И.Нав</a:t>
            </a:r>
            <a:r>
              <a:rPr lang="en-US" altLang="en-US" sz="1200">
                <a:solidFill>
                  <a:schemeClr val="tx1"/>
                </a:solidFill>
              </a:rPr>
              <a:t>. 1:1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105501" name="Freeform 29">
            <a:extLst>
              <a:ext uri="{FF2B5EF4-FFF2-40B4-BE49-F238E27FC236}">
                <a16:creationId xmlns:a16="http://schemas.microsoft.com/office/drawing/2014/main" id="{953EDEFA-7E93-9A35-4F76-C929A2565874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2" name="Rectangle 30">
            <a:extLst>
              <a:ext uri="{FF2B5EF4-FFF2-40B4-BE49-F238E27FC236}">
                <a16:creationId xmlns:a16="http://schemas.microsoft.com/office/drawing/2014/main" id="{70C182CB-39EB-602E-8D7E-60E52FBDE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3" name="Freeform 31">
            <a:extLst>
              <a:ext uri="{FF2B5EF4-FFF2-40B4-BE49-F238E27FC236}">
                <a16:creationId xmlns:a16="http://schemas.microsoft.com/office/drawing/2014/main" id="{C268004D-E853-B7BA-4491-3221C8D3D965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4" name="AutoShape 32">
            <a:extLst>
              <a:ext uri="{FF2B5EF4-FFF2-40B4-BE49-F238E27FC236}">
                <a16:creationId xmlns:a16="http://schemas.microsoft.com/office/drawing/2014/main" id="{D89E4892-6430-B724-1040-FF7FC7CDD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5" name="Rectangle 33">
            <a:extLst>
              <a:ext uri="{FF2B5EF4-FFF2-40B4-BE49-F238E27FC236}">
                <a16:creationId xmlns:a16="http://schemas.microsoft.com/office/drawing/2014/main" id="{7BEE3259-077A-8BB6-670D-02E3EF5E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6" name="Rectangle 34">
            <a:extLst>
              <a:ext uri="{FF2B5EF4-FFF2-40B4-BE49-F238E27FC236}">
                <a16:creationId xmlns:a16="http://schemas.microsoft.com/office/drawing/2014/main" id="{00B2133C-C905-D330-63B8-50C31CD91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7" name="AutoShape 35">
            <a:extLst>
              <a:ext uri="{FF2B5EF4-FFF2-40B4-BE49-F238E27FC236}">
                <a16:creationId xmlns:a16="http://schemas.microsoft.com/office/drawing/2014/main" id="{09D8CCF1-AE17-880E-3708-EAFE0140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8" name="Line 36">
            <a:extLst>
              <a:ext uri="{FF2B5EF4-FFF2-40B4-BE49-F238E27FC236}">
                <a16:creationId xmlns:a16="http://schemas.microsoft.com/office/drawing/2014/main" id="{F6FEA92E-15FC-23F8-6CF3-29A4756B7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9" name="Line 37">
            <a:extLst>
              <a:ext uri="{FF2B5EF4-FFF2-40B4-BE49-F238E27FC236}">
                <a16:creationId xmlns:a16="http://schemas.microsoft.com/office/drawing/2014/main" id="{B42CCCAB-2263-C8B2-C8D3-17C466295B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10" name="Rectangle 38">
            <a:extLst>
              <a:ext uri="{FF2B5EF4-FFF2-40B4-BE49-F238E27FC236}">
                <a16:creationId xmlns:a16="http://schemas.microsoft.com/office/drawing/2014/main" id="{B8382AB9-C8A7-C46A-5104-8C0E19CB1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05511" name="Text Box 39">
            <a:extLst>
              <a:ext uri="{FF2B5EF4-FFF2-40B4-BE49-F238E27FC236}">
                <a16:creationId xmlns:a16="http://schemas.microsoft.com/office/drawing/2014/main" id="{5CA049C6-6943-8989-9BF0-5D62690C3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05517" name="Rectangle 45">
            <a:extLst>
              <a:ext uri="{FF2B5EF4-FFF2-40B4-BE49-F238E27FC236}">
                <a16:creationId xmlns:a16="http://schemas.microsoft.com/office/drawing/2014/main" id="{C4ECADCA-B4F2-3348-71D3-4BCC2D489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105520" name="Text Box 48">
            <a:extLst>
              <a:ext uri="{FF2B5EF4-FFF2-40B4-BE49-F238E27FC236}">
                <a16:creationId xmlns:a16="http://schemas.microsoft.com/office/drawing/2014/main" id="{369D2E2A-124F-CC54-ED3D-D1CD08B5B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98">
            <a:extLst>
              <a:ext uri="{FF2B5EF4-FFF2-40B4-BE49-F238E27FC236}">
                <a16:creationId xmlns:a16="http://schemas.microsoft.com/office/drawing/2014/main" id="{64EBEAD2-D2B6-54D3-E622-01C3BC9E4ECC}"/>
              </a:ext>
            </a:extLst>
          </p:cNvPr>
          <p:cNvGrpSpPr>
            <a:grpSpLocks/>
          </p:cNvGrpSpPr>
          <p:nvPr/>
        </p:nvGrpSpPr>
        <p:grpSpPr bwMode="auto">
          <a:xfrm>
            <a:off x="-25400" y="6350"/>
            <a:ext cx="1978025" cy="1955800"/>
            <a:chOff x="0" y="0"/>
            <a:chExt cx="1246" cy="1232"/>
          </a:xfrm>
        </p:grpSpPr>
        <p:sp>
          <p:nvSpPr>
            <p:cNvPr id="272483" name="Rectangle 99">
              <a:extLst>
                <a:ext uri="{FF2B5EF4-FFF2-40B4-BE49-F238E27FC236}">
                  <a16:creationId xmlns:a16="http://schemas.microsoft.com/office/drawing/2014/main" id="{48FBDC12-FAD0-6CA8-DD59-F28FF21ED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72484" name="Rectangle 100">
              <a:extLst>
                <a:ext uri="{FF2B5EF4-FFF2-40B4-BE49-F238E27FC236}">
                  <a16:creationId xmlns:a16="http://schemas.microsoft.com/office/drawing/2014/main" id="{5F95411D-7789-A9DA-EEB6-ABE317F43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72485" name="Rectangle 101">
              <a:extLst>
                <a:ext uri="{FF2B5EF4-FFF2-40B4-BE49-F238E27FC236}">
                  <a16:creationId xmlns:a16="http://schemas.microsoft.com/office/drawing/2014/main" id="{954240AE-5089-AC54-E1F5-E56F631D9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56322" name="Group 104">
            <a:extLst>
              <a:ext uri="{FF2B5EF4-FFF2-40B4-BE49-F238E27FC236}">
                <a16:creationId xmlns:a16="http://schemas.microsoft.com/office/drawing/2014/main" id="{E72C5166-B174-78A2-3722-3BB83120E95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272489" name="Rectangle 105">
              <a:extLst>
                <a:ext uri="{FF2B5EF4-FFF2-40B4-BE49-F238E27FC236}">
                  <a16:creationId xmlns:a16="http://schemas.microsoft.com/office/drawing/2014/main" id="{27DA5BD4-C103-6EB7-00A7-7F762E06D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72490" name="Rectangle 106">
              <a:extLst>
                <a:ext uri="{FF2B5EF4-FFF2-40B4-BE49-F238E27FC236}">
                  <a16:creationId xmlns:a16="http://schemas.microsoft.com/office/drawing/2014/main" id="{4BF8FFF5-1849-7144-F7FD-C4693341C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72491" name="Rectangle 107">
              <a:extLst>
                <a:ext uri="{FF2B5EF4-FFF2-40B4-BE49-F238E27FC236}">
                  <a16:creationId xmlns:a16="http://schemas.microsoft.com/office/drawing/2014/main" id="{679A6F11-F13A-7C6D-49E6-072A44539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272478" name="Rectangle 94">
            <a:extLst>
              <a:ext uri="{FF2B5EF4-FFF2-40B4-BE49-F238E27FC236}">
                <a16:creationId xmlns:a16="http://schemas.microsoft.com/office/drawing/2014/main" id="{89249EE5-4216-F0D6-33E2-C51F17CB8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387" name="Freeform 3">
            <a:extLst>
              <a:ext uri="{FF2B5EF4-FFF2-40B4-BE49-F238E27FC236}">
                <a16:creationId xmlns:a16="http://schemas.microsoft.com/office/drawing/2014/main" id="{96A9F781-5608-F3F3-4FAC-B73255E7C146}"/>
              </a:ext>
            </a:extLst>
          </p:cNvPr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88" name="Rectangle 4">
            <a:extLst>
              <a:ext uri="{FF2B5EF4-FFF2-40B4-BE49-F238E27FC236}">
                <a16:creationId xmlns:a16="http://schemas.microsoft.com/office/drawing/2014/main" id="{F175C82B-0BCF-A4E4-D074-03AABE293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389" name="Rectangle 5">
            <a:extLst>
              <a:ext uri="{FF2B5EF4-FFF2-40B4-BE49-F238E27FC236}">
                <a16:creationId xmlns:a16="http://schemas.microsoft.com/office/drawing/2014/main" id="{98D550C3-EAEA-068D-BD0C-45CA7AB9B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390" name="Freeform 6">
            <a:extLst>
              <a:ext uri="{FF2B5EF4-FFF2-40B4-BE49-F238E27FC236}">
                <a16:creationId xmlns:a16="http://schemas.microsoft.com/office/drawing/2014/main" id="{17664DD3-1B7D-C749-5905-BBAD2AAE723B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1" name="Freeform 7">
            <a:extLst>
              <a:ext uri="{FF2B5EF4-FFF2-40B4-BE49-F238E27FC236}">
                <a16:creationId xmlns:a16="http://schemas.microsoft.com/office/drawing/2014/main" id="{07CC5D2C-65DD-9902-3D46-860335BF99E1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2" name="Rectangle 8">
            <a:extLst>
              <a:ext uri="{FF2B5EF4-FFF2-40B4-BE49-F238E27FC236}">
                <a16:creationId xmlns:a16="http://schemas.microsoft.com/office/drawing/2014/main" id="{3E3ECBDC-F413-8FCA-09FA-253D354F3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06600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rgbClr val="006600"/>
              </a:solidFill>
              <a:latin typeface="Times" panose="020F07020304040A0204" pitchFamily="34" charset="0"/>
            </a:endParaRPr>
          </a:p>
        </p:txBody>
      </p:sp>
      <p:sp>
        <p:nvSpPr>
          <p:cNvPr id="272393" name="Freeform 9">
            <a:extLst>
              <a:ext uri="{FF2B5EF4-FFF2-40B4-BE49-F238E27FC236}">
                <a16:creationId xmlns:a16="http://schemas.microsoft.com/office/drawing/2014/main" id="{5FA68C2B-3F2E-FF77-3836-BF72820CF169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4" name="Rectangle 10">
            <a:extLst>
              <a:ext uri="{FF2B5EF4-FFF2-40B4-BE49-F238E27FC236}">
                <a16:creationId xmlns:a16="http://schemas.microsoft.com/office/drawing/2014/main" id="{27901BCF-7911-4877-FE33-D5CD20ED6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06600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rgbClr val="006600"/>
              </a:solidFill>
              <a:latin typeface="Times" panose="020F07020304040A0204" pitchFamily="34" charset="0"/>
            </a:endParaRPr>
          </a:p>
        </p:txBody>
      </p:sp>
      <p:sp>
        <p:nvSpPr>
          <p:cNvPr id="272395" name="Freeform 11">
            <a:extLst>
              <a:ext uri="{FF2B5EF4-FFF2-40B4-BE49-F238E27FC236}">
                <a16:creationId xmlns:a16="http://schemas.microsoft.com/office/drawing/2014/main" id="{FCD93C80-050D-12ED-E74D-1854289BEEA4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6" name="Freeform 12">
            <a:extLst>
              <a:ext uri="{FF2B5EF4-FFF2-40B4-BE49-F238E27FC236}">
                <a16:creationId xmlns:a16="http://schemas.microsoft.com/office/drawing/2014/main" id="{93F3E252-3259-84E9-C415-ACB00A7F751F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7" name="Freeform 13">
            <a:extLst>
              <a:ext uri="{FF2B5EF4-FFF2-40B4-BE49-F238E27FC236}">
                <a16:creationId xmlns:a16="http://schemas.microsoft.com/office/drawing/2014/main" id="{3E275CB9-A567-969E-A8FD-D09507BB3A5A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8" name="Rectangle 14">
            <a:extLst>
              <a:ext uri="{FF2B5EF4-FFF2-40B4-BE49-F238E27FC236}">
                <a16:creationId xmlns:a16="http://schemas.microsoft.com/office/drawing/2014/main" id="{5DF0C922-47EB-CD4D-9D28-45904B290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06600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rgbClr val="006600"/>
              </a:solidFill>
              <a:latin typeface="Times" panose="020F07020304040A0204" pitchFamily="34" charset="0"/>
            </a:endParaRPr>
          </a:p>
        </p:txBody>
      </p:sp>
      <p:sp>
        <p:nvSpPr>
          <p:cNvPr id="272399" name="Rectangle 15">
            <a:extLst>
              <a:ext uri="{FF2B5EF4-FFF2-40B4-BE49-F238E27FC236}">
                <a16:creationId xmlns:a16="http://schemas.microsoft.com/office/drawing/2014/main" id="{9B54CCC7-A60F-8E8A-55FF-EA9BF32E0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06600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rgbClr val="006600"/>
              </a:solidFill>
              <a:latin typeface="Times" panose="020F07020304040A0204" pitchFamily="34" charset="0"/>
            </a:endParaRPr>
          </a:p>
        </p:txBody>
      </p:sp>
      <p:sp>
        <p:nvSpPr>
          <p:cNvPr id="272400" name="Rectangle 16">
            <a:extLst>
              <a:ext uri="{FF2B5EF4-FFF2-40B4-BE49-F238E27FC236}">
                <a16:creationId xmlns:a16="http://schemas.microsoft.com/office/drawing/2014/main" id="{F134024E-DF6C-2D83-6703-8973B586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2401" name="Rectangle 17">
            <a:extLst>
              <a:ext uri="{FF2B5EF4-FFF2-40B4-BE49-F238E27FC236}">
                <a16:creationId xmlns:a16="http://schemas.microsoft.com/office/drawing/2014/main" id="{AE5145E8-A17E-763C-0BB3-ECB162D07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02" name="Line 18">
            <a:extLst>
              <a:ext uri="{FF2B5EF4-FFF2-40B4-BE49-F238E27FC236}">
                <a16:creationId xmlns:a16="http://schemas.microsoft.com/office/drawing/2014/main" id="{09C03E9E-BB28-5CA5-B4A2-0EDDC7C64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03" name="Line 19">
            <a:extLst>
              <a:ext uri="{FF2B5EF4-FFF2-40B4-BE49-F238E27FC236}">
                <a16:creationId xmlns:a16="http://schemas.microsoft.com/office/drawing/2014/main" id="{F8F5472C-E1D3-ADDC-C72A-B10828D7F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05" name="Rectangle 21">
            <a:extLst>
              <a:ext uri="{FF2B5EF4-FFF2-40B4-BE49-F238E27FC236}">
                <a16:creationId xmlns:a16="http://schemas.microsoft.com/office/drawing/2014/main" id="{ED547404-590D-65E6-1E39-6F0ABE48B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06600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rgbClr val="006600"/>
              </a:solidFill>
              <a:latin typeface="Times" panose="020F07020304040A0204" pitchFamily="34" charset="0"/>
            </a:endParaRPr>
          </a:p>
        </p:txBody>
      </p:sp>
      <p:sp>
        <p:nvSpPr>
          <p:cNvPr id="272406" name="Line 22">
            <a:extLst>
              <a:ext uri="{FF2B5EF4-FFF2-40B4-BE49-F238E27FC236}">
                <a16:creationId xmlns:a16="http://schemas.microsoft.com/office/drawing/2014/main" id="{5A59CDE7-C855-95CD-FEAB-1BDE4C4876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07" name="Rectangle 23">
            <a:extLst>
              <a:ext uri="{FF2B5EF4-FFF2-40B4-BE49-F238E27FC236}">
                <a16:creationId xmlns:a16="http://schemas.microsoft.com/office/drawing/2014/main" id="{CC846656-7D9B-52C8-7956-E5843A202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08" name="Rectangle 24">
            <a:extLst>
              <a:ext uri="{FF2B5EF4-FFF2-40B4-BE49-F238E27FC236}">
                <a16:creationId xmlns:a16="http://schemas.microsoft.com/office/drawing/2014/main" id="{E2F4EB30-B0C3-23C2-343F-FB77B6014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2409" name="Rectangle 25">
            <a:extLst>
              <a:ext uri="{FF2B5EF4-FFF2-40B4-BE49-F238E27FC236}">
                <a16:creationId xmlns:a16="http://schemas.microsoft.com/office/drawing/2014/main" id="{579788F0-026D-B639-F991-E6D6041E1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B</a:t>
            </a:r>
          </a:p>
        </p:txBody>
      </p:sp>
      <p:sp>
        <p:nvSpPr>
          <p:cNvPr id="272410" name="Rectangle 26">
            <a:extLst>
              <a:ext uri="{FF2B5EF4-FFF2-40B4-BE49-F238E27FC236}">
                <a16:creationId xmlns:a16="http://schemas.microsoft.com/office/drawing/2014/main" id="{5FA7EEE8-D2B9-4DC6-7807-86B937A55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006600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rgbClr val="006600"/>
              </a:solidFill>
              <a:latin typeface="Times" panose="020F07020304040A0204" pitchFamily="34" charset="0"/>
            </a:endParaRPr>
          </a:p>
        </p:txBody>
      </p:sp>
      <p:sp>
        <p:nvSpPr>
          <p:cNvPr id="272411" name="Rectangle 27">
            <a:extLst>
              <a:ext uri="{FF2B5EF4-FFF2-40B4-BE49-F238E27FC236}">
                <a16:creationId xmlns:a16="http://schemas.microsoft.com/office/drawing/2014/main" id="{43D15375-0B3E-6184-CE8B-03F62878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272412" name="Oval 28">
            <a:extLst>
              <a:ext uri="{FF2B5EF4-FFF2-40B4-BE49-F238E27FC236}">
                <a16:creationId xmlns:a16="http://schemas.microsoft.com/office/drawing/2014/main" id="{BFA4AF23-F454-65FB-7785-657DF96C4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13" name="Rectangle 29">
            <a:extLst>
              <a:ext uri="{FF2B5EF4-FFF2-40B4-BE49-F238E27FC236}">
                <a16:creationId xmlns:a16="http://schemas.microsoft.com/office/drawing/2014/main" id="{88545FC8-1F3E-AAA5-14FC-C6C176E0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006600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rgbClr val="006600"/>
              </a:solidFill>
              <a:latin typeface="Times" panose="020F07020304040A0204" pitchFamily="34" charset="0"/>
            </a:endParaRPr>
          </a:p>
        </p:txBody>
      </p:sp>
      <p:sp>
        <p:nvSpPr>
          <p:cNvPr id="272414" name="Rectangle 30">
            <a:extLst>
              <a:ext uri="{FF2B5EF4-FFF2-40B4-BE49-F238E27FC236}">
                <a16:creationId xmlns:a16="http://schemas.microsoft.com/office/drawing/2014/main" id="{46A86BF6-26B1-CC62-6531-B5EE9F7AF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006600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rgbClr val="006600"/>
              </a:solidFill>
              <a:latin typeface="Times" panose="020F07020304040A0204" pitchFamily="34" charset="0"/>
            </a:endParaRPr>
          </a:p>
        </p:txBody>
      </p:sp>
      <p:sp>
        <p:nvSpPr>
          <p:cNvPr id="272415" name="Rectangle 31">
            <a:extLst>
              <a:ext uri="{FF2B5EF4-FFF2-40B4-BE49-F238E27FC236}">
                <a16:creationId xmlns:a16="http://schemas.microsoft.com/office/drawing/2014/main" id="{76553A19-8FD0-2CE9-C0FD-2ED8BC0FF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ea typeface="ＭＳ Ｐゴシック" charset="0"/>
              </a:rPr>
              <a:t>KB</a:t>
            </a:r>
          </a:p>
        </p:txBody>
      </p:sp>
      <p:sp>
        <p:nvSpPr>
          <p:cNvPr id="272416" name="Rectangle 32">
            <a:extLst>
              <a:ext uri="{FF2B5EF4-FFF2-40B4-BE49-F238E27FC236}">
                <a16:creationId xmlns:a16="http://schemas.microsoft.com/office/drawing/2014/main" id="{53C399DC-A40E-EA0F-C1B5-922E41B9F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006600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rgbClr val="006600"/>
              </a:solidFill>
              <a:latin typeface="Times" panose="020F07020304040A0204" pitchFamily="34" charset="0"/>
            </a:endParaRPr>
          </a:p>
        </p:txBody>
      </p:sp>
      <p:sp>
        <p:nvSpPr>
          <p:cNvPr id="272417" name="Rectangle 33">
            <a:extLst>
              <a:ext uri="{FF2B5EF4-FFF2-40B4-BE49-F238E27FC236}">
                <a16:creationId xmlns:a16="http://schemas.microsoft.com/office/drawing/2014/main" id="{7C167630-0622-0668-694C-2DA7D989F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ea typeface="ＭＳ Ｐゴシック" charset="0"/>
              </a:rPr>
              <a:t>E</a:t>
            </a:r>
          </a:p>
        </p:txBody>
      </p:sp>
      <p:sp>
        <p:nvSpPr>
          <p:cNvPr id="272418" name="Rectangle 34">
            <a:extLst>
              <a:ext uri="{FF2B5EF4-FFF2-40B4-BE49-F238E27FC236}">
                <a16:creationId xmlns:a16="http://schemas.microsoft.com/office/drawing/2014/main" id="{6B37DB3C-C77F-D39A-56B6-1183B0DBE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006600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rgbClr val="006600"/>
              </a:solidFill>
              <a:latin typeface="Times" panose="020F07020304040A0204" pitchFamily="34" charset="0"/>
            </a:endParaRPr>
          </a:p>
        </p:txBody>
      </p:sp>
      <p:sp>
        <p:nvSpPr>
          <p:cNvPr id="272419" name="Freeform 35">
            <a:extLst>
              <a:ext uri="{FF2B5EF4-FFF2-40B4-BE49-F238E27FC236}">
                <a16:creationId xmlns:a16="http://schemas.microsoft.com/office/drawing/2014/main" id="{183A7B0D-7033-CF7D-F629-45E0C524E2BC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0" name="Freeform 36">
            <a:extLst>
              <a:ext uri="{FF2B5EF4-FFF2-40B4-BE49-F238E27FC236}">
                <a16:creationId xmlns:a16="http://schemas.microsoft.com/office/drawing/2014/main" id="{F989F1B5-E021-CDBE-2978-0074B9B03E9C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1" name="Freeform 37">
            <a:extLst>
              <a:ext uri="{FF2B5EF4-FFF2-40B4-BE49-F238E27FC236}">
                <a16:creationId xmlns:a16="http://schemas.microsoft.com/office/drawing/2014/main" id="{DDAD9638-24D4-CACB-207F-F776327B954D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2" name="Freeform 38">
            <a:extLst>
              <a:ext uri="{FF2B5EF4-FFF2-40B4-BE49-F238E27FC236}">
                <a16:creationId xmlns:a16="http://schemas.microsoft.com/office/drawing/2014/main" id="{8815C1E0-081A-65DA-53AB-1F307E4A5BC3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3" name="Freeform 39">
            <a:extLst>
              <a:ext uri="{FF2B5EF4-FFF2-40B4-BE49-F238E27FC236}">
                <a16:creationId xmlns:a16="http://schemas.microsoft.com/office/drawing/2014/main" id="{D5167AE7-3907-F11F-A8C0-437A352E7004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4" name="Freeform 40">
            <a:extLst>
              <a:ext uri="{FF2B5EF4-FFF2-40B4-BE49-F238E27FC236}">
                <a16:creationId xmlns:a16="http://schemas.microsoft.com/office/drawing/2014/main" id="{BD4260AA-520C-DA4A-74F7-07E205CA0B73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5" name="Oval 41">
            <a:extLst>
              <a:ext uri="{FF2B5EF4-FFF2-40B4-BE49-F238E27FC236}">
                <a16:creationId xmlns:a16="http://schemas.microsoft.com/office/drawing/2014/main" id="{55E1C639-D036-FD0A-1E06-96AE2FFC8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26" name="Oval 42">
            <a:extLst>
              <a:ext uri="{FF2B5EF4-FFF2-40B4-BE49-F238E27FC236}">
                <a16:creationId xmlns:a16="http://schemas.microsoft.com/office/drawing/2014/main" id="{D2A937FE-1CDA-F8E7-76DA-C8A781CB1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27" name="Oval 43">
            <a:extLst>
              <a:ext uri="{FF2B5EF4-FFF2-40B4-BE49-F238E27FC236}">
                <a16:creationId xmlns:a16="http://schemas.microsoft.com/office/drawing/2014/main" id="{5D35617A-4E71-45BD-85B7-F3AC74F56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28" name="Oval 44">
            <a:extLst>
              <a:ext uri="{FF2B5EF4-FFF2-40B4-BE49-F238E27FC236}">
                <a16:creationId xmlns:a16="http://schemas.microsoft.com/office/drawing/2014/main" id="{EB5BCD10-1D18-00D8-2FEB-02A5DD706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29" name="Oval 45">
            <a:extLst>
              <a:ext uri="{FF2B5EF4-FFF2-40B4-BE49-F238E27FC236}">
                <a16:creationId xmlns:a16="http://schemas.microsoft.com/office/drawing/2014/main" id="{34746B0F-1792-59A0-CC0E-974CB25DA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30" name="Oval 46">
            <a:extLst>
              <a:ext uri="{FF2B5EF4-FFF2-40B4-BE49-F238E27FC236}">
                <a16:creationId xmlns:a16="http://schemas.microsoft.com/office/drawing/2014/main" id="{55BD85CF-5C34-6254-6EA4-152EF606A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31" name="Oval 47">
            <a:extLst>
              <a:ext uri="{FF2B5EF4-FFF2-40B4-BE49-F238E27FC236}">
                <a16:creationId xmlns:a16="http://schemas.microsoft.com/office/drawing/2014/main" id="{9EC144CB-550E-1FC1-016A-D95EEE030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32" name="Oval 48">
            <a:extLst>
              <a:ext uri="{FF2B5EF4-FFF2-40B4-BE49-F238E27FC236}">
                <a16:creationId xmlns:a16="http://schemas.microsoft.com/office/drawing/2014/main" id="{1F618A49-7189-919E-970D-7471802D4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33" name="Oval 49">
            <a:extLst>
              <a:ext uri="{FF2B5EF4-FFF2-40B4-BE49-F238E27FC236}">
                <a16:creationId xmlns:a16="http://schemas.microsoft.com/office/drawing/2014/main" id="{83FB41E8-D493-7FD3-0FDB-D49485BE8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42" name="Line 58">
            <a:extLst>
              <a:ext uri="{FF2B5EF4-FFF2-40B4-BE49-F238E27FC236}">
                <a16:creationId xmlns:a16="http://schemas.microsoft.com/office/drawing/2014/main" id="{2B36B34A-AFFA-1C73-AFBF-62C2812B4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43" name="Line 59">
            <a:extLst>
              <a:ext uri="{FF2B5EF4-FFF2-40B4-BE49-F238E27FC236}">
                <a16:creationId xmlns:a16="http://schemas.microsoft.com/office/drawing/2014/main" id="{2057D1C8-5B04-6A0F-56DF-7080BAA70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6075" y="2549525"/>
            <a:ext cx="2538413" cy="5159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44" name="Text Box 60">
            <a:extLst>
              <a:ext uri="{FF2B5EF4-FFF2-40B4-BE49-F238E27FC236}">
                <a16:creationId xmlns:a16="http://schemas.microsoft.com/office/drawing/2014/main" id="{A006541D-83DA-8E88-32E1-C45D05930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263" y="1306513"/>
            <a:ext cx="3670300" cy="13731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</a:rPr>
              <a:t>БОЖЬЕ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ru-RU" altLang="en-US" sz="2800">
                <a:solidFill>
                  <a:srgbClr val="FFFF00"/>
                </a:solidFill>
              </a:rPr>
              <a:t> ОБЕЩАНИЕ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ru-RU" altLang="en-US" sz="2800">
                <a:solidFill>
                  <a:srgbClr val="FFFF00"/>
                </a:solidFill>
              </a:rPr>
              <a:t>ИИСУСУ НАВИНУ</a:t>
            </a:r>
            <a:r>
              <a:rPr lang="en-US" altLang="en-US" sz="280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272445" name="Text Box 61">
            <a:extLst>
              <a:ext uri="{FF2B5EF4-FFF2-40B4-BE49-F238E27FC236}">
                <a16:creationId xmlns:a16="http://schemas.microsoft.com/office/drawing/2014/main" id="{0AC252E1-B58B-1E02-E429-77CF4D5A5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2259013"/>
            <a:ext cx="2997200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ОТ ПУСТЫНИ ДО ЛИВАНА</a:t>
            </a:r>
            <a:r>
              <a:rPr lang="en-US" altLang="en-US" sz="2800">
                <a:solidFill>
                  <a:srgbClr val="EEFF4B"/>
                </a:solidFill>
              </a:rPr>
              <a:t>…</a:t>
            </a:r>
          </a:p>
        </p:txBody>
      </p:sp>
      <p:sp>
        <p:nvSpPr>
          <p:cNvPr id="272446" name="Text Box 62">
            <a:extLst>
              <a:ext uri="{FF2B5EF4-FFF2-40B4-BE49-F238E27FC236}">
                <a16:creationId xmlns:a16="http://schemas.microsoft.com/office/drawing/2014/main" id="{9891B3DF-7BA1-95E6-D6EF-D9A7A7BC3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4997450"/>
            <a:ext cx="5553075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</a:rPr>
              <a:t>...</a:t>
            </a:r>
            <a:r>
              <a:rPr lang="ru-RU" altLang="en-US" sz="2800">
                <a:solidFill>
                  <a:srgbClr val="EEFF4B"/>
                </a:solidFill>
              </a:rPr>
              <a:t>ОТ РЕКИ ЕВФРАТА ДО </a:t>
            </a:r>
            <a:r>
              <a:rPr lang="en-US" altLang="en-US" sz="2800">
                <a:solidFill>
                  <a:srgbClr val="EEFF4B"/>
                </a:solidFill>
              </a:rPr>
              <a:t> </a:t>
            </a:r>
            <a:r>
              <a:rPr lang="ja-JP" altLang="en-US" sz="2800">
                <a:solidFill>
                  <a:srgbClr val="EEFF4B"/>
                </a:solidFill>
                <a:latin typeface="Arial" panose="020B0604020202020204" pitchFamily="34" charset="0"/>
              </a:rPr>
              <a:t>“</a:t>
            </a:r>
            <a:r>
              <a:rPr lang="ru-RU" altLang="ja-JP" sz="2800">
                <a:solidFill>
                  <a:srgbClr val="EEFF4B"/>
                </a:solidFill>
              </a:rPr>
              <a:t>ВЕЛИКОГО МОРЯ</a:t>
            </a:r>
            <a:r>
              <a:rPr lang="ja-JP" altLang="en-US" sz="2800">
                <a:solidFill>
                  <a:srgbClr val="EEFF4B"/>
                </a:solidFill>
                <a:latin typeface="Arial" panose="020B0604020202020204" pitchFamily="34" charset="0"/>
              </a:rPr>
              <a:t>”</a:t>
            </a:r>
            <a:endParaRPr lang="en-US" altLang="en-US" sz="2800">
              <a:solidFill>
                <a:srgbClr val="EEFF4B"/>
              </a:solidFill>
            </a:endParaRPr>
          </a:p>
        </p:txBody>
      </p:sp>
      <p:sp>
        <p:nvSpPr>
          <p:cNvPr id="272462" name="Text Box 78">
            <a:extLst>
              <a:ext uri="{FF2B5EF4-FFF2-40B4-BE49-F238E27FC236}">
                <a16:creationId xmlns:a16="http://schemas.microsoft.com/office/drawing/2014/main" id="{8B99D36F-6B5B-F3B4-D5BA-09FA6D110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 Нав</a:t>
            </a:r>
            <a:r>
              <a:rPr lang="en-US" altLang="en-US" sz="1200">
                <a:solidFill>
                  <a:schemeClr val="tx1"/>
                </a:solidFill>
              </a:rPr>
              <a:t>. 1:4</a:t>
            </a:r>
          </a:p>
        </p:txBody>
      </p:sp>
      <p:sp>
        <p:nvSpPr>
          <p:cNvPr id="272463" name="Freeform 79">
            <a:extLst>
              <a:ext uri="{FF2B5EF4-FFF2-40B4-BE49-F238E27FC236}">
                <a16:creationId xmlns:a16="http://schemas.microsoft.com/office/drawing/2014/main" id="{F14180DF-CDE9-1B14-2297-D6B5440CA9D6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64" name="Rectangle 80">
            <a:extLst>
              <a:ext uri="{FF2B5EF4-FFF2-40B4-BE49-F238E27FC236}">
                <a16:creationId xmlns:a16="http://schemas.microsoft.com/office/drawing/2014/main" id="{3216978A-E6D9-AF9A-819E-3B1C5873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65" name="Freeform 81">
            <a:extLst>
              <a:ext uri="{FF2B5EF4-FFF2-40B4-BE49-F238E27FC236}">
                <a16:creationId xmlns:a16="http://schemas.microsoft.com/office/drawing/2014/main" id="{E01E8329-8183-9124-C2C9-8E4661EBE1FF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66" name="AutoShape 82">
            <a:extLst>
              <a:ext uri="{FF2B5EF4-FFF2-40B4-BE49-F238E27FC236}">
                <a16:creationId xmlns:a16="http://schemas.microsoft.com/office/drawing/2014/main" id="{3A6DD893-0ABE-A086-AEC4-6317E9616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67" name="Rectangle 83">
            <a:extLst>
              <a:ext uri="{FF2B5EF4-FFF2-40B4-BE49-F238E27FC236}">
                <a16:creationId xmlns:a16="http://schemas.microsoft.com/office/drawing/2014/main" id="{80757F22-8C2A-AED7-4749-DF84C9B0A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68" name="Rectangle 84">
            <a:extLst>
              <a:ext uri="{FF2B5EF4-FFF2-40B4-BE49-F238E27FC236}">
                <a16:creationId xmlns:a16="http://schemas.microsoft.com/office/drawing/2014/main" id="{53D6759C-EC33-D504-CD5C-D8F786C8B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69" name="AutoShape 85">
            <a:extLst>
              <a:ext uri="{FF2B5EF4-FFF2-40B4-BE49-F238E27FC236}">
                <a16:creationId xmlns:a16="http://schemas.microsoft.com/office/drawing/2014/main" id="{12E6E563-2BA6-B02E-EE9B-AACB34C22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70" name="Line 86">
            <a:extLst>
              <a:ext uri="{FF2B5EF4-FFF2-40B4-BE49-F238E27FC236}">
                <a16:creationId xmlns:a16="http://schemas.microsoft.com/office/drawing/2014/main" id="{2756088A-6717-C234-91D3-DA3A2C3E94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71" name="Line 87">
            <a:extLst>
              <a:ext uri="{FF2B5EF4-FFF2-40B4-BE49-F238E27FC236}">
                <a16:creationId xmlns:a16="http://schemas.microsoft.com/office/drawing/2014/main" id="{8860D531-1682-4161-B6CD-5462131108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72" name="Rectangle 88">
            <a:extLst>
              <a:ext uri="{FF2B5EF4-FFF2-40B4-BE49-F238E27FC236}">
                <a16:creationId xmlns:a16="http://schemas.microsoft.com/office/drawing/2014/main" id="{A5B76579-0359-24AD-8EC6-6E9AC736D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72473" name="Text Box 89">
            <a:extLst>
              <a:ext uri="{FF2B5EF4-FFF2-40B4-BE49-F238E27FC236}">
                <a16:creationId xmlns:a16="http://schemas.microsoft.com/office/drawing/2014/main" id="{A48C8112-BD16-8A94-76ED-BA0E7692A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272476" name="Text Box 92">
            <a:extLst>
              <a:ext uri="{FF2B5EF4-FFF2-40B4-BE49-F238E27FC236}">
                <a16:creationId xmlns:a16="http://schemas.microsoft.com/office/drawing/2014/main" id="{075E3E9B-751B-6F5C-A852-287F54953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32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2</a:t>
            </a:r>
          </a:p>
        </p:txBody>
      </p:sp>
      <p:sp>
        <p:nvSpPr>
          <p:cNvPr id="272477" name="Rectangle 93">
            <a:extLst>
              <a:ext uri="{FF2B5EF4-FFF2-40B4-BE49-F238E27FC236}">
                <a16:creationId xmlns:a16="http://schemas.microsoft.com/office/drawing/2014/main" id="{49FCC7CB-B17E-23A1-4AB8-7B988EA07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272480" name="Text Box 96">
            <a:extLst>
              <a:ext uri="{FF2B5EF4-FFF2-40B4-BE49-F238E27FC236}">
                <a16:creationId xmlns:a16="http://schemas.microsoft.com/office/drawing/2014/main" id="{97133D83-1177-183D-314E-890418BF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2487" name="Rectangle 103">
            <a:extLst>
              <a:ext uri="{FF2B5EF4-FFF2-40B4-BE49-F238E27FC236}">
                <a16:creationId xmlns:a16="http://schemas.microsoft.com/office/drawing/2014/main" id="{BF3F9901-ABA8-E540-D463-626CC775E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ПОДГОТОВКАСЦЕНЫ</a:t>
            </a:r>
            <a:endParaRPr lang="en-US" altLang="en-US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4" grpId="0" autoUpdateAnimBg="0"/>
      <p:bldP spid="272445" grpId="0" autoUpdateAnimBg="0"/>
      <p:bldP spid="27244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4">
            <a:extLst>
              <a:ext uri="{FF2B5EF4-FFF2-40B4-BE49-F238E27FC236}">
                <a16:creationId xmlns:a16="http://schemas.microsoft.com/office/drawing/2014/main" id="{2CD1B80C-D29F-C448-1402-98EF22DBA214}"/>
              </a:ext>
            </a:extLst>
          </p:cNvPr>
          <p:cNvGrpSpPr>
            <a:grpSpLocks/>
          </p:cNvGrpSpPr>
          <p:nvPr/>
        </p:nvGrpSpPr>
        <p:grpSpPr bwMode="auto">
          <a:xfrm>
            <a:off x="2300288" y="1531938"/>
            <a:ext cx="4487862" cy="3598862"/>
            <a:chOff x="1433" y="1397"/>
            <a:chExt cx="2827" cy="2267"/>
          </a:xfrm>
        </p:grpSpPr>
        <p:sp>
          <p:nvSpPr>
            <p:cNvPr id="20493" name="Rectangle 5">
              <a:extLst>
                <a:ext uri="{FF2B5EF4-FFF2-40B4-BE49-F238E27FC236}">
                  <a16:creationId xmlns:a16="http://schemas.microsoft.com/office/drawing/2014/main" id="{B64C892E-A16E-1A08-DF65-C288273A5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06" name="Rectangle 6">
              <a:extLst>
                <a:ext uri="{FF2B5EF4-FFF2-40B4-BE49-F238E27FC236}">
                  <a16:creationId xmlns:a16="http://schemas.microsoft.com/office/drawing/2014/main" id="{8E101720-A83A-D0CF-5EA8-DA1B2C7AB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20495" name="Rectangle 7">
              <a:extLst>
                <a:ext uri="{FF2B5EF4-FFF2-40B4-BE49-F238E27FC236}">
                  <a16:creationId xmlns:a16="http://schemas.microsoft.com/office/drawing/2014/main" id="{D51B89C4-35EC-354F-D949-4C5348E3E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496" name="AutoShape 8">
              <a:extLst>
                <a:ext uri="{FF2B5EF4-FFF2-40B4-BE49-F238E27FC236}">
                  <a16:creationId xmlns:a16="http://schemas.microsoft.com/office/drawing/2014/main" id="{6F1EEF83-32A3-8243-194F-02379DA71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497" name="Rectangle 9">
              <a:extLst>
                <a:ext uri="{FF2B5EF4-FFF2-40B4-BE49-F238E27FC236}">
                  <a16:creationId xmlns:a16="http://schemas.microsoft.com/office/drawing/2014/main" id="{02E47670-76D5-22C0-B43B-D494EA95F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10" name="Rectangle 10">
              <a:extLst>
                <a:ext uri="{FF2B5EF4-FFF2-40B4-BE49-F238E27FC236}">
                  <a16:creationId xmlns:a16="http://schemas.microsoft.com/office/drawing/2014/main" id="{BF532733-4C74-3904-CE86-AE3BC218F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" y="1399"/>
              <a:ext cx="88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   СОТВОРЕНИЕ</a:t>
              </a:r>
              <a:endParaRPr lang="en-US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0499" name="Line 11">
              <a:extLst>
                <a:ext uri="{FF2B5EF4-FFF2-40B4-BE49-F238E27FC236}">
                  <a16:creationId xmlns:a16="http://schemas.microsoft.com/office/drawing/2014/main" id="{DCEE79B1-FACE-0A66-49C9-FCF1701AD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12">
              <a:extLst>
                <a:ext uri="{FF2B5EF4-FFF2-40B4-BE49-F238E27FC236}">
                  <a16:creationId xmlns:a16="http://schemas.microsoft.com/office/drawing/2014/main" id="{24A190C7-023D-1184-4A32-A49A5BC25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Rectangle 13">
              <a:extLst>
                <a:ext uri="{FF2B5EF4-FFF2-40B4-BE49-F238E27FC236}">
                  <a16:creationId xmlns:a16="http://schemas.microsoft.com/office/drawing/2014/main" id="{649DA861-4FB1-4B33-2EC0-620FE9BB6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14" name="Rectangle 14">
              <a:extLst>
                <a:ext uri="{FF2B5EF4-FFF2-40B4-BE49-F238E27FC236}">
                  <a16:creationId xmlns:a16="http://schemas.microsoft.com/office/drawing/2014/main" id="{9BC399DE-B0BE-1A9C-24A3-AA8781A63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20503" name="Rectangle 15">
              <a:extLst>
                <a:ext uri="{FF2B5EF4-FFF2-40B4-BE49-F238E27FC236}">
                  <a16:creationId xmlns:a16="http://schemas.microsoft.com/office/drawing/2014/main" id="{AD07FDF8-1407-C529-DA24-F015EEB0D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4" name="AutoShape 16">
              <a:extLst>
                <a:ext uri="{FF2B5EF4-FFF2-40B4-BE49-F238E27FC236}">
                  <a16:creationId xmlns:a16="http://schemas.microsoft.com/office/drawing/2014/main" id="{410A3593-4EDD-8231-8D33-1AA401D34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5" name="Rectangle 17">
              <a:extLst>
                <a:ext uri="{FF2B5EF4-FFF2-40B4-BE49-F238E27FC236}">
                  <a16:creationId xmlns:a16="http://schemas.microsoft.com/office/drawing/2014/main" id="{798DDDE0-071B-C87B-4A36-10D10B7B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18" name="Rectangle 18">
              <a:extLst>
                <a:ext uri="{FF2B5EF4-FFF2-40B4-BE49-F238E27FC236}">
                  <a16:creationId xmlns:a16="http://schemas.microsoft.com/office/drawing/2014/main" id="{27E9CB54-3360-594F-60C2-67B32F8DD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566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АВРААМ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0507" name="Line 19">
              <a:extLst>
                <a:ext uri="{FF2B5EF4-FFF2-40B4-BE49-F238E27FC236}">
                  <a16:creationId xmlns:a16="http://schemas.microsoft.com/office/drawing/2014/main" id="{8D4D367D-E0AD-E6E2-3844-B1C2FB9CF4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Line 20">
              <a:extLst>
                <a:ext uri="{FF2B5EF4-FFF2-40B4-BE49-F238E27FC236}">
                  <a16:creationId xmlns:a16="http://schemas.microsoft.com/office/drawing/2014/main" id="{E5F5CCE4-C937-32AF-8EBE-C142838335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Rectangle 21">
              <a:extLst>
                <a:ext uri="{FF2B5EF4-FFF2-40B4-BE49-F238E27FC236}">
                  <a16:creationId xmlns:a16="http://schemas.microsoft.com/office/drawing/2014/main" id="{F61986A1-DE3F-443D-93E0-3A2E1FAB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22" name="Rectangle 22">
              <a:extLst>
                <a:ext uri="{FF2B5EF4-FFF2-40B4-BE49-F238E27FC236}">
                  <a16:creationId xmlns:a16="http://schemas.microsoft.com/office/drawing/2014/main" id="{A4992992-B558-007B-FE10-1426597C6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20511" name="Rectangle 23">
              <a:extLst>
                <a:ext uri="{FF2B5EF4-FFF2-40B4-BE49-F238E27FC236}">
                  <a16:creationId xmlns:a16="http://schemas.microsoft.com/office/drawing/2014/main" id="{86E1FE65-4FFA-B127-A4F0-C97C99222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2" name="AutoShape 24">
              <a:extLst>
                <a:ext uri="{FF2B5EF4-FFF2-40B4-BE49-F238E27FC236}">
                  <a16:creationId xmlns:a16="http://schemas.microsoft.com/office/drawing/2014/main" id="{F8721F49-69ED-DD05-F021-8D9B76390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3" name="Rectangle 25">
              <a:extLst>
                <a:ext uri="{FF2B5EF4-FFF2-40B4-BE49-F238E27FC236}">
                  <a16:creationId xmlns:a16="http://schemas.microsoft.com/office/drawing/2014/main" id="{70A4B1D8-B803-03DA-952B-A5908BEB8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26" name="Rectangle 26">
              <a:extLst>
                <a:ext uri="{FF2B5EF4-FFF2-40B4-BE49-F238E27FC236}">
                  <a16:creationId xmlns:a16="http://schemas.microsoft.com/office/drawing/2014/main" id="{62CD70C2-7475-CA64-5C37-9A37FBDEB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1735"/>
              <a:ext cx="5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0515" name="Line 27">
              <a:extLst>
                <a:ext uri="{FF2B5EF4-FFF2-40B4-BE49-F238E27FC236}">
                  <a16:creationId xmlns:a16="http://schemas.microsoft.com/office/drawing/2014/main" id="{620FEB6C-B09E-A3C4-19FE-5474C0BE89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28">
              <a:extLst>
                <a:ext uri="{FF2B5EF4-FFF2-40B4-BE49-F238E27FC236}">
                  <a16:creationId xmlns:a16="http://schemas.microsoft.com/office/drawing/2014/main" id="{6B5EC913-5BF9-C155-FE36-AF36BBFDA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Rectangle 29">
              <a:extLst>
                <a:ext uri="{FF2B5EF4-FFF2-40B4-BE49-F238E27FC236}">
                  <a16:creationId xmlns:a16="http://schemas.microsoft.com/office/drawing/2014/main" id="{9F0E4929-34EB-EA90-D8A4-B08E4FA73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8" name="AutoShape 30">
              <a:extLst>
                <a:ext uri="{FF2B5EF4-FFF2-40B4-BE49-F238E27FC236}">
                  <a16:creationId xmlns:a16="http://schemas.microsoft.com/office/drawing/2014/main" id="{BBA274F0-CFF8-158D-7776-5E9F57E9A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9" name="Rectangle 31">
              <a:extLst>
                <a:ext uri="{FF2B5EF4-FFF2-40B4-BE49-F238E27FC236}">
                  <a16:creationId xmlns:a16="http://schemas.microsoft.com/office/drawing/2014/main" id="{A6FD0FD2-5B92-FB3D-4E27-8394FCB91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32" name="Rectangle 32">
              <a:extLst>
                <a:ext uri="{FF2B5EF4-FFF2-40B4-BE49-F238E27FC236}">
                  <a16:creationId xmlns:a16="http://schemas.microsoft.com/office/drawing/2014/main" id="{4765FDCB-CF5D-1777-24BA-60144C4D4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1896"/>
              <a:ext cx="6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МОИСЕЙ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0521" name="Line 33">
              <a:extLst>
                <a:ext uri="{FF2B5EF4-FFF2-40B4-BE49-F238E27FC236}">
                  <a16:creationId xmlns:a16="http://schemas.microsoft.com/office/drawing/2014/main" id="{CCD04090-E245-451D-DEA4-115AF0B0A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Line 34">
              <a:extLst>
                <a:ext uri="{FF2B5EF4-FFF2-40B4-BE49-F238E27FC236}">
                  <a16:creationId xmlns:a16="http://schemas.microsoft.com/office/drawing/2014/main" id="{9083EFC1-1B19-46D6-FA5F-0C31A956BC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Rectangle 35">
              <a:extLst>
                <a:ext uri="{FF2B5EF4-FFF2-40B4-BE49-F238E27FC236}">
                  <a16:creationId xmlns:a16="http://schemas.microsoft.com/office/drawing/2014/main" id="{8C6D68F7-B59A-EA3C-3590-CFA793938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4" name="AutoShape 36">
              <a:extLst>
                <a:ext uri="{FF2B5EF4-FFF2-40B4-BE49-F238E27FC236}">
                  <a16:creationId xmlns:a16="http://schemas.microsoft.com/office/drawing/2014/main" id="{158997E6-160C-9F08-FFE3-C14AA3C96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5" name="Rectangle 37">
              <a:extLst>
                <a:ext uri="{FF2B5EF4-FFF2-40B4-BE49-F238E27FC236}">
                  <a16:creationId xmlns:a16="http://schemas.microsoft.com/office/drawing/2014/main" id="{4FFF50CD-113D-4985-FC1D-4B92E6C45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38" name="Rectangle 38">
              <a:extLst>
                <a:ext uri="{FF2B5EF4-FFF2-40B4-BE49-F238E27FC236}">
                  <a16:creationId xmlns:a16="http://schemas.microsoft.com/office/drawing/2014/main" id="{D5A88787-6B63-1546-95F8-6D86DAA54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2071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 И. НАВИН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0527" name="Line 39">
              <a:extLst>
                <a:ext uri="{FF2B5EF4-FFF2-40B4-BE49-F238E27FC236}">
                  <a16:creationId xmlns:a16="http://schemas.microsoft.com/office/drawing/2014/main" id="{FA906572-FA8F-077C-398D-A4B3DE2028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Rectangle 40">
              <a:extLst>
                <a:ext uri="{FF2B5EF4-FFF2-40B4-BE49-F238E27FC236}">
                  <a16:creationId xmlns:a16="http://schemas.microsoft.com/office/drawing/2014/main" id="{5664EDE6-457A-A0B8-A75C-3C9E5DA8A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9" name="AutoShape 41">
              <a:extLst>
                <a:ext uri="{FF2B5EF4-FFF2-40B4-BE49-F238E27FC236}">
                  <a16:creationId xmlns:a16="http://schemas.microsoft.com/office/drawing/2014/main" id="{AD7F770F-2932-CFF7-28BD-2EF257DE5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0" name="Rectangle 42">
              <a:extLst>
                <a:ext uri="{FF2B5EF4-FFF2-40B4-BE49-F238E27FC236}">
                  <a16:creationId xmlns:a16="http://schemas.microsoft.com/office/drawing/2014/main" id="{6C779689-F1A8-7A5C-EAED-B5823007C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43" name="Rectangle 43">
              <a:extLst>
                <a:ext uri="{FF2B5EF4-FFF2-40B4-BE49-F238E27FC236}">
                  <a16:creationId xmlns:a16="http://schemas.microsoft.com/office/drawing/2014/main" id="{05805662-7AC6-8485-5CC3-99B8C5D96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" y="2233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 АНАРХИЯ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0532" name="Line 44">
              <a:extLst>
                <a:ext uri="{FF2B5EF4-FFF2-40B4-BE49-F238E27FC236}">
                  <a16:creationId xmlns:a16="http://schemas.microsoft.com/office/drawing/2014/main" id="{5AB0236E-E3CD-2F09-2FEB-C02B60129D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Rectangle 45">
              <a:extLst>
                <a:ext uri="{FF2B5EF4-FFF2-40B4-BE49-F238E27FC236}">
                  <a16:creationId xmlns:a16="http://schemas.microsoft.com/office/drawing/2014/main" id="{18B93185-883C-CAA9-6B88-4763D824F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4" name="AutoShape 46">
              <a:extLst>
                <a:ext uri="{FF2B5EF4-FFF2-40B4-BE49-F238E27FC236}">
                  <a16:creationId xmlns:a16="http://schemas.microsoft.com/office/drawing/2014/main" id="{EF93940D-712E-2626-88B4-B332DC480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5" name="Rectangle 47">
              <a:extLst>
                <a:ext uri="{FF2B5EF4-FFF2-40B4-BE49-F238E27FC236}">
                  <a16:creationId xmlns:a16="http://schemas.microsoft.com/office/drawing/2014/main" id="{C60D5CD0-3A42-409A-CCEF-5BC835FFD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48" name="Rectangle 48">
              <a:extLst>
                <a:ext uri="{FF2B5EF4-FFF2-40B4-BE49-F238E27FC236}">
                  <a16:creationId xmlns:a16="http://schemas.microsoft.com/office/drawing/2014/main" id="{2C2CB241-EB74-738A-CCD1-F82D8616E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16"/>
              <a:ext cx="79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ЦАРСТВО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0537" name="Line 49">
              <a:extLst>
                <a:ext uri="{FF2B5EF4-FFF2-40B4-BE49-F238E27FC236}">
                  <a16:creationId xmlns:a16="http://schemas.microsoft.com/office/drawing/2014/main" id="{5D631020-CA74-6D48-4D70-61DCE5546C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8" name="Rectangle 50">
              <a:extLst>
                <a:ext uri="{FF2B5EF4-FFF2-40B4-BE49-F238E27FC236}">
                  <a16:creationId xmlns:a16="http://schemas.microsoft.com/office/drawing/2014/main" id="{D1781E02-9D0D-2B56-BB09-F13B00424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9" name="AutoShape 51">
              <a:extLst>
                <a:ext uri="{FF2B5EF4-FFF2-40B4-BE49-F238E27FC236}">
                  <a16:creationId xmlns:a16="http://schemas.microsoft.com/office/drawing/2014/main" id="{2D530F9D-5724-FABC-5D0E-ECEF27D52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40" name="Rectangle 52">
              <a:extLst>
                <a:ext uri="{FF2B5EF4-FFF2-40B4-BE49-F238E27FC236}">
                  <a16:creationId xmlns:a16="http://schemas.microsoft.com/office/drawing/2014/main" id="{D6AD3DEE-CA19-D851-5A5A-075AFC73B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53" name="Rectangle 53">
              <a:extLst>
                <a:ext uri="{FF2B5EF4-FFF2-40B4-BE49-F238E27FC236}">
                  <a16:creationId xmlns:a16="http://schemas.microsoft.com/office/drawing/2014/main" id="{EAAA5236-6F2B-4C6B-B56D-4AB4793CC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2591"/>
              <a:ext cx="8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    ПЛЕНЕНИЕ</a:t>
              </a:r>
              <a:endParaRPr lang="en-US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0542" name="Line 54">
              <a:extLst>
                <a:ext uri="{FF2B5EF4-FFF2-40B4-BE49-F238E27FC236}">
                  <a16:creationId xmlns:a16="http://schemas.microsoft.com/office/drawing/2014/main" id="{CF5CCE45-1101-8746-768D-0D2609E847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3" name="Line 55">
              <a:extLst>
                <a:ext uri="{FF2B5EF4-FFF2-40B4-BE49-F238E27FC236}">
                  <a16:creationId xmlns:a16="http://schemas.microsoft.com/office/drawing/2014/main" id="{2F420824-95B3-8050-8813-CF7935AEB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4" name="Rectangle 56">
              <a:extLst>
                <a:ext uri="{FF2B5EF4-FFF2-40B4-BE49-F238E27FC236}">
                  <a16:creationId xmlns:a16="http://schemas.microsoft.com/office/drawing/2014/main" id="{FD8924DC-7E05-2F5F-D1D9-EF87DB446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45" name="AutoShape 57">
              <a:extLst>
                <a:ext uri="{FF2B5EF4-FFF2-40B4-BE49-F238E27FC236}">
                  <a16:creationId xmlns:a16="http://schemas.microsoft.com/office/drawing/2014/main" id="{1EF0AA38-7420-B305-C084-5F59DA273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46" name="Rectangle 58">
              <a:extLst>
                <a:ext uri="{FF2B5EF4-FFF2-40B4-BE49-F238E27FC236}">
                  <a16:creationId xmlns:a16="http://schemas.microsoft.com/office/drawing/2014/main" id="{CF0AD3CC-08B3-701D-6CD8-60FE330BC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59" name="Rectangle 59">
              <a:extLst>
                <a:ext uri="{FF2B5EF4-FFF2-40B4-BE49-F238E27FC236}">
                  <a16:creationId xmlns:a16="http://schemas.microsoft.com/office/drawing/2014/main" id="{350E439D-8306-BDE5-CFEB-787FEB1BD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6" y="2777"/>
              <a:ext cx="8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  МОЛЧАНИЕ</a:t>
              </a:r>
              <a:endParaRPr lang="en-US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0548" name="Line 60">
              <a:extLst>
                <a:ext uri="{FF2B5EF4-FFF2-40B4-BE49-F238E27FC236}">
                  <a16:creationId xmlns:a16="http://schemas.microsoft.com/office/drawing/2014/main" id="{6BA8B47A-D41A-7912-0F9A-042BF1AB1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Line 61">
              <a:extLst>
                <a:ext uri="{FF2B5EF4-FFF2-40B4-BE49-F238E27FC236}">
                  <a16:creationId xmlns:a16="http://schemas.microsoft.com/office/drawing/2014/main" id="{9CDD16E0-AE92-E61C-FAFE-E498999506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Rectangle 62">
              <a:extLst>
                <a:ext uri="{FF2B5EF4-FFF2-40B4-BE49-F238E27FC236}">
                  <a16:creationId xmlns:a16="http://schemas.microsoft.com/office/drawing/2014/main" id="{FC82DE3A-10B7-5ED0-19B3-F6CA51D0D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51" name="AutoShape 63">
              <a:extLst>
                <a:ext uri="{FF2B5EF4-FFF2-40B4-BE49-F238E27FC236}">
                  <a16:creationId xmlns:a16="http://schemas.microsoft.com/office/drawing/2014/main" id="{5A922A9C-9F9C-A784-5CF2-C3B06B0D2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52" name="Rectangle 64">
              <a:extLst>
                <a:ext uri="{FF2B5EF4-FFF2-40B4-BE49-F238E27FC236}">
                  <a16:creationId xmlns:a16="http://schemas.microsoft.com/office/drawing/2014/main" id="{5D8797C3-1EB0-0E71-0524-1E73F3A57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0553" name="Group 65">
              <a:extLst>
                <a:ext uri="{FF2B5EF4-FFF2-40B4-BE49-F238E27FC236}">
                  <a16:creationId xmlns:a16="http://schemas.microsoft.com/office/drawing/2014/main" id="{552D20EE-D2E9-D459-4ABE-C535BD7463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2" y="2965"/>
              <a:ext cx="814" cy="280"/>
              <a:chOff x="2970" y="3101"/>
              <a:chExt cx="814" cy="280"/>
            </a:xfrm>
          </p:grpSpPr>
          <p:sp>
            <p:nvSpPr>
              <p:cNvPr id="76866" name="Rectangle 66">
                <a:extLst>
                  <a:ext uri="{FF2B5EF4-FFF2-40B4-BE49-F238E27FC236}">
                    <a16:creationId xmlns:a16="http://schemas.microsoft.com/office/drawing/2014/main" id="{8668C657-95C7-A64A-4573-D79D793F4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  <a:ea typeface="ＭＳ Ｐゴシック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76867" name="Rectangle 67">
                <a:extLst>
                  <a:ext uri="{FF2B5EF4-FFF2-40B4-BE49-F238E27FC236}">
                    <a16:creationId xmlns:a16="http://schemas.microsoft.com/office/drawing/2014/main" id="{1956B1F9-4E21-65A5-A691-EDC5E45E2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" y="3101"/>
                <a:ext cx="814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ru-RU" altLang="en-US" sz="2900">
                    <a:solidFill>
                      <a:schemeClr val="accent1"/>
                    </a:solidFill>
                    <a:latin typeface="Helvetica" pitchFamily="2" charset="0"/>
                  </a:rPr>
                  <a:t>ИИСУС</a:t>
                </a:r>
                <a:endParaRPr lang="en-US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20554" name="Line 68">
              <a:extLst>
                <a:ext uri="{FF2B5EF4-FFF2-40B4-BE49-F238E27FC236}">
                  <a16:creationId xmlns:a16="http://schemas.microsoft.com/office/drawing/2014/main" id="{443A245A-7F50-7F27-096D-5A57777FEE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Line 69">
              <a:extLst>
                <a:ext uri="{FF2B5EF4-FFF2-40B4-BE49-F238E27FC236}">
                  <a16:creationId xmlns:a16="http://schemas.microsoft.com/office/drawing/2014/main" id="{39EC1762-C7BD-423B-5EC0-5C52998AA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>
            <a:extLst>
              <a:ext uri="{FF2B5EF4-FFF2-40B4-BE49-F238E27FC236}">
                <a16:creationId xmlns:a16="http://schemas.microsoft.com/office/drawing/2014/main" id="{E5201E43-E4E9-A934-2D3C-BAA52AB4C43D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1760538" y="24320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871" name="Text Box 71">
            <a:extLst>
              <a:ext uri="{FF2B5EF4-FFF2-40B4-BE49-F238E27FC236}">
                <a16:creationId xmlns:a16="http://schemas.microsoft.com/office/drawing/2014/main" id="{5F348970-9912-BE42-E1B3-963FF51BF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2381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2:10</a:t>
            </a:r>
            <a:endParaRPr lang="en-US" altLang="en-US" sz="14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76872" name="Text Box 72">
            <a:extLst>
              <a:ext uri="{FF2B5EF4-FFF2-40B4-BE49-F238E27FC236}">
                <a16:creationId xmlns:a16="http://schemas.microsoft.com/office/drawing/2014/main" id="{8AE9D41A-DAF8-B40F-7AEF-BE9771022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76881" name="Rectangle 81">
            <a:extLst>
              <a:ext uri="{FF2B5EF4-FFF2-40B4-BE49-F238E27FC236}">
                <a16:creationId xmlns:a16="http://schemas.microsoft.com/office/drawing/2014/main" id="{7CA57F68-6C0F-D337-AE5C-3F2D30BF7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76883" name="Text Box 83">
            <a:extLst>
              <a:ext uri="{FF2B5EF4-FFF2-40B4-BE49-F238E27FC236}">
                <a16:creationId xmlns:a16="http://schemas.microsoft.com/office/drawing/2014/main" id="{0CC3BD85-12CD-91A1-23E5-310C6BCF1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76897" name="AutoShape 97">
            <a:extLst>
              <a:ext uri="{FF2B5EF4-FFF2-40B4-BE49-F238E27FC236}">
                <a16:creationId xmlns:a16="http://schemas.microsoft.com/office/drawing/2014/main" id="{A95233FD-38F5-D825-BB85-A48D69093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1366838"/>
            <a:ext cx="1873250" cy="2244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2278E">
                  <a:gamma/>
                  <a:shade val="0"/>
                  <a:invGamma/>
                </a:srgbClr>
              </a:gs>
              <a:gs pos="50000">
                <a:srgbClr val="02278E"/>
              </a:gs>
              <a:gs pos="100000">
                <a:srgbClr val="02278E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898" name="Line 98">
            <a:extLst>
              <a:ext uri="{FF2B5EF4-FFF2-40B4-BE49-F238E27FC236}">
                <a16:creationId xmlns:a16="http://schemas.microsoft.com/office/drawing/2014/main" id="{65C0174F-02DB-4C5F-BFE5-E38DC323D5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02125" y="2474913"/>
            <a:ext cx="1631950" cy="9525"/>
          </a:xfrm>
          <a:prstGeom prst="line">
            <a:avLst/>
          </a:prstGeom>
          <a:noFill/>
          <a:ln w="76200">
            <a:solidFill>
              <a:srgbClr val="00D500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76899" name="Group 99">
            <a:extLst>
              <a:ext uri="{FF2B5EF4-FFF2-40B4-BE49-F238E27FC236}">
                <a16:creationId xmlns:a16="http://schemas.microsoft.com/office/drawing/2014/main" id="{DE15AD57-7949-5120-9E10-9B7A7B7639E9}"/>
              </a:ext>
            </a:extLst>
          </p:cNvPr>
          <p:cNvGrpSpPr>
            <a:grpSpLocks/>
          </p:cNvGrpSpPr>
          <p:nvPr/>
        </p:nvGrpSpPr>
        <p:grpSpPr bwMode="auto">
          <a:xfrm>
            <a:off x="5957888" y="1668463"/>
            <a:ext cx="1666875" cy="1670050"/>
            <a:chOff x="3520" y="749"/>
            <a:chExt cx="1050" cy="1052"/>
          </a:xfrm>
        </p:grpSpPr>
        <p:sp>
          <p:nvSpPr>
            <p:cNvPr id="76900" name="Rectangle 100">
              <a:extLst>
                <a:ext uri="{FF2B5EF4-FFF2-40B4-BE49-F238E27FC236}">
                  <a16:creationId xmlns:a16="http://schemas.microsoft.com/office/drawing/2014/main" id="{0DB84753-AD55-CA1E-51E9-568379EE0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825"/>
              <a:ext cx="770" cy="9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ja-JP" altLang="en-US" sz="2400">
                  <a:solidFill>
                    <a:srgbClr val="62D6AC"/>
                  </a:solidFill>
                  <a:latin typeface="Arial" panose="020B0604020202020204" pitchFamily="34" charset="0"/>
                </a:rPr>
                <a:t>“</a:t>
              </a:r>
              <a:r>
                <a:rPr lang="en-US" altLang="ja-JP" sz="2400">
                  <a:solidFill>
                    <a:srgbClr val="FAFD00"/>
                  </a:solidFill>
                  <a:latin typeface="Arial" panose="020B0604020202020204" pitchFamily="34" charset="0"/>
                </a:rPr>
                <a:t>A                </a:t>
              </a:r>
              <a:r>
                <a:rPr lang="ru-RU" altLang="ja-JP" sz="2400">
                  <a:solidFill>
                    <a:srgbClr val="FAFD00"/>
                  </a:solidFill>
                  <a:latin typeface="Arial" panose="020B0604020202020204" pitchFamily="34" charset="0"/>
                </a:rPr>
                <a:t>И</a:t>
              </a:r>
              <a:r>
                <a:rPr lang="ru-RU" altLang="ja-JP" sz="2400">
                  <a:solidFill>
                    <a:srgbClr val="62D6AC"/>
                  </a:solidFill>
                  <a:latin typeface="Arial" panose="020B0604020202020204" pitchFamily="34" charset="0"/>
                </a:rPr>
                <a:t>ван</a:t>
              </a:r>
              <a:r>
                <a:rPr lang="en-US" altLang="ja-JP" sz="2400">
                  <a:solidFill>
                    <a:srgbClr val="62D6AC"/>
                  </a:solidFill>
                  <a:latin typeface="Arial" panose="020B0604020202020204" pitchFamily="34" charset="0"/>
                </a:rPr>
                <a:t>  </a:t>
              </a:r>
              <a:r>
                <a:rPr lang="en-US" altLang="ja-JP" sz="2400">
                  <a:solidFill>
                    <a:srgbClr val="FAFD00"/>
                  </a:solidFill>
                  <a:latin typeface="Arial" panose="020B0604020202020204" pitchFamily="34" charset="0"/>
                </a:rPr>
                <a:t>M</a:t>
              </a:r>
              <a:r>
                <a:rPr lang="ru-RU" altLang="ja-JP" sz="2400">
                  <a:solidFill>
                    <a:srgbClr val="62D6AC"/>
                  </a:solidFill>
                  <a:latin typeface="Arial" panose="020B0604020202020204" pitchFamily="34" charset="0"/>
                </a:rPr>
                <a:t>ного</a:t>
              </a:r>
              <a:r>
                <a:rPr lang="en-US" altLang="ja-JP" sz="2400">
                  <a:solidFill>
                    <a:srgbClr val="62D6AC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ja-JP" sz="2400">
                  <a:solidFill>
                    <a:srgbClr val="FAFD00"/>
                  </a:solidFill>
                  <a:latin typeface="Arial" panose="020B0604020202020204" pitchFamily="34" charset="0"/>
                </a:rPr>
                <a:t>И</a:t>
              </a:r>
              <a:r>
                <a:rPr lang="ru-RU" altLang="ja-JP" sz="2400">
                  <a:solidFill>
                    <a:srgbClr val="62D6AC"/>
                  </a:solidFill>
                  <a:latin typeface="Arial" panose="020B0604020202020204" pitchFamily="34" charset="0"/>
                </a:rPr>
                <a:t>кает</a:t>
              </a:r>
              <a:r>
                <a:rPr lang="ja-JP" altLang="en-US" sz="2400">
                  <a:solidFill>
                    <a:srgbClr val="62D6AC"/>
                  </a:solidFill>
                  <a:latin typeface="Arial" panose="020B0604020202020204" pitchFamily="34" charset="0"/>
                </a:rPr>
                <a:t>”</a:t>
              </a:r>
              <a:endParaRPr lang="en-US" altLang="en-US" sz="2400">
                <a:solidFill>
                  <a:srgbClr val="FAFD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901" name="AutoShape 101">
              <a:extLst>
                <a:ext uri="{FF2B5EF4-FFF2-40B4-BE49-F238E27FC236}">
                  <a16:creationId xmlns:a16="http://schemas.microsoft.com/office/drawing/2014/main" id="{2BFB2D54-FBB8-8893-12D6-E64E941FB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749"/>
              <a:ext cx="357" cy="1024"/>
            </a:xfrm>
            <a:prstGeom prst="leftBrace">
              <a:avLst>
                <a:gd name="adj1" fmla="val 23903"/>
                <a:gd name="adj2" fmla="val 50000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6902" name="Oval 102">
            <a:extLst>
              <a:ext uri="{FF2B5EF4-FFF2-40B4-BE49-F238E27FC236}">
                <a16:creationId xmlns:a16="http://schemas.microsoft.com/office/drawing/2014/main" id="{CD59194A-CAB8-099E-D9AF-E6B386B63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2503488"/>
            <a:ext cx="1547812" cy="4730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7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97" grpId="0" animBg="1"/>
      <p:bldP spid="7690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109">
            <a:extLst>
              <a:ext uri="{FF2B5EF4-FFF2-40B4-BE49-F238E27FC236}">
                <a16:creationId xmlns:a16="http://schemas.microsoft.com/office/drawing/2014/main" id="{1B030E8F-E2E7-D025-50E3-D0BCB5638535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-31750"/>
            <a:ext cx="1978025" cy="1955800"/>
            <a:chOff x="0" y="0"/>
            <a:chExt cx="1246" cy="1232"/>
          </a:xfrm>
        </p:grpSpPr>
        <p:sp>
          <p:nvSpPr>
            <p:cNvPr id="424046" name="Rectangle 110">
              <a:extLst>
                <a:ext uri="{FF2B5EF4-FFF2-40B4-BE49-F238E27FC236}">
                  <a16:creationId xmlns:a16="http://schemas.microsoft.com/office/drawing/2014/main" id="{16822910-B111-793B-60CC-658E0B371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24047" name="Rectangle 111">
              <a:extLst>
                <a:ext uri="{FF2B5EF4-FFF2-40B4-BE49-F238E27FC236}">
                  <a16:creationId xmlns:a16="http://schemas.microsoft.com/office/drawing/2014/main" id="{8F21FAE6-D810-C1DE-25A2-B9412D0A0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24048" name="Rectangle 112">
              <a:extLst>
                <a:ext uri="{FF2B5EF4-FFF2-40B4-BE49-F238E27FC236}">
                  <a16:creationId xmlns:a16="http://schemas.microsoft.com/office/drawing/2014/main" id="{38E9E4C2-9854-EEE1-3576-D3D3762E0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24049" name="Rectangle 113">
            <a:extLst>
              <a:ext uri="{FF2B5EF4-FFF2-40B4-BE49-F238E27FC236}">
                <a16:creationId xmlns:a16="http://schemas.microsoft.com/office/drawing/2014/main" id="{2BC4EB8F-F512-E3D2-270C-4E5EFD445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400050"/>
            <a:ext cx="20542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800">
                <a:solidFill>
                  <a:schemeClr val="tx2"/>
                </a:solidFill>
                <a:latin typeface="Times" panose="020F07020304040A0204" pitchFamily="34" charset="0"/>
              </a:rPr>
              <a:t>ПОДГОТОВКА СЦЕНЫ</a:t>
            </a:r>
            <a:endParaRPr lang="en-US" altLang="en-US"/>
          </a:p>
        </p:txBody>
      </p:sp>
      <p:grpSp>
        <p:nvGrpSpPr>
          <p:cNvPr id="57347" name="Group 114">
            <a:extLst>
              <a:ext uri="{FF2B5EF4-FFF2-40B4-BE49-F238E27FC236}">
                <a16:creationId xmlns:a16="http://schemas.microsoft.com/office/drawing/2014/main" id="{0B0736B3-6642-109D-AFC5-6487EF002B4D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12700"/>
            <a:ext cx="2252663" cy="1955800"/>
            <a:chOff x="0" y="0"/>
            <a:chExt cx="1246" cy="1232"/>
          </a:xfrm>
        </p:grpSpPr>
        <p:sp>
          <p:nvSpPr>
            <p:cNvPr id="424051" name="Rectangle 115">
              <a:extLst>
                <a:ext uri="{FF2B5EF4-FFF2-40B4-BE49-F238E27FC236}">
                  <a16:creationId xmlns:a16="http://schemas.microsoft.com/office/drawing/2014/main" id="{2306F0FF-1999-53CC-5756-2BF0EA492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24052" name="Rectangle 116">
              <a:extLst>
                <a:ext uri="{FF2B5EF4-FFF2-40B4-BE49-F238E27FC236}">
                  <a16:creationId xmlns:a16="http://schemas.microsoft.com/office/drawing/2014/main" id="{E9BCA4B4-74AB-E840-D20B-FB04BDAC4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24053" name="Rectangle 117">
              <a:extLst>
                <a:ext uri="{FF2B5EF4-FFF2-40B4-BE49-F238E27FC236}">
                  <a16:creationId xmlns:a16="http://schemas.microsoft.com/office/drawing/2014/main" id="{871A9FF2-0820-4612-FEF4-6381E588C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23938" name="Rectangle 2">
            <a:extLst>
              <a:ext uri="{FF2B5EF4-FFF2-40B4-BE49-F238E27FC236}">
                <a16:creationId xmlns:a16="http://schemas.microsoft.com/office/drawing/2014/main" id="{8201E004-5DE1-B3EB-5F7A-B617A129B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39" name="Freeform 3">
            <a:extLst>
              <a:ext uri="{FF2B5EF4-FFF2-40B4-BE49-F238E27FC236}">
                <a16:creationId xmlns:a16="http://schemas.microsoft.com/office/drawing/2014/main" id="{CAB2BE1B-08EA-E397-E78A-1CFDBDE95BFF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0" name="Rectangle 4">
            <a:extLst>
              <a:ext uri="{FF2B5EF4-FFF2-40B4-BE49-F238E27FC236}">
                <a16:creationId xmlns:a16="http://schemas.microsoft.com/office/drawing/2014/main" id="{48076AC3-3136-6375-3478-A9EE0B78D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41" name="Rectangle 5">
            <a:extLst>
              <a:ext uri="{FF2B5EF4-FFF2-40B4-BE49-F238E27FC236}">
                <a16:creationId xmlns:a16="http://schemas.microsoft.com/office/drawing/2014/main" id="{14FCD3CA-A974-BD4A-9338-6451E826B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42" name="Freeform 6">
            <a:extLst>
              <a:ext uri="{FF2B5EF4-FFF2-40B4-BE49-F238E27FC236}">
                <a16:creationId xmlns:a16="http://schemas.microsoft.com/office/drawing/2014/main" id="{13438D3E-FBE7-3148-5A2E-A05F8B0C252B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3" name="Freeform 7">
            <a:extLst>
              <a:ext uri="{FF2B5EF4-FFF2-40B4-BE49-F238E27FC236}">
                <a16:creationId xmlns:a16="http://schemas.microsoft.com/office/drawing/2014/main" id="{A5FEBEE0-744C-975C-F596-471C61141B16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4" name="Rectangle 8">
            <a:extLst>
              <a:ext uri="{FF2B5EF4-FFF2-40B4-BE49-F238E27FC236}">
                <a16:creationId xmlns:a16="http://schemas.microsoft.com/office/drawing/2014/main" id="{FCACDCD2-D861-60DC-BCA5-117943F2F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4729B7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rgbClr val="4729B7"/>
              </a:solidFill>
              <a:latin typeface="Times" panose="020F07020304040A0204" pitchFamily="34" charset="0"/>
            </a:endParaRPr>
          </a:p>
        </p:txBody>
      </p:sp>
      <p:sp>
        <p:nvSpPr>
          <p:cNvPr id="423945" name="Freeform 9">
            <a:extLst>
              <a:ext uri="{FF2B5EF4-FFF2-40B4-BE49-F238E27FC236}">
                <a16:creationId xmlns:a16="http://schemas.microsoft.com/office/drawing/2014/main" id="{5BF4C4F0-D469-6AC2-205E-AB66E44C4A23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6" name="Rectangle 10">
            <a:extLst>
              <a:ext uri="{FF2B5EF4-FFF2-40B4-BE49-F238E27FC236}">
                <a16:creationId xmlns:a16="http://schemas.microsoft.com/office/drawing/2014/main" id="{530B1F84-7D53-D362-DB31-01CE5EED9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3947" name="Freeform 11">
            <a:extLst>
              <a:ext uri="{FF2B5EF4-FFF2-40B4-BE49-F238E27FC236}">
                <a16:creationId xmlns:a16="http://schemas.microsoft.com/office/drawing/2014/main" id="{E761C073-7B06-1AB2-24E9-C560954ED60C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8" name="Freeform 12">
            <a:extLst>
              <a:ext uri="{FF2B5EF4-FFF2-40B4-BE49-F238E27FC236}">
                <a16:creationId xmlns:a16="http://schemas.microsoft.com/office/drawing/2014/main" id="{E2DB2EDC-4A14-6F0E-702D-2EBBA18A9B1E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9" name="Freeform 13">
            <a:extLst>
              <a:ext uri="{FF2B5EF4-FFF2-40B4-BE49-F238E27FC236}">
                <a16:creationId xmlns:a16="http://schemas.microsoft.com/office/drawing/2014/main" id="{FF5AC03F-01E1-CDD1-A571-23BD95173675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50" name="Rectangle 14">
            <a:extLst>
              <a:ext uri="{FF2B5EF4-FFF2-40B4-BE49-F238E27FC236}">
                <a16:creationId xmlns:a16="http://schemas.microsoft.com/office/drawing/2014/main" id="{AC1034D1-89A5-38D5-4B33-06AB5E4AF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3951" name="Rectangle 15">
            <a:extLst>
              <a:ext uri="{FF2B5EF4-FFF2-40B4-BE49-F238E27FC236}">
                <a16:creationId xmlns:a16="http://schemas.microsoft.com/office/drawing/2014/main" id="{2B05D6E0-AC78-7A4B-F59A-80FAF5EA5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3952" name="Rectangle 16">
            <a:extLst>
              <a:ext uri="{FF2B5EF4-FFF2-40B4-BE49-F238E27FC236}">
                <a16:creationId xmlns:a16="http://schemas.microsoft.com/office/drawing/2014/main" id="{2CBB5F6C-9A9D-490C-D556-F74277E47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3953" name="Rectangle 17">
            <a:extLst>
              <a:ext uri="{FF2B5EF4-FFF2-40B4-BE49-F238E27FC236}">
                <a16:creationId xmlns:a16="http://schemas.microsoft.com/office/drawing/2014/main" id="{D9694C05-DC0E-394B-AA88-CA78544A9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54" name="Line 18">
            <a:extLst>
              <a:ext uri="{FF2B5EF4-FFF2-40B4-BE49-F238E27FC236}">
                <a16:creationId xmlns:a16="http://schemas.microsoft.com/office/drawing/2014/main" id="{CB345714-412C-D14B-409C-61359C593F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55" name="Line 19">
            <a:extLst>
              <a:ext uri="{FF2B5EF4-FFF2-40B4-BE49-F238E27FC236}">
                <a16:creationId xmlns:a16="http://schemas.microsoft.com/office/drawing/2014/main" id="{1DF07BE6-97A9-A771-5F82-9D4005883D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57" name="Rectangle 21">
            <a:extLst>
              <a:ext uri="{FF2B5EF4-FFF2-40B4-BE49-F238E27FC236}">
                <a16:creationId xmlns:a16="http://schemas.microsoft.com/office/drawing/2014/main" id="{18F6C531-047E-6C6D-14F8-FCEF25F37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3958" name="Line 22">
            <a:extLst>
              <a:ext uri="{FF2B5EF4-FFF2-40B4-BE49-F238E27FC236}">
                <a16:creationId xmlns:a16="http://schemas.microsoft.com/office/drawing/2014/main" id="{59D936C2-D20C-F9A0-EADB-36794A361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59" name="Rectangle 23">
            <a:extLst>
              <a:ext uri="{FF2B5EF4-FFF2-40B4-BE49-F238E27FC236}">
                <a16:creationId xmlns:a16="http://schemas.microsoft.com/office/drawing/2014/main" id="{50791DAE-4EE2-C028-A36E-6A6AD2EFD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60" name="Rectangle 24">
            <a:extLst>
              <a:ext uri="{FF2B5EF4-FFF2-40B4-BE49-F238E27FC236}">
                <a16:creationId xmlns:a16="http://schemas.microsoft.com/office/drawing/2014/main" id="{4E2EECD5-5B29-FDA3-5C5B-4D91C9795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accent1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423961" name="Rectangle 25">
            <a:extLst>
              <a:ext uri="{FF2B5EF4-FFF2-40B4-BE49-F238E27FC236}">
                <a16:creationId xmlns:a16="http://schemas.microsoft.com/office/drawing/2014/main" id="{481CEF1B-D5A9-5372-F839-AF2ADA2CA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ea typeface="ＭＳ Ｐゴシック" charset="0"/>
              </a:rPr>
              <a:t>B</a:t>
            </a:r>
          </a:p>
        </p:txBody>
      </p:sp>
      <p:sp>
        <p:nvSpPr>
          <p:cNvPr id="423962" name="Rectangle 26">
            <a:extLst>
              <a:ext uri="{FF2B5EF4-FFF2-40B4-BE49-F238E27FC236}">
                <a16:creationId xmlns:a16="http://schemas.microsoft.com/office/drawing/2014/main" id="{F15E865F-45A2-9FD2-DA9D-884D0A27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accent1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423963" name="Rectangle 27">
            <a:extLst>
              <a:ext uri="{FF2B5EF4-FFF2-40B4-BE49-F238E27FC236}">
                <a16:creationId xmlns:a16="http://schemas.microsoft.com/office/drawing/2014/main" id="{BD198633-86D9-24DF-1B14-E4301BD05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423964" name="Oval 28">
            <a:extLst>
              <a:ext uri="{FF2B5EF4-FFF2-40B4-BE49-F238E27FC236}">
                <a16:creationId xmlns:a16="http://schemas.microsoft.com/office/drawing/2014/main" id="{1BE4DF56-8B84-8118-9F60-8B0307B11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65" name="Rectangle 29">
            <a:extLst>
              <a:ext uri="{FF2B5EF4-FFF2-40B4-BE49-F238E27FC236}">
                <a16:creationId xmlns:a16="http://schemas.microsoft.com/office/drawing/2014/main" id="{A3FCE087-0CE2-6BA3-D3AC-314EE4EC3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3966" name="Rectangle 30">
            <a:extLst>
              <a:ext uri="{FF2B5EF4-FFF2-40B4-BE49-F238E27FC236}">
                <a16:creationId xmlns:a16="http://schemas.microsoft.com/office/drawing/2014/main" id="{7625EB62-FF7A-C77F-3204-8E09DACD3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3967" name="Rectangle 31">
            <a:extLst>
              <a:ext uri="{FF2B5EF4-FFF2-40B4-BE49-F238E27FC236}">
                <a16:creationId xmlns:a16="http://schemas.microsoft.com/office/drawing/2014/main" id="{825C87EF-1F8C-9DEA-B76C-1B4F50EB2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KB</a:t>
            </a:r>
          </a:p>
        </p:txBody>
      </p:sp>
      <p:sp>
        <p:nvSpPr>
          <p:cNvPr id="423968" name="Rectangle 32">
            <a:extLst>
              <a:ext uri="{FF2B5EF4-FFF2-40B4-BE49-F238E27FC236}">
                <a16:creationId xmlns:a16="http://schemas.microsoft.com/office/drawing/2014/main" id="{9DE5BF15-B589-CD9C-8849-B4209D285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3969" name="Rectangle 33">
            <a:extLst>
              <a:ext uri="{FF2B5EF4-FFF2-40B4-BE49-F238E27FC236}">
                <a16:creationId xmlns:a16="http://schemas.microsoft.com/office/drawing/2014/main" id="{7798E2E6-D733-4C14-461F-5A8C392AB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E</a:t>
            </a:r>
          </a:p>
        </p:txBody>
      </p:sp>
      <p:sp>
        <p:nvSpPr>
          <p:cNvPr id="423970" name="Rectangle 34">
            <a:extLst>
              <a:ext uri="{FF2B5EF4-FFF2-40B4-BE49-F238E27FC236}">
                <a16:creationId xmlns:a16="http://schemas.microsoft.com/office/drawing/2014/main" id="{D2AAAE84-472E-928B-46B5-7ABB5269A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23971" name="Freeform 35">
            <a:extLst>
              <a:ext uri="{FF2B5EF4-FFF2-40B4-BE49-F238E27FC236}">
                <a16:creationId xmlns:a16="http://schemas.microsoft.com/office/drawing/2014/main" id="{20308263-86C9-18C8-FADE-CED27C207386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2" name="Freeform 36">
            <a:extLst>
              <a:ext uri="{FF2B5EF4-FFF2-40B4-BE49-F238E27FC236}">
                <a16:creationId xmlns:a16="http://schemas.microsoft.com/office/drawing/2014/main" id="{F60C904D-0D97-AFF3-AAB3-5515977E0DD5}"/>
              </a:ext>
            </a:extLst>
          </p:cNvPr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3" name="Freeform 37">
            <a:extLst>
              <a:ext uri="{FF2B5EF4-FFF2-40B4-BE49-F238E27FC236}">
                <a16:creationId xmlns:a16="http://schemas.microsoft.com/office/drawing/2014/main" id="{53FA96F3-F147-3EEF-6680-E062D680089D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4" name="Freeform 38">
            <a:extLst>
              <a:ext uri="{FF2B5EF4-FFF2-40B4-BE49-F238E27FC236}">
                <a16:creationId xmlns:a16="http://schemas.microsoft.com/office/drawing/2014/main" id="{717FACAE-76EC-9098-3665-322F2B85EC43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5" name="Freeform 39">
            <a:extLst>
              <a:ext uri="{FF2B5EF4-FFF2-40B4-BE49-F238E27FC236}">
                <a16:creationId xmlns:a16="http://schemas.microsoft.com/office/drawing/2014/main" id="{4AF600BE-FB3A-E303-04AF-D4DFA4F26AD0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6" name="Freeform 40">
            <a:extLst>
              <a:ext uri="{FF2B5EF4-FFF2-40B4-BE49-F238E27FC236}">
                <a16:creationId xmlns:a16="http://schemas.microsoft.com/office/drawing/2014/main" id="{60B0E27B-6EA4-17AA-DA56-B56ED8E77F55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7" name="Oval 41">
            <a:extLst>
              <a:ext uri="{FF2B5EF4-FFF2-40B4-BE49-F238E27FC236}">
                <a16:creationId xmlns:a16="http://schemas.microsoft.com/office/drawing/2014/main" id="{F4691416-15D4-BDFD-81DE-E3F04A097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78" name="Oval 42">
            <a:extLst>
              <a:ext uri="{FF2B5EF4-FFF2-40B4-BE49-F238E27FC236}">
                <a16:creationId xmlns:a16="http://schemas.microsoft.com/office/drawing/2014/main" id="{CE6BCCBF-8E9A-87F2-E4F7-FF3C9BA6B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79" name="Oval 43">
            <a:extLst>
              <a:ext uri="{FF2B5EF4-FFF2-40B4-BE49-F238E27FC236}">
                <a16:creationId xmlns:a16="http://schemas.microsoft.com/office/drawing/2014/main" id="{5B17BF1B-DCED-F1FB-F4A7-E0D081591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0" name="Oval 44">
            <a:extLst>
              <a:ext uri="{FF2B5EF4-FFF2-40B4-BE49-F238E27FC236}">
                <a16:creationId xmlns:a16="http://schemas.microsoft.com/office/drawing/2014/main" id="{9C34821B-A382-7B96-3967-69109D32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1" name="Oval 45">
            <a:extLst>
              <a:ext uri="{FF2B5EF4-FFF2-40B4-BE49-F238E27FC236}">
                <a16:creationId xmlns:a16="http://schemas.microsoft.com/office/drawing/2014/main" id="{6376C301-24C9-6170-264C-B53102C37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2" name="Oval 46">
            <a:extLst>
              <a:ext uri="{FF2B5EF4-FFF2-40B4-BE49-F238E27FC236}">
                <a16:creationId xmlns:a16="http://schemas.microsoft.com/office/drawing/2014/main" id="{FB884FCE-512E-85BE-CF61-794CC36DE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3" name="Oval 47">
            <a:extLst>
              <a:ext uri="{FF2B5EF4-FFF2-40B4-BE49-F238E27FC236}">
                <a16:creationId xmlns:a16="http://schemas.microsoft.com/office/drawing/2014/main" id="{76EE868F-15A8-B5D2-3994-B2BBFC3B6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4" name="Oval 48">
            <a:extLst>
              <a:ext uri="{FF2B5EF4-FFF2-40B4-BE49-F238E27FC236}">
                <a16:creationId xmlns:a16="http://schemas.microsoft.com/office/drawing/2014/main" id="{00C949F0-EA19-57E7-637C-9CD091ECE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5" name="Oval 49">
            <a:extLst>
              <a:ext uri="{FF2B5EF4-FFF2-40B4-BE49-F238E27FC236}">
                <a16:creationId xmlns:a16="http://schemas.microsoft.com/office/drawing/2014/main" id="{41519982-0563-A443-AB68-BB74FA4D6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12" name="Text Box 76">
            <a:extLst>
              <a:ext uri="{FF2B5EF4-FFF2-40B4-BE49-F238E27FC236}">
                <a16:creationId xmlns:a16="http://schemas.microsoft.com/office/drawing/2014/main" id="{40BBCBCC-FF2D-C49D-4423-4AB08E87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863" y="723900"/>
            <a:ext cx="3879850" cy="46672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altLang="en-US" sz="6000">
              <a:solidFill>
                <a:srgbClr val="DFED5D"/>
              </a:solidFill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ja-JP" altLang="en-US" sz="6000">
                <a:solidFill>
                  <a:srgbClr val="DFED5D"/>
                </a:solidFill>
                <a:latin typeface="Arial" panose="020B0604020202020204" pitchFamily="34" charset="0"/>
              </a:rPr>
              <a:t>“</a:t>
            </a:r>
            <a:r>
              <a:rPr lang="ru-RU" altLang="ja-JP" sz="6000">
                <a:solidFill>
                  <a:srgbClr val="DFED5D"/>
                </a:solidFill>
              </a:rPr>
              <a:t>ИИСУС,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altLang="en-US" sz="6000">
                <a:solidFill>
                  <a:srgbClr val="DFED5D"/>
                </a:solidFill>
              </a:rPr>
              <a:t>ИДИ</a:t>
            </a:r>
            <a:endParaRPr lang="en-US" altLang="en-US" sz="6000">
              <a:solidFill>
                <a:srgbClr val="DFED5D"/>
              </a:solidFill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altLang="en-US" sz="6000">
                <a:solidFill>
                  <a:srgbClr val="DFED5D"/>
                </a:solidFill>
              </a:rPr>
              <a:t>ВЗЯТЬ</a:t>
            </a:r>
            <a:endParaRPr lang="en-US" altLang="en-US" sz="6000">
              <a:solidFill>
                <a:srgbClr val="DFED5D"/>
              </a:solidFill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altLang="en-US" sz="6000">
                <a:solidFill>
                  <a:srgbClr val="DFED5D"/>
                </a:solidFill>
              </a:rPr>
              <a:t>ЗЕМЛЮ</a:t>
            </a:r>
            <a:r>
              <a:rPr lang="en-US" altLang="en-US" sz="6000">
                <a:solidFill>
                  <a:srgbClr val="DFED5D"/>
                </a:solidFill>
              </a:rPr>
              <a:t>!</a:t>
            </a:r>
            <a:r>
              <a:rPr lang="ja-JP" altLang="en-US" sz="6000">
                <a:solidFill>
                  <a:srgbClr val="DFED5D"/>
                </a:solidFill>
                <a:latin typeface="Arial" panose="020B0604020202020204" pitchFamily="34" charset="0"/>
              </a:rPr>
              <a:t>”</a:t>
            </a:r>
            <a:endParaRPr lang="en-US" altLang="en-US" sz="6000">
              <a:solidFill>
                <a:srgbClr val="DFED5D"/>
              </a:solidFill>
            </a:endParaRPr>
          </a:p>
        </p:txBody>
      </p:sp>
      <p:grpSp>
        <p:nvGrpSpPr>
          <p:cNvPr id="424040" name="Group 104">
            <a:extLst>
              <a:ext uri="{FF2B5EF4-FFF2-40B4-BE49-F238E27FC236}">
                <a16:creationId xmlns:a16="http://schemas.microsoft.com/office/drawing/2014/main" id="{1554C7F4-4E48-29A4-0280-EBBF46D546C5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469900"/>
            <a:ext cx="2576512" cy="3916363"/>
            <a:chOff x="1017" y="296"/>
            <a:chExt cx="1623" cy="2467"/>
          </a:xfrm>
        </p:grpSpPr>
        <p:sp>
          <p:nvSpPr>
            <p:cNvPr id="424014" name="Oval 78">
              <a:extLst>
                <a:ext uri="{FF2B5EF4-FFF2-40B4-BE49-F238E27FC236}">
                  <a16:creationId xmlns:a16="http://schemas.microsoft.com/office/drawing/2014/main" id="{CC5A01BD-0CB5-AA55-3066-FF58129467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24015" name="Rectangle 79">
              <a:extLst>
                <a:ext uri="{FF2B5EF4-FFF2-40B4-BE49-F238E27FC236}">
                  <a16:creationId xmlns:a16="http://schemas.microsoft.com/office/drawing/2014/main" id="{69E0C041-4CD4-4029-9F0F-972B3283C3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108" y="1255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anose="020F07020304040A0204" pitchFamily="34" charset="0"/>
                </a:rPr>
                <a:t>ЗЕМЛЯ</a:t>
              </a:r>
              <a:endParaRPr lang="en-US" altLang="en-US" sz="36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24016" name="Line 80">
              <a:extLst>
                <a:ext uri="{FF2B5EF4-FFF2-40B4-BE49-F238E27FC236}">
                  <a16:creationId xmlns:a16="http://schemas.microsoft.com/office/drawing/2014/main" id="{B33BE2EB-96E3-FB3D-5F5E-B1409425BE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24017" name="Line 81">
              <a:extLst>
                <a:ext uri="{FF2B5EF4-FFF2-40B4-BE49-F238E27FC236}">
                  <a16:creationId xmlns:a16="http://schemas.microsoft.com/office/drawing/2014/main" id="{01D2477F-56D2-185A-FF36-2C214F2EE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24019" name="Text Box 83">
            <a:extLst>
              <a:ext uri="{FF2B5EF4-FFF2-40B4-BE49-F238E27FC236}">
                <a16:creationId xmlns:a16="http://schemas.microsoft.com/office/drawing/2014/main" id="{53F92B98-E8EE-FF8A-C58D-90E744AA8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 Нав</a:t>
            </a:r>
            <a:r>
              <a:rPr lang="en-US" altLang="en-US" sz="1200">
                <a:solidFill>
                  <a:schemeClr val="tx1"/>
                </a:solidFill>
              </a:rPr>
              <a:t>. 1:11</a:t>
            </a:r>
          </a:p>
        </p:txBody>
      </p:sp>
      <p:sp>
        <p:nvSpPr>
          <p:cNvPr id="424020" name="Freeform 84">
            <a:extLst>
              <a:ext uri="{FF2B5EF4-FFF2-40B4-BE49-F238E27FC236}">
                <a16:creationId xmlns:a16="http://schemas.microsoft.com/office/drawing/2014/main" id="{EBEE448D-0CE0-898B-81C2-B877493DFF34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021" name="Rectangle 85">
            <a:extLst>
              <a:ext uri="{FF2B5EF4-FFF2-40B4-BE49-F238E27FC236}">
                <a16:creationId xmlns:a16="http://schemas.microsoft.com/office/drawing/2014/main" id="{2C77D537-1E79-83C1-8C23-E1A1B80E1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2" name="Freeform 86">
            <a:extLst>
              <a:ext uri="{FF2B5EF4-FFF2-40B4-BE49-F238E27FC236}">
                <a16:creationId xmlns:a16="http://schemas.microsoft.com/office/drawing/2014/main" id="{9A2E9A59-8090-042B-3D49-8C852861D14A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023" name="AutoShape 87">
            <a:extLst>
              <a:ext uri="{FF2B5EF4-FFF2-40B4-BE49-F238E27FC236}">
                <a16:creationId xmlns:a16="http://schemas.microsoft.com/office/drawing/2014/main" id="{6D8624F5-1973-B7C4-CD51-A58C64E1D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4" name="Rectangle 88">
            <a:extLst>
              <a:ext uri="{FF2B5EF4-FFF2-40B4-BE49-F238E27FC236}">
                <a16:creationId xmlns:a16="http://schemas.microsoft.com/office/drawing/2014/main" id="{0765DF68-207A-08B8-3C89-A181564B0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5" name="Rectangle 89">
            <a:extLst>
              <a:ext uri="{FF2B5EF4-FFF2-40B4-BE49-F238E27FC236}">
                <a16:creationId xmlns:a16="http://schemas.microsoft.com/office/drawing/2014/main" id="{693D3208-1537-1179-8495-7F545ACD5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6" name="AutoShape 90">
            <a:extLst>
              <a:ext uri="{FF2B5EF4-FFF2-40B4-BE49-F238E27FC236}">
                <a16:creationId xmlns:a16="http://schemas.microsoft.com/office/drawing/2014/main" id="{C6E89D35-74CA-5F04-6762-7E8A6AD36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7" name="Line 91">
            <a:extLst>
              <a:ext uri="{FF2B5EF4-FFF2-40B4-BE49-F238E27FC236}">
                <a16:creationId xmlns:a16="http://schemas.microsoft.com/office/drawing/2014/main" id="{3678514F-4C33-D062-316A-0BF64953B8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8" name="Line 92">
            <a:extLst>
              <a:ext uri="{FF2B5EF4-FFF2-40B4-BE49-F238E27FC236}">
                <a16:creationId xmlns:a16="http://schemas.microsoft.com/office/drawing/2014/main" id="{805FF965-694C-3897-A9A6-49899C3F9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9" name="Rectangle 93">
            <a:extLst>
              <a:ext uri="{FF2B5EF4-FFF2-40B4-BE49-F238E27FC236}">
                <a16:creationId xmlns:a16="http://schemas.microsoft.com/office/drawing/2014/main" id="{3315E709-45BA-AC6B-9F2D-7C6228EC7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4031" name="Text Box 95">
            <a:extLst>
              <a:ext uri="{FF2B5EF4-FFF2-40B4-BE49-F238E27FC236}">
                <a16:creationId xmlns:a16="http://schemas.microsoft.com/office/drawing/2014/main" id="{6F98A7F1-867D-CFC9-C1DA-168194944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424035" name="Rectangle 99">
            <a:extLst>
              <a:ext uri="{FF2B5EF4-FFF2-40B4-BE49-F238E27FC236}">
                <a16:creationId xmlns:a16="http://schemas.microsoft.com/office/drawing/2014/main" id="{003DBA28-FA39-428A-F3B4-7407C1810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24037" name="Text Box 101">
            <a:extLst>
              <a:ext uri="{FF2B5EF4-FFF2-40B4-BE49-F238E27FC236}">
                <a16:creationId xmlns:a16="http://schemas.microsoft.com/office/drawing/2014/main" id="{44AA8894-D26B-82EF-998D-BE15FEB00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4056" name="Rectangle 120">
            <a:extLst>
              <a:ext uri="{FF2B5EF4-FFF2-40B4-BE49-F238E27FC236}">
                <a16:creationId xmlns:a16="http://schemas.microsoft.com/office/drawing/2014/main" id="{F1592D45-B988-014A-4673-E050EA1A7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ПОДГОТОВКАСЦЕНЫ</a:t>
            </a:r>
            <a:endParaRPr lang="en-US" altLang="en-US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4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4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2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2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0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105">
            <a:extLst>
              <a:ext uri="{FF2B5EF4-FFF2-40B4-BE49-F238E27FC236}">
                <a16:creationId xmlns:a16="http://schemas.microsoft.com/office/drawing/2014/main" id="{7E45CD97-BBF2-AC6A-F980-0AC6509600DD}"/>
              </a:ext>
            </a:extLst>
          </p:cNvPr>
          <p:cNvGrpSpPr>
            <a:grpSpLocks/>
          </p:cNvGrpSpPr>
          <p:nvPr/>
        </p:nvGrpSpPr>
        <p:grpSpPr bwMode="auto">
          <a:xfrm>
            <a:off x="203200" y="-39688"/>
            <a:ext cx="2252663" cy="1955801"/>
            <a:chOff x="0" y="0"/>
            <a:chExt cx="1246" cy="1232"/>
          </a:xfrm>
        </p:grpSpPr>
        <p:sp>
          <p:nvSpPr>
            <p:cNvPr id="435306" name="Rectangle 106">
              <a:extLst>
                <a:ext uri="{FF2B5EF4-FFF2-40B4-BE49-F238E27FC236}">
                  <a16:creationId xmlns:a16="http://schemas.microsoft.com/office/drawing/2014/main" id="{15196121-38DE-B950-2481-9791E18FB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5307" name="Rectangle 107">
              <a:extLst>
                <a:ext uri="{FF2B5EF4-FFF2-40B4-BE49-F238E27FC236}">
                  <a16:creationId xmlns:a16="http://schemas.microsoft.com/office/drawing/2014/main" id="{8928605A-036B-1110-D61B-C3838ED42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5308" name="Rectangle 108">
              <a:extLst>
                <a:ext uri="{FF2B5EF4-FFF2-40B4-BE49-F238E27FC236}">
                  <a16:creationId xmlns:a16="http://schemas.microsoft.com/office/drawing/2014/main" id="{F097DE25-49C2-A53B-8F7D-0896D1BE1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35202" name="Rectangle 2">
            <a:extLst>
              <a:ext uri="{FF2B5EF4-FFF2-40B4-BE49-F238E27FC236}">
                <a16:creationId xmlns:a16="http://schemas.microsoft.com/office/drawing/2014/main" id="{930A5C15-138E-AC92-5776-71B71CFC6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03" name="Freeform 3">
            <a:extLst>
              <a:ext uri="{FF2B5EF4-FFF2-40B4-BE49-F238E27FC236}">
                <a16:creationId xmlns:a16="http://schemas.microsoft.com/office/drawing/2014/main" id="{99793D7D-9065-2242-1FEE-58EF39EE17FA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5" name="Rectangle 5">
            <a:extLst>
              <a:ext uri="{FF2B5EF4-FFF2-40B4-BE49-F238E27FC236}">
                <a16:creationId xmlns:a16="http://schemas.microsoft.com/office/drawing/2014/main" id="{4A058459-512D-473D-8A51-A222ABD89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06" name="Freeform 6">
            <a:extLst>
              <a:ext uri="{FF2B5EF4-FFF2-40B4-BE49-F238E27FC236}">
                <a16:creationId xmlns:a16="http://schemas.microsoft.com/office/drawing/2014/main" id="{E728EE1E-FEAD-A23A-1FAF-EE5C77A5E239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7" name="Freeform 7">
            <a:extLst>
              <a:ext uri="{FF2B5EF4-FFF2-40B4-BE49-F238E27FC236}">
                <a16:creationId xmlns:a16="http://schemas.microsoft.com/office/drawing/2014/main" id="{87CBC410-4A8A-DABB-E923-8E773188604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8" name="Rectangle 8">
            <a:extLst>
              <a:ext uri="{FF2B5EF4-FFF2-40B4-BE49-F238E27FC236}">
                <a16:creationId xmlns:a16="http://schemas.microsoft.com/office/drawing/2014/main" id="{70288F99-779F-8BD5-57D3-CD3F97056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09" name="Freeform 9">
            <a:extLst>
              <a:ext uri="{FF2B5EF4-FFF2-40B4-BE49-F238E27FC236}">
                <a16:creationId xmlns:a16="http://schemas.microsoft.com/office/drawing/2014/main" id="{06DA6EDF-0516-832B-C691-3DC4195932E9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0" name="Rectangle 10">
            <a:extLst>
              <a:ext uri="{FF2B5EF4-FFF2-40B4-BE49-F238E27FC236}">
                <a16:creationId xmlns:a16="http://schemas.microsoft.com/office/drawing/2014/main" id="{B1576610-38B7-BAE4-8AF7-91ADEDBE3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11" name="Freeform 11">
            <a:extLst>
              <a:ext uri="{FF2B5EF4-FFF2-40B4-BE49-F238E27FC236}">
                <a16:creationId xmlns:a16="http://schemas.microsoft.com/office/drawing/2014/main" id="{5B1B9491-F559-4818-6F6C-AE3A62D276C6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2" name="Freeform 12">
            <a:extLst>
              <a:ext uri="{FF2B5EF4-FFF2-40B4-BE49-F238E27FC236}">
                <a16:creationId xmlns:a16="http://schemas.microsoft.com/office/drawing/2014/main" id="{7C1E46AD-F8CF-5975-8291-05CFCF9BAEED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3" name="Freeform 13">
            <a:extLst>
              <a:ext uri="{FF2B5EF4-FFF2-40B4-BE49-F238E27FC236}">
                <a16:creationId xmlns:a16="http://schemas.microsoft.com/office/drawing/2014/main" id="{2A7C73D3-4051-4B3B-B625-24D4CF53F23A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4" name="Rectangle 14">
            <a:extLst>
              <a:ext uri="{FF2B5EF4-FFF2-40B4-BE49-F238E27FC236}">
                <a16:creationId xmlns:a16="http://schemas.microsoft.com/office/drawing/2014/main" id="{6263ABD6-8492-C133-FB8E-4FB40838A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15" name="Rectangle 15">
            <a:extLst>
              <a:ext uri="{FF2B5EF4-FFF2-40B4-BE49-F238E27FC236}">
                <a16:creationId xmlns:a16="http://schemas.microsoft.com/office/drawing/2014/main" id="{05CDEE63-BDCD-1ED0-01C0-35A5B10DF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16" name="Rectangle 16">
            <a:extLst>
              <a:ext uri="{FF2B5EF4-FFF2-40B4-BE49-F238E27FC236}">
                <a16:creationId xmlns:a16="http://schemas.microsoft.com/office/drawing/2014/main" id="{9C23D4E0-186B-FF89-2FA2-C9A96B76A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17" name="Rectangle 17">
            <a:extLst>
              <a:ext uri="{FF2B5EF4-FFF2-40B4-BE49-F238E27FC236}">
                <a16:creationId xmlns:a16="http://schemas.microsoft.com/office/drawing/2014/main" id="{30CC2687-2881-6874-3FD2-61DC59FBD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18" name="Line 18">
            <a:extLst>
              <a:ext uri="{FF2B5EF4-FFF2-40B4-BE49-F238E27FC236}">
                <a16:creationId xmlns:a16="http://schemas.microsoft.com/office/drawing/2014/main" id="{25F71687-B61C-9BF0-76CA-1551E80A0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19" name="Line 19">
            <a:extLst>
              <a:ext uri="{FF2B5EF4-FFF2-40B4-BE49-F238E27FC236}">
                <a16:creationId xmlns:a16="http://schemas.microsoft.com/office/drawing/2014/main" id="{C721319C-7324-E900-92D8-A275B183B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21" name="Rectangle 21">
            <a:extLst>
              <a:ext uri="{FF2B5EF4-FFF2-40B4-BE49-F238E27FC236}">
                <a16:creationId xmlns:a16="http://schemas.microsoft.com/office/drawing/2014/main" id="{D7B91405-8B50-C478-FD9A-1C764CB24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22" name="Line 22">
            <a:extLst>
              <a:ext uri="{FF2B5EF4-FFF2-40B4-BE49-F238E27FC236}">
                <a16:creationId xmlns:a16="http://schemas.microsoft.com/office/drawing/2014/main" id="{FD37DF6D-2655-C28A-4227-F3F0F82372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23" name="Rectangle 23">
            <a:extLst>
              <a:ext uri="{FF2B5EF4-FFF2-40B4-BE49-F238E27FC236}">
                <a16:creationId xmlns:a16="http://schemas.microsoft.com/office/drawing/2014/main" id="{F5E73C9B-2DC9-3333-DF64-0354B9F82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24" name="Rectangle 24">
            <a:extLst>
              <a:ext uri="{FF2B5EF4-FFF2-40B4-BE49-F238E27FC236}">
                <a16:creationId xmlns:a16="http://schemas.microsoft.com/office/drawing/2014/main" id="{38886EC7-C8D8-F467-A74E-E01BFF481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25" name="Rectangle 25">
            <a:extLst>
              <a:ext uri="{FF2B5EF4-FFF2-40B4-BE49-F238E27FC236}">
                <a16:creationId xmlns:a16="http://schemas.microsoft.com/office/drawing/2014/main" id="{54229A95-CB6B-5277-F081-C178176CC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B</a:t>
            </a:r>
          </a:p>
        </p:txBody>
      </p:sp>
      <p:sp>
        <p:nvSpPr>
          <p:cNvPr id="435226" name="Rectangle 26">
            <a:extLst>
              <a:ext uri="{FF2B5EF4-FFF2-40B4-BE49-F238E27FC236}">
                <a16:creationId xmlns:a16="http://schemas.microsoft.com/office/drawing/2014/main" id="{A68F23B5-4FE2-2221-CCE8-667CC0BC7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27" name="Rectangle 27">
            <a:extLst>
              <a:ext uri="{FF2B5EF4-FFF2-40B4-BE49-F238E27FC236}">
                <a16:creationId xmlns:a16="http://schemas.microsoft.com/office/drawing/2014/main" id="{1FFB6B2B-629F-5C7C-EEBB-E8E9CC0A9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435228" name="Oval 28">
            <a:extLst>
              <a:ext uri="{FF2B5EF4-FFF2-40B4-BE49-F238E27FC236}">
                <a16:creationId xmlns:a16="http://schemas.microsoft.com/office/drawing/2014/main" id="{6E31BCBB-8777-E51B-5C6D-F11FE6133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29" name="Rectangle 29">
            <a:extLst>
              <a:ext uri="{FF2B5EF4-FFF2-40B4-BE49-F238E27FC236}">
                <a16:creationId xmlns:a16="http://schemas.microsoft.com/office/drawing/2014/main" id="{95C36DFC-0952-7E14-A6A5-B71CC6B36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30" name="Rectangle 30">
            <a:extLst>
              <a:ext uri="{FF2B5EF4-FFF2-40B4-BE49-F238E27FC236}">
                <a16:creationId xmlns:a16="http://schemas.microsoft.com/office/drawing/2014/main" id="{944E3689-40DA-0192-28EE-0BD10CEBB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31" name="Rectangle 31">
            <a:extLst>
              <a:ext uri="{FF2B5EF4-FFF2-40B4-BE49-F238E27FC236}">
                <a16:creationId xmlns:a16="http://schemas.microsoft.com/office/drawing/2014/main" id="{E64C09F5-4968-B3CE-6556-E5EBA49FB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KB</a:t>
            </a:r>
          </a:p>
        </p:txBody>
      </p:sp>
      <p:sp>
        <p:nvSpPr>
          <p:cNvPr id="435232" name="Rectangle 32">
            <a:extLst>
              <a:ext uri="{FF2B5EF4-FFF2-40B4-BE49-F238E27FC236}">
                <a16:creationId xmlns:a16="http://schemas.microsoft.com/office/drawing/2014/main" id="{8E898B28-DBA6-6969-0C16-279829ED6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ГС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33" name="Rectangle 33">
            <a:extLst>
              <a:ext uri="{FF2B5EF4-FFF2-40B4-BE49-F238E27FC236}">
                <a16:creationId xmlns:a16="http://schemas.microsoft.com/office/drawing/2014/main" id="{8B87CF81-3A14-E53E-FD86-4930FC709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E</a:t>
            </a:r>
          </a:p>
        </p:txBody>
      </p:sp>
      <p:sp>
        <p:nvSpPr>
          <p:cNvPr id="435234" name="Rectangle 34">
            <a:extLst>
              <a:ext uri="{FF2B5EF4-FFF2-40B4-BE49-F238E27FC236}">
                <a16:creationId xmlns:a16="http://schemas.microsoft.com/office/drawing/2014/main" id="{486C008C-D24C-70CD-A491-0D7605F31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435235" name="Freeform 35">
            <a:extLst>
              <a:ext uri="{FF2B5EF4-FFF2-40B4-BE49-F238E27FC236}">
                <a16:creationId xmlns:a16="http://schemas.microsoft.com/office/drawing/2014/main" id="{B93CD2EF-FE8F-E8FF-F556-10EC278DB801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6" name="Freeform 36">
            <a:extLst>
              <a:ext uri="{FF2B5EF4-FFF2-40B4-BE49-F238E27FC236}">
                <a16:creationId xmlns:a16="http://schemas.microsoft.com/office/drawing/2014/main" id="{D27AFA46-8F30-62B3-10C4-6A4746CCE1A5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7" name="Freeform 37">
            <a:extLst>
              <a:ext uri="{FF2B5EF4-FFF2-40B4-BE49-F238E27FC236}">
                <a16:creationId xmlns:a16="http://schemas.microsoft.com/office/drawing/2014/main" id="{6535624D-A483-3211-2A95-D5888EDBA1D7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8" name="Freeform 38">
            <a:extLst>
              <a:ext uri="{FF2B5EF4-FFF2-40B4-BE49-F238E27FC236}">
                <a16:creationId xmlns:a16="http://schemas.microsoft.com/office/drawing/2014/main" id="{D81E3385-2C68-F83A-68F2-4FEA7669C8D2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9" name="Freeform 39">
            <a:extLst>
              <a:ext uri="{FF2B5EF4-FFF2-40B4-BE49-F238E27FC236}">
                <a16:creationId xmlns:a16="http://schemas.microsoft.com/office/drawing/2014/main" id="{336443E1-5E94-D275-4285-1B6333F259E6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0" name="Freeform 40">
            <a:extLst>
              <a:ext uri="{FF2B5EF4-FFF2-40B4-BE49-F238E27FC236}">
                <a16:creationId xmlns:a16="http://schemas.microsoft.com/office/drawing/2014/main" id="{21458307-970E-9471-ECF5-DFB157F8E8DF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1" name="Oval 41">
            <a:extLst>
              <a:ext uri="{FF2B5EF4-FFF2-40B4-BE49-F238E27FC236}">
                <a16:creationId xmlns:a16="http://schemas.microsoft.com/office/drawing/2014/main" id="{B5FB4E08-6D0C-F91D-6E1E-EAF77571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2" name="Oval 42">
            <a:extLst>
              <a:ext uri="{FF2B5EF4-FFF2-40B4-BE49-F238E27FC236}">
                <a16:creationId xmlns:a16="http://schemas.microsoft.com/office/drawing/2014/main" id="{E0DAF40C-C8BA-06CD-A924-C220817A7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3" name="Oval 43">
            <a:extLst>
              <a:ext uri="{FF2B5EF4-FFF2-40B4-BE49-F238E27FC236}">
                <a16:creationId xmlns:a16="http://schemas.microsoft.com/office/drawing/2014/main" id="{E890A661-4DDC-2148-E6A5-D85F5C09A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4" name="Oval 44">
            <a:extLst>
              <a:ext uri="{FF2B5EF4-FFF2-40B4-BE49-F238E27FC236}">
                <a16:creationId xmlns:a16="http://schemas.microsoft.com/office/drawing/2014/main" id="{21017950-FAD2-DD48-D3F4-2F97D8A99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5" name="Oval 45">
            <a:extLst>
              <a:ext uri="{FF2B5EF4-FFF2-40B4-BE49-F238E27FC236}">
                <a16:creationId xmlns:a16="http://schemas.microsoft.com/office/drawing/2014/main" id="{2C6B2B7C-ADBB-7BC4-A423-C19F94DBA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6" name="Oval 46">
            <a:extLst>
              <a:ext uri="{FF2B5EF4-FFF2-40B4-BE49-F238E27FC236}">
                <a16:creationId xmlns:a16="http://schemas.microsoft.com/office/drawing/2014/main" id="{F5A60063-9A17-35B9-A5C5-17818546A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7" name="Oval 47">
            <a:extLst>
              <a:ext uri="{FF2B5EF4-FFF2-40B4-BE49-F238E27FC236}">
                <a16:creationId xmlns:a16="http://schemas.microsoft.com/office/drawing/2014/main" id="{197F1E62-B3F0-4833-6D16-66B2C1A0C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8" name="Oval 48">
            <a:extLst>
              <a:ext uri="{FF2B5EF4-FFF2-40B4-BE49-F238E27FC236}">
                <a16:creationId xmlns:a16="http://schemas.microsoft.com/office/drawing/2014/main" id="{5A2DD7CC-D5CE-BA44-4E3C-AD361B0D2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9" name="Oval 49">
            <a:extLst>
              <a:ext uri="{FF2B5EF4-FFF2-40B4-BE49-F238E27FC236}">
                <a16:creationId xmlns:a16="http://schemas.microsoft.com/office/drawing/2014/main" id="{7C1C1550-A7A2-F69F-FDEE-7E2624E47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51" name="Text Box 51">
            <a:extLst>
              <a:ext uri="{FF2B5EF4-FFF2-40B4-BE49-F238E27FC236}">
                <a16:creationId xmlns:a16="http://schemas.microsoft.com/office/drawing/2014/main" id="{103EB2CB-8BE8-4745-6A1B-762233678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8" y="2533650"/>
            <a:ext cx="3900487" cy="26558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ОТ ГОРЫ НЕВО</a:t>
            </a:r>
            <a:r>
              <a:rPr lang="en-US" altLang="en-US" sz="2800">
                <a:solidFill>
                  <a:srgbClr val="EEFF4B"/>
                </a:solidFill>
              </a:rPr>
              <a:t>… </a:t>
            </a:r>
            <a:r>
              <a:rPr lang="ru-RU" altLang="en-US" sz="2800">
                <a:solidFill>
                  <a:srgbClr val="EEFF4B"/>
                </a:solidFill>
              </a:rPr>
              <a:t>СИЛЫ ИИСУСА НАВИНА ДОЛЖНЫ ПЕРЕЙТИ РЕКУ ИОРДАН</a:t>
            </a:r>
            <a:endParaRPr lang="en-US" altLang="en-US" sz="2800">
              <a:solidFill>
                <a:srgbClr val="EEFF4B"/>
              </a:solidFill>
            </a:endParaRPr>
          </a:p>
        </p:txBody>
      </p:sp>
      <p:sp>
        <p:nvSpPr>
          <p:cNvPr id="435266" name="AutoShape 66">
            <a:extLst>
              <a:ext uri="{FF2B5EF4-FFF2-40B4-BE49-F238E27FC236}">
                <a16:creationId xmlns:a16="http://schemas.microsoft.com/office/drawing/2014/main" id="{94BD0440-BE69-8C63-90F6-4EEF2E9D6CDC}"/>
              </a:ext>
            </a:extLst>
          </p:cNvPr>
          <p:cNvSpPr>
            <a:spLocks noChangeArrowheads="1"/>
          </p:cNvSpPr>
          <p:nvPr/>
        </p:nvSpPr>
        <p:spPr bwMode="auto">
          <a:xfrm rot="-4575445">
            <a:off x="2586832" y="2494756"/>
            <a:ext cx="1060450" cy="442913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67" name="AutoShape 67">
            <a:extLst>
              <a:ext uri="{FF2B5EF4-FFF2-40B4-BE49-F238E27FC236}">
                <a16:creationId xmlns:a16="http://schemas.microsoft.com/office/drawing/2014/main" id="{585388AB-D8EE-C0FA-3527-FAE3B4F46A97}"/>
              </a:ext>
            </a:extLst>
          </p:cNvPr>
          <p:cNvSpPr>
            <a:spLocks noChangeArrowheads="1"/>
          </p:cNvSpPr>
          <p:nvPr/>
        </p:nvSpPr>
        <p:spPr bwMode="auto">
          <a:xfrm rot="7343733" flipV="1">
            <a:off x="2194719" y="3186907"/>
            <a:ext cx="1200150" cy="468312"/>
          </a:xfrm>
          <a:prstGeom prst="curvedDownArrow">
            <a:avLst>
              <a:gd name="adj1" fmla="val 59868"/>
              <a:gd name="adj2" fmla="val 123604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74" name="Text Box 74">
            <a:extLst>
              <a:ext uri="{FF2B5EF4-FFF2-40B4-BE49-F238E27FC236}">
                <a16:creationId xmlns:a16="http://schemas.microsoft.com/office/drawing/2014/main" id="{52542B69-711B-E76B-8249-C073C47BA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435275" name="Text Box 75">
            <a:extLst>
              <a:ext uri="{FF2B5EF4-FFF2-40B4-BE49-F238E27FC236}">
                <a16:creationId xmlns:a16="http://schemas.microsoft.com/office/drawing/2014/main" id="{AD7AD1C7-DDA8-8EBD-E65C-AFDCCB13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47625"/>
            <a:ext cx="29892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 Нав.</a:t>
            </a:r>
            <a:r>
              <a:rPr lang="en-US" altLang="en-US" sz="1200">
                <a:solidFill>
                  <a:schemeClr val="tx1"/>
                </a:solidFill>
              </a:rPr>
              <a:t> 1:11</a:t>
            </a:r>
          </a:p>
        </p:txBody>
      </p:sp>
      <p:sp>
        <p:nvSpPr>
          <p:cNvPr id="435276" name="Freeform 76">
            <a:extLst>
              <a:ext uri="{FF2B5EF4-FFF2-40B4-BE49-F238E27FC236}">
                <a16:creationId xmlns:a16="http://schemas.microsoft.com/office/drawing/2014/main" id="{F18DFC07-5D58-050F-B3B1-35CA80DD10B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77" name="Rectangle 77">
            <a:extLst>
              <a:ext uri="{FF2B5EF4-FFF2-40B4-BE49-F238E27FC236}">
                <a16:creationId xmlns:a16="http://schemas.microsoft.com/office/drawing/2014/main" id="{6BE69861-E7B1-9E49-4B0B-DA3C76164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78" name="Freeform 78">
            <a:extLst>
              <a:ext uri="{FF2B5EF4-FFF2-40B4-BE49-F238E27FC236}">
                <a16:creationId xmlns:a16="http://schemas.microsoft.com/office/drawing/2014/main" id="{1A326942-3101-2659-9EEA-5FC6F612B743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79" name="AutoShape 79">
            <a:extLst>
              <a:ext uri="{FF2B5EF4-FFF2-40B4-BE49-F238E27FC236}">
                <a16:creationId xmlns:a16="http://schemas.microsoft.com/office/drawing/2014/main" id="{333006FC-4381-935B-0E6B-290EDD0DE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0" name="Rectangle 80">
            <a:extLst>
              <a:ext uri="{FF2B5EF4-FFF2-40B4-BE49-F238E27FC236}">
                <a16:creationId xmlns:a16="http://schemas.microsoft.com/office/drawing/2014/main" id="{0D363286-DA23-5BA6-195D-26EF53DFF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1" name="Rectangle 81">
            <a:extLst>
              <a:ext uri="{FF2B5EF4-FFF2-40B4-BE49-F238E27FC236}">
                <a16:creationId xmlns:a16="http://schemas.microsoft.com/office/drawing/2014/main" id="{4573A319-0ADA-2611-051E-FDCA8A0A2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2" name="AutoShape 82">
            <a:extLst>
              <a:ext uri="{FF2B5EF4-FFF2-40B4-BE49-F238E27FC236}">
                <a16:creationId xmlns:a16="http://schemas.microsoft.com/office/drawing/2014/main" id="{430D9BF1-34A9-FA5B-7A10-36FD78C9E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3" name="Line 83">
            <a:extLst>
              <a:ext uri="{FF2B5EF4-FFF2-40B4-BE49-F238E27FC236}">
                <a16:creationId xmlns:a16="http://schemas.microsoft.com/office/drawing/2014/main" id="{E21131B9-F07E-8E9B-37F1-792490C6F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4" name="Line 84">
            <a:extLst>
              <a:ext uri="{FF2B5EF4-FFF2-40B4-BE49-F238E27FC236}">
                <a16:creationId xmlns:a16="http://schemas.microsoft.com/office/drawing/2014/main" id="{EDB3A55B-B356-9EF5-1523-CEC61F76B6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5" name="Rectangle 85">
            <a:extLst>
              <a:ext uri="{FF2B5EF4-FFF2-40B4-BE49-F238E27FC236}">
                <a16:creationId xmlns:a16="http://schemas.microsoft.com/office/drawing/2014/main" id="{B9F5FF2B-412E-CA3B-3C60-0D3B6F558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35286" name="Rectangle 86">
            <a:extLst>
              <a:ext uri="{FF2B5EF4-FFF2-40B4-BE49-F238E27FC236}">
                <a16:creationId xmlns:a16="http://schemas.microsoft.com/office/drawing/2014/main" id="{FDCADD57-293C-C058-CC34-F083C48E0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35287" name="Text Box 87">
            <a:extLst>
              <a:ext uri="{FF2B5EF4-FFF2-40B4-BE49-F238E27FC236}">
                <a16:creationId xmlns:a16="http://schemas.microsoft.com/office/drawing/2014/main" id="{242B9D4B-EEFC-44C3-ADA8-A0A3FF61D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435291" name="Rectangle 91">
            <a:extLst>
              <a:ext uri="{FF2B5EF4-FFF2-40B4-BE49-F238E27FC236}">
                <a16:creationId xmlns:a16="http://schemas.microsoft.com/office/drawing/2014/main" id="{D0B485FA-B506-EFAA-6A2B-DB0646A56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435293" name="Text Box 93">
            <a:extLst>
              <a:ext uri="{FF2B5EF4-FFF2-40B4-BE49-F238E27FC236}">
                <a16:creationId xmlns:a16="http://schemas.microsoft.com/office/drawing/2014/main" id="{E3D59BED-C878-9836-DE37-6601A1DCD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58435" name="Group 95">
            <a:extLst>
              <a:ext uri="{FF2B5EF4-FFF2-40B4-BE49-F238E27FC236}">
                <a16:creationId xmlns:a16="http://schemas.microsoft.com/office/drawing/2014/main" id="{9BDA2250-B632-48D8-38D1-9EF9CE89A343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469900"/>
            <a:ext cx="2576512" cy="3916363"/>
            <a:chOff x="1017" y="296"/>
            <a:chExt cx="1623" cy="2467"/>
          </a:xfrm>
        </p:grpSpPr>
        <p:sp>
          <p:nvSpPr>
            <p:cNvPr id="435296" name="Oval 96">
              <a:extLst>
                <a:ext uri="{FF2B5EF4-FFF2-40B4-BE49-F238E27FC236}">
                  <a16:creationId xmlns:a16="http://schemas.microsoft.com/office/drawing/2014/main" id="{3AE0D779-9A1A-7151-11DA-042D1E9284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5297" name="Rectangle 97">
              <a:extLst>
                <a:ext uri="{FF2B5EF4-FFF2-40B4-BE49-F238E27FC236}">
                  <a16:creationId xmlns:a16="http://schemas.microsoft.com/office/drawing/2014/main" id="{CB3F56EE-FE72-40E8-AE43-834CD0F08F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108" y="1255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anose="020F07020304040A0204" pitchFamily="34" charset="0"/>
                </a:rPr>
                <a:t>ЗЕМЛЯ</a:t>
              </a:r>
              <a:endParaRPr lang="en-US" altLang="en-US" sz="36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35298" name="Line 98">
              <a:extLst>
                <a:ext uri="{FF2B5EF4-FFF2-40B4-BE49-F238E27FC236}">
                  <a16:creationId xmlns:a16="http://schemas.microsoft.com/office/drawing/2014/main" id="{F784F6C4-02B2-AE8C-E2FE-24EB039E0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5299" name="Line 99">
              <a:extLst>
                <a:ext uri="{FF2B5EF4-FFF2-40B4-BE49-F238E27FC236}">
                  <a16:creationId xmlns:a16="http://schemas.microsoft.com/office/drawing/2014/main" id="{B90E28DF-C1BA-FA39-46B3-AE2E4C053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35310" name="Rectangle 110">
            <a:extLst>
              <a:ext uri="{FF2B5EF4-FFF2-40B4-BE49-F238E27FC236}">
                <a16:creationId xmlns:a16="http://schemas.microsoft.com/office/drawing/2014/main" id="{C3608A43-C348-6BC7-A3F7-9F90C04B9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ПОДГОТОВКАСЦЕНЫ</a:t>
            </a:r>
            <a:endParaRPr lang="en-US" altLang="en-US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266" grpId="0" animBg="1"/>
      <p:bldP spid="43526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>
            <a:extLst>
              <a:ext uri="{FF2B5EF4-FFF2-40B4-BE49-F238E27FC236}">
                <a16:creationId xmlns:a16="http://schemas.microsoft.com/office/drawing/2014/main" id="{4AE23465-5BD0-2E21-E212-DA98B3474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B23CF27A-2F43-3468-6FED-F8320544C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56" name="Text Box 36">
            <a:extLst>
              <a:ext uri="{FF2B5EF4-FFF2-40B4-BE49-F238E27FC236}">
                <a16:creationId xmlns:a16="http://schemas.microsoft.com/office/drawing/2014/main" id="{5B5F42FB-2402-C637-41C2-69EA0C74C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 Нав</a:t>
            </a:r>
            <a:r>
              <a:rPr lang="en-US" altLang="en-US" sz="1200">
                <a:solidFill>
                  <a:schemeClr val="tx1"/>
                </a:solidFill>
              </a:rPr>
              <a:t>. 1:16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pic>
        <p:nvPicPr>
          <p:cNvPr id="107575" name="Picture 55">
            <a:extLst>
              <a:ext uri="{FF2B5EF4-FFF2-40B4-BE49-F238E27FC236}">
                <a16:creationId xmlns:a16="http://schemas.microsoft.com/office/drawing/2014/main" id="{EEDB0B7D-2D07-6EC7-4A08-B32B298D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559" name="Freeform 39">
            <a:extLst>
              <a:ext uri="{FF2B5EF4-FFF2-40B4-BE49-F238E27FC236}">
                <a16:creationId xmlns:a16="http://schemas.microsoft.com/office/drawing/2014/main" id="{496A0F34-500B-60EA-37CC-38C7EE5142B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0" name="Rectangle 40">
            <a:extLst>
              <a:ext uri="{FF2B5EF4-FFF2-40B4-BE49-F238E27FC236}">
                <a16:creationId xmlns:a16="http://schemas.microsoft.com/office/drawing/2014/main" id="{B004574E-F516-32F2-9D52-00AD5BA33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1" name="Freeform 41">
            <a:extLst>
              <a:ext uri="{FF2B5EF4-FFF2-40B4-BE49-F238E27FC236}">
                <a16:creationId xmlns:a16="http://schemas.microsoft.com/office/drawing/2014/main" id="{49F789C5-B14A-1980-E862-178BCD63D3FE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2" name="AutoShape 42">
            <a:extLst>
              <a:ext uri="{FF2B5EF4-FFF2-40B4-BE49-F238E27FC236}">
                <a16:creationId xmlns:a16="http://schemas.microsoft.com/office/drawing/2014/main" id="{BFA95CA7-D29A-8E58-E05E-5B89F8C36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3" name="Rectangle 43">
            <a:extLst>
              <a:ext uri="{FF2B5EF4-FFF2-40B4-BE49-F238E27FC236}">
                <a16:creationId xmlns:a16="http://schemas.microsoft.com/office/drawing/2014/main" id="{F9F3ADB1-ADFB-83FB-D96D-362D50C86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4" name="Rectangle 44">
            <a:extLst>
              <a:ext uri="{FF2B5EF4-FFF2-40B4-BE49-F238E27FC236}">
                <a16:creationId xmlns:a16="http://schemas.microsoft.com/office/drawing/2014/main" id="{50DFDB8E-C594-C427-621B-AC24A8D28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5" name="AutoShape 45">
            <a:extLst>
              <a:ext uri="{FF2B5EF4-FFF2-40B4-BE49-F238E27FC236}">
                <a16:creationId xmlns:a16="http://schemas.microsoft.com/office/drawing/2014/main" id="{A1C12878-4126-26DB-0A08-8F326424A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6" name="Line 46">
            <a:extLst>
              <a:ext uri="{FF2B5EF4-FFF2-40B4-BE49-F238E27FC236}">
                <a16:creationId xmlns:a16="http://schemas.microsoft.com/office/drawing/2014/main" id="{A7F4D3C8-ECB0-E1B2-ED17-1EFEA7C52F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7" name="Line 47">
            <a:extLst>
              <a:ext uri="{FF2B5EF4-FFF2-40B4-BE49-F238E27FC236}">
                <a16:creationId xmlns:a16="http://schemas.microsoft.com/office/drawing/2014/main" id="{D3481A98-431F-0F79-9E27-4A39B54083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8" name="Rectangle 48">
            <a:extLst>
              <a:ext uri="{FF2B5EF4-FFF2-40B4-BE49-F238E27FC236}">
                <a16:creationId xmlns:a16="http://schemas.microsoft.com/office/drawing/2014/main" id="{5981A7CD-2083-6B05-9EF1-60CB97D5B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07569" name="Rectangle 49">
            <a:extLst>
              <a:ext uri="{FF2B5EF4-FFF2-40B4-BE49-F238E27FC236}">
                <a16:creationId xmlns:a16="http://schemas.microsoft.com/office/drawing/2014/main" id="{D07838B0-4416-C8B6-EFF2-A340D4815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36449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7577" name="Rectangle 57">
            <a:extLst>
              <a:ext uri="{FF2B5EF4-FFF2-40B4-BE49-F238E27FC236}">
                <a16:creationId xmlns:a16="http://schemas.microsoft.com/office/drawing/2014/main" id="{8D73BC81-D023-556C-0DE9-7B6178078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pic>
        <p:nvPicPr>
          <p:cNvPr id="107574" name="Picture 54">
            <a:extLst>
              <a:ext uri="{FF2B5EF4-FFF2-40B4-BE49-F238E27FC236}">
                <a16:creationId xmlns:a16="http://schemas.microsoft.com/office/drawing/2014/main" id="{8D6CEF5F-5901-443E-372D-46216CAC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9410" name="Group 14">
            <a:extLst>
              <a:ext uri="{FF2B5EF4-FFF2-40B4-BE49-F238E27FC236}">
                <a16:creationId xmlns:a16="http://schemas.microsoft.com/office/drawing/2014/main" id="{5133D5A4-908B-4D92-4CA9-EEF4611A8C34}"/>
              </a:ext>
            </a:extLst>
          </p:cNvPr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107535" name="Picture 15">
              <a:extLst>
                <a:ext uri="{FF2B5EF4-FFF2-40B4-BE49-F238E27FC236}">
                  <a16:creationId xmlns:a16="http://schemas.microsoft.com/office/drawing/2014/main" id="{453FCEEC-8FD3-352F-91C3-355ECA576FA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" y="787"/>
              <a:ext cx="1645" cy="2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6" name="Rectangle 16">
              <a:extLst>
                <a:ext uri="{FF2B5EF4-FFF2-40B4-BE49-F238E27FC236}">
                  <a16:creationId xmlns:a16="http://schemas.microsoft.com/office/drawing/2014/main" id="{7C6B6FFD-20D8-CE27-0365-EFEFCDA7B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07540" name="Text Box 20">
            <a:extLst>
              <a:ext uri="{FF2B5EF4-FFF2-40B4-BE49-F238E27FC236}">
                <a16:creationId xmlns:a16="http://schemas.microsoft.com/office/drawing/2014/main" id="{79E4B2F6-910F-3780-D281-DA29B034B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" y="2578100"/>
            <a:ext cx="7397750" cy="5334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2D1A74">
                  <a:gamma/>
                  <a:shade val="46275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2"/>
                </a:solidFill>
              </a:rPr>
              <a:t>Географические трудности Иисуса Навина</a:t>
            </a:r>
            <a:r>
              <a:rPr lang="en-US" altLang="en-US" sz="2400">
                <a:solidFill>
                  <a:schemeClr val="tx2"/>
                </a:solidFill>
              </a:rPr>
              <a:t>...</a:t>
            </a:r>
          </a:p>
        </p:txBody>
      </p:sp>
      <p:pic>
        <p:nvPicPr>
          <p:cNvPr id="107579" name="Picture 59">
            <a:extLst>
              <a:ext uri="{FF2B5EF4-FFF2-40B4-BE49-F238E27FC236}">
                <a16:creationId xmlns:a16="http://schemas.microsoft.com/office/drawing/2014/main" id="{014CFBBB-FFA6-1363-50AF-EDE550512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580" name="Text Box 60">
            <a:extLst>
              <a:ext uri="{FF2B5EF4-FFF2-40B4-BE49-F238E27FC236}">
                <a16:creationId xmlns:a16="http://schemas.microsoft.com/office/drawing/2014/main" id="{6C6DF809-4905-6590-89EA-64FAD3FA3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293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4</a:t>
            </a:r>
          </a:p>
        </p:txBody>
      </p:sp>
      <p:sp>
        <p:nvSpPr>
          <p:cNvPr id="107581" name="Text Box 61">
            <a:extLst>
              <a:ext uri="{FF2B5EF4-FFF2-40B4-BE49-F238E27FC236}">
                <a16:creationId xmlns:a16="http://schemas.microsoft.com/office/drawing/2014/main" id="{2F47F247-6DBE-8A42-A6AA-46E81E2D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7582" name="AutoShape 62">
            <a:extLst>
              <a:ext uri="{FF2B5EF4-FFF2-40B4-BE49-F238E27FC236}">
                <a16:creationId xmlns:a16="http://schemas.microsoft.com/office/drawing/2014/main" id="{5A1E900D-C467-336F-EEA7-A7FCE9B88961}"/>
              </a:ext>
            </a:extLst>
          </p:cNvPr>
          <p:cNvSpPr>
            <a:spLocks noChangeArrowheads="1"/>
          </p:cNvSpPr>
          <p:nvPr/>
        </p:nvSpPr>
        <p:spPr bwMode="auto">
          <a:xfrm rot="-4575445">
            <a:off x="6403182" y="4190206"/>
            <a:ext cx="1060450" cy="442913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83" name="AutoShape 63">
            <a:extLst>
              <a:ext uri="{FF2B5EF4-FFF2-40B4-BE49-F238E27FC236}">
                <a16:creationId xmlns:a16="http://schemas.microsoft.com/office/drawing/2014/main" id="{781D20AC-EAAB-66C5-7598-4931EF6A7E7C}"/>
              </a:ext>
            </a:extLst>
          </p:cNvPr>
          <p:cNvSpPr>
            <a:spLocks noChangeArrowheads="1"/>
          </p:cNvSpPr>
          <p:nvPr/>
        </p:nvSpPr>
        <p:spPr bwMode="auto">
          <a:xfrm rot="7343733" flipV="1">
            <a:off x="6011069" y="4882357"/>
            <a:ext cx="1200150" cy="468312"/>
          </a:xfrm>
          <a:prstGeom prst="curvedDownArrow">
            <a:avLst>
              <a:gd name="adj1" fmla="val 59868"/>
              <a:gd name="adj2" fmla="val 123604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7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0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82" grpId="0" animBg="1"/>
      <p:bldP spid="10758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6FC3CF58-F9B1-7F09-5FA2-5930D44F8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06935F09-D74E-8603-9F73-4AE3B5396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1839913"/>
            <a:ext cx="30337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ИЕРИХОН / ГАЙ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108548" name="AutoShape 4">
            <a:extLst>
              <a:ext uri="{FF2B5EF4-FFF2-40B4-BE49-F238E27FC236}">
                <a16:creationId xmlns:a16="http://schemas.microsoft.com/office/drawing/2014/main" id="{28229507-B399-8332-6EC7-21A697819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5D8DA37C-E8F5-AC89-14AE-093442A1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31863"/>
            <a:ext cx="18557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И.НАВИН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AC7A9903-6FB7-BE23-4335-A8F5E688C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2482850"/>
            <a:ext cx="2100262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A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M</a:t>
            </a:r>
            <a:r>
              <a:rPr lang="ru-RU" altLang="en-US" sz="8000" b="0">
                <a:solidFill>
                  <a:srgbClr val="00FF00"/>
                </a:solidFill>
                <a:latin typeface="Times" panose="020F07020304040A0204" pitchFamily="34" charset="0"/>
              </a:rPr>
              <a:t>И</a:t>
            </a:r>
            <a:endParaRPr lang="en-US" altLang="en-US" sz="8000" b="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108551" name="Rectangle 7">
            <a:extLst>
              <a:ext uri="{FF2B5EF4-FFF2-40B4-BE49-F238E27FC236}">
                <a16:creationId xmlns:a16="http://schemas.microsoft.com/office/drawing/2014/main" id="{07F7B5EE-B23C-6AAE-3D81-8B29A8FD2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52" name="Line 8">
            <a:extLst>
              <a:ext uri="{FF2B5EF4-FFF2-40B4-BE49-F238E27FC236}">
                <a16:creationId xmlns:a16="http://schemas.microsoft.com/office/drawing/2014/main" id="{7FD754BD-CBD4-D22C-29AE-387AA14F01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53" name="Rectangle 9">
            <a:extLst>
              <a:ext uri="{FF2B5EF4-FFF2-40B4-BE49-F238E27FC236}">
                <a16:creationId xmlns:a16="http://schemas.microsoft.com/office/drawing/2014/main" id="{B3E28A51-C848-9BBE-ABDF-A05D0227A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54" name="Line 10">
            <a:extLst>
              <a:ext uri="{FF2B5EF4-FFF2-40B4-BE49-F238E27FC236}">
                <a16:creationId xmlns:a16="http://schemas.microsoft.com/office/drawing/2014/main" id="{D9042D7C-83AB-0A06-DE5F-1CD4370E0B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72" name="Text Box 28">
            <a:extLst>
              <a:ext uri="{FF2B5EF4-FFF2-40B4-BE49-F238E27FC236}">
                <a16:creationId xmlns:a16="http://schemas.microsoft.com/office/drawing/2014/main" id="{CB390F27-8CD9-EA8F-144F-E85CE0501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108573" name="Text Box 29">
            <a:extLst>
              <a:ext uri="{FF2B5EF4-FFF2-40B4-BE49-F238E27FC236}">
                <a16:creationId xmlns:a16="http://schemas.microsoft.com/office/drawing/2014/main" id="{C0A0007D-78C8-0434-5B8A-EF8243620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 Нав</a:t>
            </a:r>
            <a:r>
              <a:rPr lang="en-US" altLang="en-US" sz="1200">
                <a:solidFill>
                  <a:schemeClr val="tx1"/>
                </a:solidFill>
              </a:rPr>
              <a:t>. 6:2; 8:26</a:t>
            </a:r>
          </a:p>
        </p:txBody>
      </p:sp>
      <p:sp>
        <p:nvSpPr>
          <p:cNvPr id="108574" name="Freeform 30">
            <a:extLst>
              <a:ext uri="{FF2B5EF4-FFF2-40B4-BE49-F238E27FC236}">
                <a16:creationId xmlns:a16="http://schemas.microsoft.com/office/drawing/2014/main" id="{F2233330-7E7C-50FB-49AC-FF2D284B7DDA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75" name="Rectangle 31">
            <a:extLst>
              <a:ext uri="{FF2B5EF4-FFF2-40B4-BE49-F238E27FC236}">
                <a16:creationId xmlns:a16="http://schemas.microsoft.com/office/drawing/2014/main" id="{73A1EA9D-9070-56ED-8218-C730341A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76" name="Freeform 32">
            <a:extLst>
              <a:ext uri="{FF2B5EF4-FFF2-40B4-BE49-F238E27FC236}">
                <a16:creationId xmlns:a16="http://schemas.microsoft.com/office/drawing/2014/main" id="{E08BFB1F-95E7-CE14-90C3-2B5935CADB21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77" name="AutoShape 33">
            <a:extLst>
              <a:ext uri="{FF2B5EF4-FFF2-40B4-BE49-F238E27FC236}">
                <a16:creationId xmlns:a16="http://schemas.microsoft.com/office/drawing/2014/main" id="{B51BE46D-CEB6-74AC-DC52-952E4DFD9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78" name="Rectangle 34">
            <a:extLst>
              <a:ext uri="{FF2B5EF4-FFF2-40B4-BE49-F238E27FC236}">
                <a16:creationId xmlns:a16="http://schemas.microsoft.com/office/drawing/2014/main" id="{638698EA-FDB9-F4D9-6639-557CCD47A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79" name="Rectangle 35">
            <a:extLst>
              <a:ext uri="{FF2B5EF4-FFF2-40B4-BE49-F238E27FC236}">
                <a16:creationId xmlns:a16="http://schemas.microsoft.com/office/drawing/2014/main" id="{23BBA043-4B35-01DE-899B-92CC0B032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80" name="AutoShape 36">
            <a:extLst>
              <a:ext uri="{FF2B5EF4-FFF2-40B4-BE49-F238E27FC236}">
                <a16:creationId xmlns:a16="http://schemas.microsoft.com/office/drawing/2014/main" id="{FE06D373-F400-3459-69E2-8C864BF22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81" name="Line 37">
            <a:extLst>
              <a:ext uri="{FF2B5EF4-FFF2-40B4-BE49-F238E27FC236}">
                <a16:creationId xmlns:a16="http://schemas.microsoft.com/office/drawing/2014/main" id="{44EF352C-02D3-CCAB-0CB2-85B08F827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82" name="Line 38">
            <a:extLst>
              <a:ext uri="{FF2B5EF4-FFF2-40B4-BE49-F238E27FC236}">
                <a16:creationId xmlns:a16="http://schemas.microsoft.com/office/drawing/2014/main" id="{8C510F9B-A5C8-F5F0-AE94-4720DB76B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83" name="Rectangle 39">
            <a:extLst>
              <a:ext uri="{FF2B5EF4-FFF2-40B4-BE49-F238E27FC236}">
                <a16:creationId xmlns:a16="http://schemas.microsoft.com/office/drawing/2014/main" id="{6D3F2CFA-C281-CCD4-C09E-3FAF866A7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08584" name="Rectangle 40">
            <a:extLst>
              <a:ext uri="{FF2B5EF4-FFF2-40B4-BE49-F238E27FC236}">
                <a16:creationId xmlns:a16="http://schemas.microsoft.com/office/drawing/2014/main" id="{05D17B75-197D-E62E-A053-392111AA9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629025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8585" name="Text Box 41">
            <a:extLst>
              <a:ext uri="{FF2B5EF4-FFF2-40B4-BE49-F238E27FC236}">
                <a16:creationId xmlns:a16="http://schemas.microsoft.com/office/drawing/2014/main" id="{1DEE86B4-75CD-775D-9108-760DCA56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08589" name="Rectangle 45">
            <a:extLst>
              <a:ext uri="{FF2B5EF4-FFF2-40B4-BE49-F238E27FC236}">
                <a16:creationId xmlns:a16="http://schemas.microsoft.com/office/drawing/2014/main" id="{87C4D604-3A13-60BC-BFC2-081660518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108591" name="Text Box 47">
            <a:extLst>
              <a:ext uri="{FF2B5EF4-FFF2-40B4-BE49-F238E27FC236}">
                <a16:creationId xmlns:a16="http://schemas.microsoft.com/office/drawing/2014/main" id="{37F88E03-5135-9FBB-486E-385759633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51">
            <a:extLst>
              <a:ext uri="{FF2B5EF4-FFF2-40B4-BE49-F238E27FC236}">
                <a16:creationId xmlns:a16="http://schemas.microsoft.com/office/drawing/2014/main" id="{F22E12FC-0156-2CCC-C6E9-83091EF2053A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978025" cy="1955800"/>
            <a:chOff x="0" y="0"/>
            <a:chExt cx="1246" cy="1232"/>
          </a:xfrm>
        </p:grpSpPr>
        <p:sp>
          <p:nvSpPr>
            <p:cNvPr id="109620" name="Rectangle 52">
              <a:extLst>
                <a:ext uri="{FF2B5EF4-FFF2-40B4-BE49-F238E27FC236}">
                  <a16:creationId xmlns:a16="http://schemas.microsoft.com/office/drawing/2014/main" id="{15C55A5F-9B69-D9B6-96D1-6880E0469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09621" name="Rectangle 53">
              <a:extLst>
                <a:ext uri="{FF2B5EF4-FFF2-40B4-BE49-F238E27FC236}">
                  <a16:creationId xmlns:a16="http://schemas.microsoft.com/office/drawing/2014/main" id="{DDA2EE67-E558-13AE-88C0-7E6FDF3B3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09622" name="Rectangle 54">
              <a:extLst>
                <a:ext uri="{FF2B5EF4-FFF2-40B4-BE49-F238E27FC236}">
                  <a16:creationId xmlns:a16="http://schemas.microsoft.com/office/drawing/2014/main" id="{EAAA46EF-5DBD-2F9E-1D0C-EC30E7BAB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109617" name="Picture 49" descr="Jericho area aerial from northwest, tb q010703">
            <a:extLst>
              <a:ext uri="{FF2B5EF4-FFF2-40B4-BE49-F238E27FC236}">
                <a16:creationId xmlns:a16="http://schemas.microsoft.com/office/drawing/2014/main" id="{B78F38C6-054B-6E16-379F-EDFFDCE6929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588" name="Text Box 20">
            <a:extLst>
              <a:ext uri="{FF2B5EF4-FFF2-40B4-BE49-F238E27FC236}">
                <a16:creationId xmlns:a16="http://schemas.microsoft.com/office/drawing/2014/main" id="{DDFE218B-CEC0-9E19-EDAE-F95680D5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Втор</a:t>
            </a:r>
            <a:r>
              <a:rPr lang="en-US" altLang="en-US" sz="1200">
                <a:solidFill>
                  <a:schemeClr val="tx1"/>
                </a:solidFill>
              </a:rPr>
              <a:t>. 34:3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109600" name="Text Box 32">
            <a:extLst>
              <a:ext uri="{FF2B5EF4-FFF2-40B4-BE49-F238E27FC236}">
                <a16:creationId xmlns:a16="http://schemas.microsoft.com/office/drawing/2014/main" id="{553FCE19-E9B6-6CAF-74FD-940219EEC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09605" name="Rectangle 37">
            <a:extLst>
              <a:ext uri="{FF2B5EF4-FFF2-40B4-BE49-F238E27FC236}">
                <a16:creationId xmlns:a16="http://schemas.microsoft.com/office/drawing/2014/main" id="{3C1E21EE-5A2A-F98E-7D52-1475D6206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109589" name="Freeform 21">
            <a:extLst>
              <a:ext uri="{FF2B5EF4-FFF2-40B4-BE49-F238E27FC236}">
                <a16:creationId xmlns:a16="http://schemas.microsoft.com/office/drawing/2014/main" id="{20079FD6-9798-4536-3D02-1CA46883179C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0" name="Rectangle 22">
            <a:extLst>
              <a:ext uri="{FF2B5EF4-FFF2-40B4-BE49-F238E27FC236}">
                <a16:creationId xmlns:a16="http://schemas.microsoft.com/office/drawing/2014/main" id="{4BB8D5C1-B5D4-B378-7BE4-F16466938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1" name="Freeform 23">
            <a:extLst>
              <a:ext uri="{FF2B5EF4-FFF2-40B4-BE49-F238E27FC236}">
                <a16:creationId xmlns:a16="http://schemas.microsoft.com/office/drawing/2014/main" id="{622D6C8C-A480-D946-8953-02CBD1FA7FDE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2" name="AutoShape 24">
            <a:extLst>
              <a:ext uri="{FF2B5EF4-FFF2-40B4-BE49-F238E27FC236}">
                <a16:creationId xmlns:a16="http://schemas.microsoft.com/office/drawing/2014/main" id="{E18FFE37-A64D-D959-6679-BE6174966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3" name="Rectangle 25">
            <a:extLst>
              <a:ext uri="{FF2B5EF4-FFF2-40B4-BE49-F238E27FC236}">
                <a16:creationId xmlns:a16="http://schemas.microsoft.com/office/drawing/2014/main" id="{1BE7E02C-C6BA-AF32-36D6-9CE3965A6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4" name="Rectangle 26">
            <a:extLst>
              <a:ext uri="{FF2B5EF4-FFF2-40B4-BE49-F238E27FC236}">
                <a16:creationId xmlns:a16="http://schemas.microsoft.com/office/drawing/2014/main" id="{9463A227-E907-825C-3D8A-16618ACA4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5" name="AutoShape 27">
            <a:extLst>
              <a:ext uri="{FF2B5EF4-FFF2-40B4-BE49-F238E27FC236}">
                <a16:creationId xmlns:a16="http://schemas.microsoft.com/office/drawing/2014/main" id="{342CA996-E6DD-BD20-0C8B-BC01D8B28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6" name="Line 28">
            <a:extLst>
              <a:ext uri="{FF2B5EF4-FFF2-40B4-BE49-F238E27FC236}">
                <a16:creationId xmlns:a16="http://schemas.microsoft.com/office/drawing/2014/main" id="{61698E11-6235-F192-F130-3B0A37FEE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7" name="Line 29">
            <a:extLst>
              <a:ext uri="{FF2B5EF4-FFF2-40B4-BE49-F238E27FC236}">
                <a16:creationId xmlns:a16="http://schemas.microsoft.com/office/drawing/2014/main" id="{CBB2FBEA-A592-0C72-AECD-030BDC244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8" name="Rectangle 30">
            <a:extLst>
              <a:ext uri="{FF2B5EF4-FFF2-40B4-BE49-F238E27FC236}">
                <a16:creationId xmlns:a16="http://schemas.microsoft.com/office/drawing/2014/main" id="{D1E31D69-858E-2B95-A7A5-D04141712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09599" name="Rectangle 31">
            <a:extLst>
              <a:ext uri="{FF2B5EF4-FFF2-40B4-BE49-F238E27FC236}">
                <a16:creationId xmlns:a16="http://schemas.microsoft.com/office/drawing/2014/main" id="{7BDE8B58-3297-1C63-CBA6-019AA8FDD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9608" name="Text Box 40">
            <a:extLst>
              <a:ext uri="{FF2B5EF4-FFF2-40B4-BE49-F238E27FC236}">
                <a16:creationId xmlns:a16="http://schemas.microsoft.com/office/drawing/2014/main" id="{0B06B6C4-034C-D439-2AAC-CD3F6C23B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9609" name="Text Box 41">
            <a:extLst>
              <a:ext uri="{FF2B5EF4-FFF2-40B4-BE49-F238E27FC236}">
                <a16:creationId xmlns:a16="http://schemas.microsoft.com/office/drawing/2014/main" id="{007ABD22-BB63-9159-DC3B-2BED2657C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4446588"/>
            <a:ext cx="368141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2"/>
                </a:solidFill>
              </a:rPr>
              <a:t>ДРЕВНИЙ ИЕРИХОН</a:t>
            </a:r>
            <a:endParaRPr lang="en-US" altLang="en-US" sz="2400">
              <a:solidFill>
                <a:schemeClr val="tx2"/>
              </a:solidFill>
            </a:endParaRPr>
          </a:p>
        </p:txBody>
      </p:sp>
      <p:sp>
        <p:nvSpPr>
          <p:cNvPr id="109610" name="Text Box 42">
            <a:extLst>
              <a:ext uri="{FF2B5EF4-FFF2-40B4-BE49-F238E27FC236}">
                <a16:creationId xmlns:a16="http://schemas.microsoft.com/office/drawing/2014/main" id="{EBD15B3A-3E11-F857-EB26-9DBED5F1B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accent1"/>
                </a:solidFill>
              </a:rPr>
              <a:t>МЁРТВОЕ МОРЕ</a:t>
            </a:r>
            <a:endParaRPr lang="en-US" altLang="en-US" sz="2400">
              <a:solidFill>
                <a:schemeClr val="accent1"/>
              </a:solidFill>
            </a:endParaRPr>
          </a:p>
        </p:txBody>
      </p:sp>
      <p:sp>
        <p:nvSpPr>
          <p:cNvPr id="109611" name="Text Box 43">
            <a:extLst>
              <a:ext uri="{FF2B5EF4-FFF2-40B4-BE49-F238E27FC236}">
                <a16:creationId xmlns:a16="http://schemas.microsoft.com/office/drawing/2014/main" id="{2E22D988-1EE0-1FA9-B236-C71F0811B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accent1"/>
                </a:solidFill>
              </a:rPr>
              <a:t>РЕКА ИОРДАН</a:t>
            </a:r>
            <a:endParaRPr lang="en-US" altLang="en-US" sz="2400">
              <a:solidFill>
                <a:schemeClr val="accent1"/>
              </a:solidFill>
            </a:endParaRPr>
          </a:p>
        </p:txBody>
      </p:sp>
      <p:sp>
        <p:nvSpPr>
          <p:cNvPr id="109612" name="Arc 44">
            <a:extLst>
              <a:ext uri="{FF2B5EF4-FFF2-40B4-BE49-F238E27FC236}">
                <a16:creationId xmlns:a16="http://schemas.microsoft.com/office/drawing/2014/main" id="{E7A96AB9-F9EC-790B-25C2-94A6B1CB8B50}"/>
              </a:ext>
            </a:extLst>
          </p:cNvPr>
          <p:cNvSpPr>
            <a:spLocks/>
          </p:cNvSpPr>
          <p:nvPr/>
        </p:nvSpPr>
        <p:spPr bwMode="auto">
          <a:xfrm flipH="1" flipV="1">
            <a:off x="1135063" y="1693863"/>
            <a:ext cx="5468937" cy="20589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613" name="Arc 45">
            <a:extLst>
              <a:ext uri="{FF2B5EF4-FFF2-40B4-BE49-F238E27FC236}">
                <a16:creationId xmlns:a16="http://schemas.microsoft.com/office/drawing/2014/main" id="{20FB2582-6448-2996-65D4-65A76014C169}"/>
              </a:ext>
            </a:extLst>
          </p:cNvPr>
          <p:cNvSpPr>
            <a:spLocks/>
          </p:cNvSpPr>
          <p:nvPr/>
        </p:nvSpPr>
        <p:spPr bwMode="auto">
          <a:xfrm rot="378946" flipH="1" flipV="1">
            <a:off x="757238" y="1814513"/>
            <a:ext cx="3978275" cy="2478087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614" name="Arc 46">
            <a:extLst>
              <a:ext uri="{FF2B5EF4-FFF2-40B4-BE49-F238E27FC236}">
                <a16:creationId xmlns:a16="http://schemas.microsoft.com/office/drawing/2014/main" id="{E57A0727-7728-0583-04AC-B0C63B2EE92F}"/>
              </a:ext>
            </a:extLst>
          </p:cNvPr>
          <p:cNvSpPr>
            <a:spLocks/>
          </p:cNvSpPr>
          <p:nvPr/>
        </p:nvSpPr>
        <p:spPr bwMode="auto">
          <a:xfrm flipH="1" flipV="1">
            <a:off x="622300" y="1685925"/>
            <a:ext cx="2847975" cy="33369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615" name="Rectangle 47">
            <a:extLst>
              <a:ext uri="{FF2B5EF4-FFF2-40B4-BE49-F238E27FC236}">
                <a16:creationId xmlns:a16="http://schemas.microsoft.com/office/drawing/2014/main" id="{0B4E1E8E-B178-E826-3129-E81019222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13" y="5167313"/>
            <a:ext cx="5260975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2400">
                <a:solidFill>
                  <a:srgbClr val="FFEA18"/>
                </a:solidFill>
              </a:rPr>
              <a:t>Из Иерихона</a:t>
            </a:r>
            <a:r>
              <a:rPr lang="en-US" altLang="en-US" sz="2400">
                <a:solidFill>
                  <a:srgbClr val="FFEA18"/>
                </a:solidFill>
              </a:rPr>
              <a:t>...</a:t>
            </a:r>
          </a:p>
          <a:p>
            <a:pPr algn="ctr"/>
            <a:r>
              <a:rPr lang="ru-RU" altLang="en-US" sz="2400">
                <a:solidFill>
                  <a:srgbClr val="FFEA18"/>
                </a:solidFill>
              </a:rPr>
              <a:t>Вид на восток</a:t>
            </a:r>
            <a:r>
              <a:rPr lang="en-US" altLang="en-US" sz="2400">
                <a:solidFill>
                  <a:srgbClr val="FFEA18"/>
                </a:solidFill>
              </a:rPr>
              <a:t> </a:t>
            </a:r>
            <a:r>
              <a:rPr lang="ru-RU" altLang="en-US" sz="2400">
                <a:solidFill>
                  <a:srgbClr val="FFEA18"/>
                </a:solidFill>
              </a:rPr>
              <a:t>через реку Иордан</a:t>
            </a:r>
            <a:endParaRPr lang="en-US" altLang="en-US" sz="2400">
              <a:solidFill>
                <a:srgbClr val="FFEA18"/>
              </a:solidFill>
            </a:endParaRPr>
          </a:p>
        </p:txBody>
      </p:sp>
      <p:sp>
        <p:nvSpPr>
          <p:cNvPr id="109616" name="Text Box 48">
            <a:extLst>
              <a:ext uri="{FF2B5EF4-FFF2-40B4-BE49-F238E27FC236}">
                <a16:creationId xmlns:a16="http://schemas.microsoft.com/office/drawing/2014/main" id="{81076468-70D4-8FDB-8748-23C1DDD3F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979738"/>
            <a:ext cx="4833937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2"/>
                </a:solidFill>
              </a:rPr>
              <a:t>СОВРЕМЕННЫЙ ИЕРИХОН</a:t>
            </a:r>
            <a:endParaRPr lang="en-US" altLang="en-US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9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9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9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109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109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109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09" grpId="0"/>
      <p:bldP spid="109610" grpId="0"/>
      <p:bldP spid="109611" grpId="0"/>
      <p:bldP spid="1096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54">
            <a:extLst>
              <a:ext uri="{FF2B5EF4-FFF2-40B4-BE49-F238E27FC236}">
                <a16:creationId xmlns:a16="http://schemas.microsoft.com/office/drawing/2014/main" id="{75F3E522-CAE0-F463-6A34-7990F5537336}"/>
              </a:ext>
            </a:extLst>
          </p:cNvPr>
          <p:cNvGrpSpPr>
            <a:grpSpLocks/>
          </p:cNvGrpSpPr>
          <p:nvPr/>
        </p:nvGrpSpPr>
        <p:grpSpPr bwMode="auto">
          <a:xfrm>
            <a:off x="4763" y="-9525"/>
            <a:ext cx="2252662" cy="1955800"/>
            <a:chOff x="0" y="0"/>
            <a:chExt cx="1246" cy="1232"/>
          </a:xfrm>
        </p:grpSpPr>
        <p:sp>
          <p:nvSpPr>
            <p:cNvPr id="110647" name="Rectangle 55">
              <a:extLst>
                <a:ext uri="{FF2B5EF4-FFF2-40B4-BE49-F238E27FC236}">
                  <a16:creationId xmlns:a16="http://schemas.microsoft.com/office/drawing/2014/main" id="{FE6D244B-658D-459A-A323-48F2296EB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10648" name="Rectangle 56">
              <a:extLst>
                <a:ext uri="{FF2B5EF4-FFF2-40B4-BE49-F238E27FC236}">
                  <a16:creationId xmlns:a16="http://schemas.microsoft.com/office/drawing/2014/main" id="{5C1088F0-9103-5310-60D5-913FFDE83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10649" name="Rectangle 57">
              <a:extLst>
                <a:ext uri="{FF2B5EF4-FFF2-40B4-BE49-F238E27FC236}">
                  <a16:creationId xmlns:a16="http://schemas.microsoft.com/office/drawing/2014/main" id="{8E4307CB-5AA5-4170-657E-80A2E9129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110630" name="Picture 38" descr="Jericho looking east with tell in foreground, 44-35tb sr">
            <a:extLst>
              <a:ext uri="{FF2B5EF4-FFF2-40B4-BE49-F238E27FC236}">
                <a16:creationId xmlns:a16="http://schemas.microsoft.com/office/drawing/2014/main" id="{74845637-4EB1-CB9D-54B3-87141AB7373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6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611" name="Freeform 19">
            <a:extLst>
              <a:ext uri="{FF2B5EF4-FFF2-40B4-BE49-F238E27FC236}">
                <a16:creationId xmlns:a16="http://schemas.microsoft.com/office/drawing/2014/main" id="{78B6D7DD-FF43-A6F4-E90A-95CCA443AD98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2" name="Rectangle 20">
            <a:extLst>
              <a:ext uri="{FF2B5EF4-FFF2-40B4-BE49-F238E27FC236}">
                <a16:creationId xmlns:a16="http://schemas.microsoft.com/office/drawing/2014/main" id="{4AD4E0FD-E318-4D65-505E-B20A5B153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3" name="Freeform 21">
            <a:extLst>
              <a:ext uri="{FF2B5EF4-FFF2-40B4-BE49-F238E27FC236}">
                <a16:creationId xmlns:a16="http://schemas.microsoft.com/office/drawing/2014/main" id="{60EE4A97-FC51-92D2-CC61-85B6577E7FE5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4" name="AutoShape 22">
            <a:extLst>
              <a:ext uri="{FF2B5EF4-FFF2-40B4-BE49-F238E27FC236}">
                <a16:creationId xmlns:a16="http://schemas.microsoft.com/office/drawing/2014/main" id="{BC914C28-D938-1163-27A4-84A0C7432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5" name="Rectangle 23">
            <a:extLst>
              <a:ext uri="{FF2B5EF4-FFF2-40B4-BE49-F238E27FC236}">
                <a16:creationId xmlns:a16="http://schemas.microsoft.com/office/drawing/2014/main" id="{0DB13759-77DB-D9EE-30F1-C310E60A0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6" name="Rectangle 24">
            <a:extLst>
              <a:ext uri="{FF2B5EF4-FFF2-40B4-BE49-F238E27FC236}">
                <a16:creationId xmlns:a16="http://schemas.microsoft.com/office/drawing/2014/main" id="{762A1D1E-EED0-2592-FF97-93DE1CA6A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7" name="AutoShape 25">
            <a:extLst>
              <a:ext uri="{FF2B5EF4-FFF2-40B4-BE49-F238E27FC236}">
                <a16:creationId xmlns:a16="http://schemas.microsoft.com/office/drawing/2014/main" id="{DC5090EB-CDBA-9DE6-EAE1-19C665267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8" name="Line 26">
            <a:extLst>
              <a:ext uri="{FF2B5EF4-FFF2-40B4-BE49-F238E27FC236}">
                <a16:creationId xmlns:a16="http://schemas.microsoft.com/office/drawing/2014/main" id="{AD6FD7B3-4E47-A87B-063B-F10463139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9" name="Line 27">
            <a:extLst>
              <a:ext uri="{FF2B5EF4-FFF2-40B4-BE49-F238E27FC236}">
                <a16:creationId xmlns:a16="http://schemas.microsoft.com/office/drawing/2014/main" id="{C68326E1-C8C8-6431-DD7C-9A9C30858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20" name="Rectangle 28">
            <a:extLst>
              <a:ext uri="{FF2B5EF4-FFF2-40B4-BE49-F238E27FC236}">
                <a16:creationId xmlns:a16="http://schemas.microsoft.com/office/drawing/2014/main" id="{88641470-167B-F1A8-7E0D-378E48B70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10622" name="Text Box 30">
            <a:extLst>
              <a:ext uri="{FF2B5EF4-FFF2-40B4-BE49-F238E27FC236}">
                <a16:creationId xmlns:a16="http://schemas.microsoft.com/office/drawing/2014/main" id="{F2FD35F0-0592-BD7A-6EFD-C7CB71B8C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10628" name="Rectangle 36">
            <a:extLst>
              <a:ext uri="{FF2B5EF4-FFF2-40B4-BE49-F238E27FC236}">
                <a16:creationId xmlns:a16="http://schemas.microsoft.com/office/drawing/2014/main" id="{A56911E6-F942-48AF-1625-B895C26F1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A6DB21A1-A614-482F-57D1-72ABAA774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5646738"/>
            <a:ext cx="8027988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Вид Иерихона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на восток к Иордану</a:t>
            </a:r>
            <a:endParaRPr lang="en-US" altLang="en-US" sz="3200">
              <a:solidFill>
                <a:srgbClr val="FFFF00"/>
              </a:solidFill>
            </a:endParaRPr>
          </a:p>
        </p:txBody>
      </p:sp>
      <p:pic>
        <p:nvPicPr>
          <p:cNvPr id="110632" name="Picture 40" descr="Jericho mudbrick collapse in front of revetment wall, 97k-22">
            <a:extLst>
              <a:ext uri="{FF2B5EF4-FFF2-40B4-BE49-F238E27FC236}">
                <a16:creationId xmlns:a16="http://schemas.microsoft.com/office/drawing/2014/main" id="{A604B1E4-E8FE-8829-516F-A0FD3BA9E93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31" name="Picture 39" descr="Jericho Neolithic tower, 45-01tb sr">
            <a:extLst>
              <a:ext uri="{FF2B5EF4-FFF2-40B4-BE49-F238E27FC236}">
                <a16:creationId xmlns:a16="http://schemas.microsoft.com/office/drawing/2014/main" id="{15BE72ED-6D5B-D68C-016E-CBC9148196E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638300"/>
            <a:ext cx="1757363" cy="26304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9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33" name="AutoShape 41">
            <a:extLst>
              <a:ext uri="{FF2B5EF4-FFF2-40B4-BE49-F238E27FC236}">
                <a16:creationId xmlns:a16="http://schemas.microsoft.com/office/drawing/2014/main" id="{E24A884C-6DA1-DB6F-B727-3A2289ABC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3352800"/>
            <a:ext cx="3557588" cy="83343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34" name="Text Box 42">
            <a:extLst>
              <a:ext uri="{FF2B5EF4-FFF2-40B4-BE49-F238E27FC236}">
                <a16:creationId xmlns:a16="http://schemas.microsoft.com/office/drawing/2014/main" id="{D34CC4DE-E290-ADA7-62A3-5EC7B7401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0635" name="Rectangle 43">
            <a:extLst>
              <a:ext uri="{FF2B5EF4-FFF2-40B4-BE49-F238E27FC236}">
                <a16:creationId xmlns:a16="http://schemas.microsoft.com/office/drawing/2014/main" id="{FE4F1EBC-2005-49A3-49E0-FA7CB77C5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0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31" grpId="0" autoUpdateAnimBg="0"/>
      <p:bldP spid="11063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60">
            <a:extLst>
              <a:ext uri="{FF2B5EF4-FFF2-40B4-BE49-F238E27FC236}">
                <a16:creationId xmlns:a16="http://schemas.microsoft.com/office/drawing/2014/main" id="{3DD24C6B-AD2F-9058-A458-3BF781DCC125}"/>
              </a:ext>
            </a:extLst>
          </p:cNvPr>
          <p:cNvGrpSpPr>
            <a:grpSpLocks/>
          </p:cNvGrpSpPr>
          <p:nvPr/>
        </p:nvGrpSpPr>
        <p:grpSpPr bwMode="auto">
          <a:xfrm>
            <a:off x="-31750" y="-15875"/>
            <a:ext cx="1978025" cy="1955800"/>
            <a:chOff x="0" y="0"/>
            <a:chExt cx="1246" cy="1232"/>
          </a:xfrm>
        </p:grpSpPr>
        <p:sp>
          <p:nvSpPr>
            <p:cNvPr id="364605" name="Rectangle 61">
              <a:extLst>
                <a:ext uri="{FF2B5EF4-FFF2-40B4-BE49-F238E27FC236}">
                  <a16:creationId xmlns:a16="http://schemas.microsoft.com/office/drawing/2014/main" id="{F3EE8C0A-1971-9A23-1150-8B86ADDCA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64606" name="Rectangle 62">
              <a:extLst>
                <a:ext uri="{FF2B5EF4-FFF2-40B4-BE49-F238E27FC236}">
                  <a16:creationId xmlns:a16="http://schemas.microsoft.com/office/drawing/2014/main" id="{B5EFC4B3-D846-3A4E-8DDB-2AA0B75BD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64607" name="Rectangle 63">
              <a:extLst>
                <a:ext uri="{FF2B5EF4-FFF2-40B4-BE49-F238E27FC236}">
                  <a16:creationId xmlns:a16="http://schemas.microsoft.com/office/drawing/2014/main" id="{0F488E7E-5359-B244-00BF-E85B479C5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3490" name="Group 55">
            <a:extLst>
              <a:ext uri="{FF2B5EF4-FFF2-40B4-BE49-F238E27FC236}">
                <a16:creationId xmlns:a16="http://schemas.microsoft.com/office/drawing/2014/main" id="{D6CA0437-730E-3B9C-AECD-D698E566D929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1978025" cy="1955800"/>
            <a:chOff x="0" y="0"/>
            <a:chExt cx="1246" cy="1232"/>
          </a:xfrm>
        </p:grpSpPr>
        <p:sp>
          <p:nvSpPr>
            <p:cNvPr id="364600" name="Rectangle 56">
              <a:extLst>
                <a:ext uri="{FF2B5EF4-FFF2-40B4-BE49-F238E27FC236}">
                  <a16:creationId xmlns:a16="http://schemas.microsoft.com/office/drawing/2014/main" id="{0274A3B0-703C-B817-FB4F-328DFFE50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64601" name="Rectangle 57">
              <a:extLst>
                <a:ext uri="{FF2B5EF4-FFF2-40B4-BE49-F238E27FC236}">
                  <a16:creationId xmlns:a16="http://schemas.microsoft.com/office/drawing/2014/main" id="{B29255B3-9D4F-8719-4DC2-C6C12700F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64602" name="Rectangle 58">
              <a:extLst>
                <a:ext uri="{FF2B5EF4-FFF2-40B4-BE49-F238E27FC236}">
                  <a16:creationId xmlns:a16="http://schemas.microsoft.com/office/drawing/2014/main" id="{247F7B8F-A11E-FAB0-C9D8-266E326F8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364575" name="Text Box 31">
            <a:extLst>
              <a:ext uri="{FF2B5EF4-FFF2-40B4-BE49-F238E27FC236}">
                <a16:creationId xmlns:a16="http://schemas.microsoft.com/office/drawing/2014/main" id="{0820D922-DD35-6B52-7855-8493D480D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364576" name="Text Box 32">
            <a:extLst>
              <a:ext uri="{FF2B5EF4-FFF2-40B4-BE49-F238E27FC236}">
                <a16:creationId xmlns:a16="http://schemas.microsoft.com/office/drawing/2014/main" id="{08755434-22B8-4E35-00E4-8E6EF9E50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 Нав</a:t>
            </a:r>
            <a:r>
              <a:rPr lang="en-US" altLang="en-US" sz="1200">
                <a:solidFill>
                  <a:schemeClr val="tx1"/>
                </a:solidFill>
              </a:rPr>
              <a:t>. 17:16</a:t>
            </a:r>
          </a:p>
        </p:txBody>
      </p:sp>
      <p:sp>
        <p:nvSpPr>
          <p:cNvPr id="364589" name="Text Box 45">
            <a:extLst>
              <a:ext uri="{FF2B5EF4-FFF2-40B4-BE49-F238E27FC236}">
                <a16:creationId xmlns:a16="http://schemas.microsoft.com/office/drawing/2014/main" id="{0A7BAC83-2A95-9238-6775-9893D8786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364593" name="Rectangle 49">
            <a:extLst>
              <a:ext uri="{FF2B5EF4-FFF2-40B4-BE49-F238E27FC236}">
                <a16:creationId xmlns:a16="http://schemas.microsoft.com/office/drawing/2014/main" id="{5E6EA66A-60A9-89D3-868E-1091F05F6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364597" name="Text Box 53">
            <a:extLst>
              <a:ext uri="{FF2B5EF4-FFF2-40B4-BE49-F238E27FC236}">
                <a16:creationId xmlns:a16="http://schemas.microsoft.com/office/drawing/2014/main" id="{93A00234-9658-7103-AF42-D73946F09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63496" name="Group 65">
            <a:extLst>
              <a:ext uri="{FF2B5EF4-FFF2-40B4-BE49-F238E27FC236}">
                <a16:creationId xmlns:a16="http://schemas.microsoft.com/office/drawing/2014/main" id="{BED1D76F-24E3-677C-4B28-E1935B8D0C14}"/>
              </a:ext>
            </a:extLst>
          </p:cNvPr>
          <p:cNvGrpSpPr>
            <a:grpSpLocks/>
          </p:cNvGrpSpPr>
          <p:nvPr/>
        </p:nvGrpSpPr>
        <p:grpSpPr bwMode="auto">
          <a:xfrm>
            <a:off x="0" y="-30163"/>
            <a:ext cx="2252663" cy="1955801"/>
            <a:chOff x="0" y="0"/>
            <a:chExt cx="1246" cy="1232"/>
          </a:xfrm>
        </p:grpSpPr>
        <p:sp>
          <p:nvSpPr>
            <p:cNvPr id="364610" name="Rectangle 66">
              <a:extLst>
                <a:ext uri="{FF2B5EF4-FFF2-40B4-BE49-F238E27FC236}">
                  <a16:creationId xmlns:a16="http://schemas.microsoft.com/office/drawing/2014/main" id="{B6B29499-0AA7-F7F7-13F2-53B5A35F5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64611" name="Rectangle 67">
              <a:extLst>
                <a:ext uri="{FF2B5EF4-FFF2-40B4-BE49-F238E27FC236}">
                  <a16:creationId xmlns:a16="http://schemas.microsoft.com/office/drawing/2014/main" id="{7150D5B8-97FF-2EF7-1018-A9B9D3B77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64612" name="Rectangle 68">
              <a:extLst>
                <a:ext uri="{FF2B5EF4-FFF2-40B4-BE49-F238E27FC236}">
                  <a16:creationId xmlns:a16="http://schemas.microsoft.com/office/drawing/2014/main" id="{6BB7AD1E-838F-0442-71BB-BF2638ED7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364560" name="Picture 16">
            <a:extLst>
              <a:ext uri="{FF2B5EF4-FFF2-40B4-BE49-F238E27FC236}">
                <a16:creationId xmlns:a16="http://schemas.microsoft.com/office/drawing/2014/main" id="{1C353405-5A03-F33F-D64A-1ED50DC5B25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36575"/>
            <a:ext cx="7969250" cy="5745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4577" name="Freeform 33">
            <a:extLst>
              <a:ext uri="{FF2B5EF4-FFF2-40B4-BE49-F238E27FC236}">
                <a16:creationId xmlns:a16="http://schemas.microsoft.com/office/drawing/2014/main" id="{A734110A-EC2C-6D07-AFAD-82923EF9E138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578" name="Rectangle 34">
            <a:extLst>
              <a:ext uri="{FF2B5EF4-FFF2-40B4-BE49-F238E27FC236}">
                <a16:creationId xmlns:a16="http://schemas.microsoft.com/office/drawing/2014/main" id="{85E3E4FF-9C52-70E8-8C24-2A70A2864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79" name="Freeform 35">
            <a:extLst>
              <a:ext uri="{FF2B5EF4-FFF2-40B4-BE49-F238E27FC236}">
                <a16:creationId xmlns:a16="http://schemas.microsoft.com/office/drawing/2014/main" id="{73E3C413-6DEB-E028-47EE-AF0F8B5367A3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580" name="AutoShape 36">
            <a:extLst>
              <a:ext uri="{FF2B5EF4-FFF2-40B4-BE49-F238E27FC236}">
                <a16:creationId xmlns:a16="http://schemas.microsoft.com/office/drawing/2014/main" id="{A11BCB67-96FB-66FC-7569-4EE5868C0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1" name="Rectangle 37">
            <a:extLst>
              <a:ext uri="{FF2B5EF4-FFF2-40B4-BE49-F238E27FC236}">
                <a16:creationId xmlns:a16="http://schemas.microsoft.com/office/drawing/2014/main" id="{77EF59C5-889A-68F6-CF40-34BD7851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2" name="Rectangle 38">
            <a:extLst>
              <a:ext uri="{FF2B5EF4-FFF2-40B4-BE49-F238E27FC236}">
                <a16:creationId xmlns:a16="http://schemas.microsoft.com/office/drawing/2014/main" id="{5F2F4E7E-CF6E-D78E-4407-B66A705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3" name="AutoShape 39">
            <a:extLst>
              <a:ext uri="{FF2B5EF4-FFF2-40B4-BE49-F238E27FC236}">
                <a16:creationId xmlns:a16="http://schemas.microsoft.com/office/drawing/2014/main" id="{9AB21C70-6BA6-8F8A-5C82-8E7AF0B2D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4" name="Line 40">
            <a:extLst>
              <a:ext uri="{FF2B5EF4-FFF2-40B4-BE49-F238E27FC236}">
                <a16:creationId xmlns:a16="http://schemas.microsoft.com/office/drawing/2014/main" id="{FD866FA4-F434-6226-8B2B-FBC46AD0F1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5" name="Line 41">
            <a:extLst>
              <a:ext uri="{FF2B5EF4-FFF2-40B4-BE49-F238E27FC236}">
                <a16:creationId xmlns:a16="http://schemas.microsoft.com/office/drawing/2014/main" id="{25803CDF-7B17-8F04-C8EC-614EE92AE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6" name="Rectangle 42">
            <a:extLst>
              <a:ext uri="{FF2B5EF4-FFF2-40B4-BE49-F238E27FC236}">
                <a16:creationId xmlns:a16="http://schemas.microsoft.com/office/drawing/2014/main" id="{1C3CBE17-60A7-C523-016F-DBABAAB8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64595" name="Text Box 51">
            <a:extLst>
              <a:ext uri="{FF2B5EF4-FFF2-40B4-BE49-F238E27FC236}">
                <a16:creationId xmlns:a16="http://schemas.microsoft.com/office/drawing/2014/main" id="{54712456-BC40-4580-ECCA-81A17C8A7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4865688"/>
            <a:ext cx="7513638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EA18"/>
                </a:solidFill>
              </a:rPr>
              <a:t>Это молоко и мёд</a:t>
            </a:r>
            <a:r>
              <a:rPr lang="en-US" altLang="en-US" sz="3600">
                <a:solidFill>
                  <a:srgbClr val="FFEA18"/>
                </a:solidFill>
              </a:rPr>
              <a:t>!</a:t>
            </a:r>
          </a:p>
        </p:txBody>
      </p:sp>
      <p:sp>
        <p:nvSpPr>
          <p:cNvPr id="364596" name="Rectangle 52">
            <a:extLst>
              <a:ext uri="{FF2B5EF4-FFF2-40B4-BE49-F238E27FC236}">
                <a16:creationId xmlns:a16="http://schemas.microsoft.com/office/drawing/2014/main" id="{3184AFB0-D696-D37D-8809-0EA057464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3905250"/>
            <a:ext cx="60325" cy="42863"/>
          </a:xfrm>
          <a:prstGeom prst="rect">
            <a:avLst/>
          </a:prstGeom>
          <a:solidFill>
            <a:srgbClr val="4666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98" name="Rectangle 54">
            <a:extLst>
              <a:ext uri="{FF2B5EF4-FFF2-40B4-BE49-F238E27FC236}">
                <a16:creationId xmlns:a16="http://schemas.microsoft.com/office/drawing/2014/main" id="{6771B040-A1F2-038B-CA5F-E60DC8E1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64561" name="Rectangle 17">
            <a:extLst>
              <a:ext uri="{FF2B5EF4-FFF2-40B4-BE49-F238E27FC236}">
                <a16:creationId xmlns:a16="http://schemas.microsoft.com/office/drawing/2014/main" id="{FC6841CB-64A3-27B8-AF3C-3380586A0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" y="706438"/>
            <a:ext cx="6773863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      </a:t>
            </a:r>
            <a:r>
              <a:rPr lang="ru-RU" altLang="en-US" sz="2400">
                <a:solidFill>
                  <a:schemeClr val="accent2"/>
                </a:solidFill>
              </a:rPr>
              <a:t>Вид долины Изреельской с горы Фавор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3" name="Group 62">
            <a:extLst>
              <a:ext uri="{FF2B5EF4-FFF2-40B4-BE49-F238E27FC236}">
                <a16:creationId xmlns:a16="http://schemas.microsoft.com/office/drawing/2014/main" id="{C61443EB-7DAA-CFC6-2C3F-CD6738F1F65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12703" name="Rectangle 63">
              <a:extLst>
                <a:ext uri="{FF2B5EF4-FFF2-40B4-BE49-F238E27FC236}">
                  <a16:creationId xmlns:a16="http://schemas.microsoft.com/office/drawing/2014/main" id="{5C271B9B-63FD-0DED-D2A6-AD511B56B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12704" name="Rectangle 64">
              <a:extLst>
                <a:ext uri="{FF2B5EF4-FFF2-40B4-BE49-F238E27FC236}">
                  <a16:creationId xmlns:a16="http://schemas.microsoft.com/office/drawing/2014/main" id="{3E359FA0-8BEF-4A08-0C96-159C98C33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12705" name="Rectangle 65">
              <a:extLst>
                <a:ext uri="{FF2B5EF4-FFF2-40B4-BE49-F238E27FC236}">
                  <a16:creationId xmlns:a16="http://schemas.microsoft.com/office/drawing/2014/main" id="{CFF60D59-D6A7-2EF7-34B2-621C2A109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4514" name="Group 67">
            <a:extLst>
              <a:ext uri="{FF2B5EF4-FFF2-40B4-BE49-F238E27FC236}">
                <a16:creationId xmlns:a16="http://schemas.microsoft.com/office/drawing/2014/main" id="{1CEDE5FD-815B-3B5D-5A2D-BA2CB9441B42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-15875"/>
            <a:ext cx="2252663" cy="1955800"/>
            <a:chOff x="0" y="0"/>
            <a:chExt cx="1246" cy="1232"/>
          </a:xfrm>
        </p:grpSpPr>
        <p:sp>
          <p:nvSpPr>
            <p:cNvPr id="112708" name="Rectangle 68">
              <a:extLst>
                <a:ext uri="{FF2B5EF4-FFF2-40B4-BE49-F238E27FC236}">
                  <a16:creationId xmlns:a16="http://schemas.microsoft.com/office/drawing/2014/main" id="{94FF107F-DF7A-35AA-B9DF-60028BA44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12709" name="Rectangle 69">
              <a:extLst>
                <a:ext uri="{FF2B5EF4-FFF2-40B4-BE49-F238E27FC236}">
                  <a16:creationId xmlns:a16="http://schemas.microsoft.com/office/drawing/2014/main" id="{FE997F71-B595-B104-C878-20B0567FC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12710" name="Rectangle 70">
              <a:extLst>
                <a:ext uri="{FF2B5EF4-FFF2-40B4-BE49-F238E27FC236}">
                  <a16:creationId xmlns:a16="http://schemas.microsoft.com/office/drawing/2014/main" id="{6F3AFADC-C8C8-BBA5-0FA8-02F7B779A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12669" name="Text Box 29">
            <a:extLst>
              <a:ext uri="{FF2B5EF4-FFF2-40B4-BE49-F238E27FC236}">
                <a16:creationId xmlns:a16="http://schemas.microsoft.com/office/drawing/2014/main" id="{567E53B2-B24A-C5F0-2029-8A04528EC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7625"/>
            <a:ext cx="314642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 Нав</a:t>
            </a:r>
            <a:r>
              <a:rPr lang="en-US" altLang="en-US" sz="1200">
                <a:solidFill>
                  <a:schemeClr val="tx1"/>
                </a:solidFill>
              </a:rPr>
              <a:t>. 3:1-12:24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112688" name="Text Box 48">
            <a:extLst>
              <a:ext uri="{FF2B5EF4-FFF2-40B4-BE49-F238E27FC236}">
                <a16:creationId xmlns:a16="http://schemas.microsoft.com/office/drawing/2014/main" id="{2100E42C-45AC-64A0-240A-255C2AEB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pic>
        <p:nvPicPr>
          <p:cNvPr id="112691" name="Picture 51">
            <a:extLst>
              <a:ext uri="{FF2B5EF4-FFF2-40B4-BE49-F238E27FC236}">
                <a16:creationId xmlns:a16="http://schemas.microsoft.com/office/drawing/2014/main" id="{70546992-984F-14C2-5A3A-3DE15517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52">
            <a:extLst>
              <a:ext uri="{FF2B5EF4-FFF2-40B4-BE49-F238E27FC236}">
                <a16:creationId xmlns:a16="http://schemas.microsoft.com/office/drawing/2014/main" id="{BC83EA6C-029E-0445-ED6B-9C694DE56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1">
            <a:extLst>
              <a:ext uri="{FF2B5EF4-FFF2-40B4-BE49-F238E27FC236}">
                <a16:creationId xmlns:a16="http://schemas.microsoft.com/office/drawing/2014/main" id="{A6DB6BF7-CE40-6008-00AC-8E809146C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5" y="666750"/>
            <a:ext cx="3916363" cy="5302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accent2"/>
                </a:solidFill>
              </a:rPr>
              <a:t>…</a:t>
            </a:r>
            <a:r>
              <a:rPr lang="ru-RU" altLang="en-US" sz="2400">
                <a:solidFill>
                  <a:schemeClr val="accent2"/>
                </a:solidFill>
              </a:rPr>
              <a:t>от Дана на севере</a:t>
            </a:r>
            <a:r>
              <a:rPr lang="en-US" altLang="en-US" sz="2400">
                <a:solidFill>
                  <a:schemeClr val="accent2"/>
                </a:solidFill>
              </a:rPr>
              <a:t>...</a:t>
            </a:r>
          </a:p>
        </p:txBody>
      </p:sp>
      <p:sp>
        <p:nvSpPr>
          <p:cNvPr id="112652" name="Rectangle 12">
            <a:extLst>
              <a:ext uri="{FF2B5EF4-FFF2-40B4-BE49-F238E27FC236}">
                <a16:creationId xmlns:a16="http://schemas.microsoft.com/office/drawing/2014/main" id="{D9835BB8-1BDD-6F9F-CEAD-A68ED5890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5770563"/>
            <a:ext cx="4360863" cy="5302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accent2"/>
                </a:solidFill>
              </a:rPr>
              <a:t>… </a:t>
            </a:r>
            <a:r>
              <a:rPr lang="ru-RU" altLang="en-US" sz="2400">
                <a:solidFill>
                  <a:schemeClr val="accent2"/>
                </a:solidFill>
              </a:rPr>
              <a:t>до Вирсавии на юге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112675" name="Freeform 35">
            <a:extLst>
              <a:ext uri="{FF2B5EF4-FFF2-40B4-BE49-F238E27FC236}">
                <a16:creationId xmlns:a16="http://schemas.microsoft.com/office/drawing/2014/main" id="{1061981D-940F-F932-820C-86AE84327820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6" name="Rectangle 36">
            <a:extLst>
              <a:ext uri="{FF2B5EF4-FFF2-40B4-BE49-F238E27FC236}">
                <a16:creationId xmlns:a16="http://schemas.microsoft.com/office/drawing/2014/main" id="{5E18FE7F-0403-CBD7-5796-178039B0D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77" name="Freeform 37">
            <a:extLst>
              <a:ext uri="{FF2B5EF4-FFF2-40B4-BE49-F238E27FC236}">
                <a16:creationId xmlns:a16="http://schemas.microsoft.com/office/drawing/2014/main" id="{B57B3C67-48F6-7DAC-A121-EA51C0ECBAEF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8" name="AutoShape 38">
            <a:extLst>
              <a:ext uri="{FF2B5EF4-FFF2-40B4-BE49-F238E27FC236}">
                <a16:creationId xmlns:a16="http://schemas.microsoft.com/office/drawing/2014/main" id="{6929D5DA-21F8-D6BA-ECC1-7C9DE11CE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79" name="Rectangle 39">
            <a:extLst>
              <a:ext uri="{FF2B5EF4-FFF2-40B4-BE49-F238E27FC236}">
                <a16:creationId xmlns:a16="http://schemas.microsoft.com/office/drawing/2014/main" id="{FBA10FDD-4111-EFF1-2E8C-FF3689F59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80" name="Rectangle 40">
            <a:extLst>
              <a:ext uri="{FF2B5EF4-FFF2-40B4-BE49-F238E27FC236}">
                <a16:creationId xmlns:a16="http://schemas.microsoft.com/office/drawing/2014/main" id="{FFA7037E-8E2C-53D8-D27A-66C0BBED2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81" name="AutoShape 41">
            <a:extLst>
              <a:ext uri="{FF2B5EF4-FFF2-40B4-BE49-F238E27FC236}">
                <a16:creationId xmlns:a16="http://schemas.microsoft.com/office/drawing/2014/main" id="{027EBE33-FB4A-68F8-DC06-4C50A699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82" name="Line 42">
            <a:extLst>
              <a:ext uri="{FF2B5EF4-FFF2-40B4-BE49-F238E27FC236}">
                <a16:creationId xmlns:a16="http://schemas.microsoft.com/office/drawing/2014/main" id="{E01C07DF-3698-C975-345F-4EAECAE71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83" name="Line 43">
            <a:extLst>
              <a:ext uri="{FF2B5EF4-FFF2-40B4-BE49-F238E27FC236}">
                <a16:creationId xmlns:a16="http://schemas.microsoft.com/office/drawing/2014/main" id="{EA2E6D68-2123-541A-56EC-136866C37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84" name="Rectangle 44">
            <a:extLst>
              <a:ext uri="{FF2B5EF4-FFF2-40B4-BE49-F238E27FC236}">
                <a16:creationId xmlns:a16="http://schemas.microsoft.com/office/drawing/2014/main" id="{BF22915D-A280-CF41-1076-AAA0EF40B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4FDBCC7A-E555-24BA-4294-859E644783E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12671" name="AutoShape 31">
            <a:extLst>
              <a:ext uri="{FF2B5EF4-FFF2-40B4-BE49-F238E27FC236}">
                <a16:creationId xmlns:a16="http://schemas.microsoft.com/office/drawing/2014/main" id="{F2FF6C3A-E434-9D8E-C3AC-3F214161C950}"/>
              </a:ext>
            </a:extLst>
          </p:cNvPr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72" name="AutoShape 32">
            <a:extLst>
              <a:ext uri="{FF2B5EF4-FFF2-40B4-BE49-F238E27FC236}">
                <a16:creationId xmlns:a16="http://schemas.microsoft.com/office/drawing/2014/main" id="{228BF80D-5723-772B-6FE1-5600C75CCFF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95" name="Rectangle 55">
            <a:extLst>
              <a:ext uri="{FF2B5EF4-FFF2-40B4-BE49-F238E27FC236}">
                <a16:creationId xmlns:a16="http://schemas.microsoft.com/office/drawing/2014/main" id="{52FE33F2-19EA-7E67-9854-9A5B505CA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12698" name="Text Box 58">
            <a:extLst>
              <a:ext uri="{FF2B5EF4-FFF2-40B4-BE49-F238E27FC236}">
                <a16:creationId xmlns:a16="http://schemas.microsoft.com/office/drawing/2014/main" id="{BC24FC15-CCD1-8354-5176-159F3D5B2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93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3</a:t>
            </a:r>
          </a:p>
        </p:txBody>
      </p:sp>
      <p:sp>
        <p:nvSpPr>
          <p:cNvPr id="112699" name="Text Box 59">
            <a:extLst>
              <a:ext uri="{FF2B5EF4-FFF2-40B4-BE49-F238E27FC236}">
                <a16:creationId xmlns:a16="http://schemas.microsoft.com/office/drawing/2014/main" id="{F78561B2-60A4-9AB7-45A9-F1DC75ABE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700" name="Rectangle 60">
            <a:extLst>
              <a:ext uri="{FF2B5EF4-FFF2-40B4-BE49-F238E27FC236}">
                <a16:creationId xmlns:a16="http://schemas.microsoft.com/office/drawing/2014/main" id="{A5C4C2A1-CCF8-7B70-0679-5DD24B866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12701" name="Rectangle 61">
            <a:extLst>
              <a:ext uri="{FF2B5EF4-FFF2-40B4-BE49-F238E27FC236}">
                <a16:creationId xmlns:a16="http://schemas.microsoft.com/office/drawing/2014/main" id="{B82E9DB3-4B0B-A328-BBD0-86AEDD4A5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805238"/>
            <a:ext cx="106203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51708E94-5B8F-99CF-069A-91BF1BAF5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BC64F962-5C5D-59C4-F599-E55D481D1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5" y="1855788"/>
            <a:ext cx="30337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ИЕРИХОН / ГАЙ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A7DBF318-CCFC-E6E8-EA15-99530188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2325688"/>
            <a:ext cx="3222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ЗЕМЛЯ РАЗДЕЛЕНА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111621" name="AutoShape 5">
            <a:extLst>
              <a:ext uri="{FF2B5EF4-FFF2-40B4-BE49-F238E27FC236}">
                <a16:creationId xmlns:a16="http://schemas.microsoft.com/office/drawing/2014/main" id="{00E3D192-C2D5-752D-451D-A9152BB80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22" name="Rectangle 6">
            <a:extLst>
              <a:ext uri="{FF2B5EF4-FFF2-40B4-BE49-F238E27FC236}">
                <a16:creationId xmlns:a16="http://schemas.microsoft.com/office/drawing/2014/main" id="{C34304AF-0BE3-0A7F-B276-4212D383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31863"/>
            <a:ext cx="19319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И. НАВИН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111623" name="Rectangle 7">
            <a:extLst>
              <a:ext uri="{FF2B5EF4-FFF2-40B4-BE49-F238E27FC236}">
                <a16:creationId xmlns:a16="http://schemas.microsoft.com/office/drawing/2014/main" id="{786853A4-8D41-A4EA-8AEB-77ED181F4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2482850"/>
            <a:ext cx="2100262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A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M</a:t>
            </a:r>
            <a:r>
              <a:rPr lang="ru-RU" altLang="en-US" sz="8000" b="0">
                <a:solidFill>
                  <a:srgbClr val="00FF00"/>
                </a:solidFill>
                <a:latin typeface="Times" panose="020F07020304040A0204" pitchFamily="34" charset="0"/>
              </a:rPr>
              <a:t>И</a:t>
            </a:r>
            <a:endParaRPr lang="en-US" altLang="en-US" sz="8000" b="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111625" name="Line 9">
            <a:extLst>
              <a:ext uri="{FF2B5EF4-FFF2-40B4-BE49-F238E27FC236}">
                <a16:creationId xmlns:a16="http://schemas.microsoft.com/office/drawing/2014/main" id="{057DA520-1FF5-E2B3-C5AB-E143FADFAC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26" name="Rectangle 10">
            <a:extLst>
              <a:ext uri="{FF2B5EF4-FFF2-40B4-BE49-F238E27FC236}">
                <a16:creationId xmlns:a16="http://schemas.microsoft.com/office/drawing/2014/main" id="{EAF4C392-C776-AA2E-36FA-EEDF9B9D4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27" name="Line 11">
            <a:extLst>
              <a:ext uri="{FF2B5EF4-FFF2-40B4-BE49-F238E27FC236}">
                <a16:creationId xmlns:a16="http://schemas.microsoft.com/office/drawing/2014/main" id="{27D953D8-9B13-0892-4F6A-6261EBA12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58" name="Text Box 42">
            <a:extLst>
              <a:ext uri="{FF2B5EF4-FFF2-40B4-BE49-F238E27FC236}">
                <a16:creationId xmlns:a16="http://schemas.microsoft.com/office/drawing/2014/main" id="{9A8EB250-F22C-419B-DDBD-F0050A491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 Нав.</a:t>
            </a:r>
            <a:r>
              <a:rPr lang="en-US" altLang="en-US" sz="1200">
                <a:solidFill>
                  <a:schemeClr val="tx1"/>
                </a:solidFill>
              </a:rPr>
              <a:t> 14:5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111659" name="Freeform 43">
            <a:extLst>
              <a:ext uri="{FF2B5EF4-FFF2-40B4-BE49-F238E27FC236}">
                <a16:creationId xmlns:a16="http://schemas.microsoft.com/office/drawing/2014/main" id="{58AC9F96-756E-0411-3DCE-82BEA7AEBEA6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60" name="Rectangle 44">
            <a:extLst>
              <a:ext uri="{FF2B5EF4-FFF2-40B4-BE49-F238E27FC236}">
                <a16:creationId xmlns:a16="http://schemas.microsoft.com/office/drawing/2014/main" id="{F7EFA5BC-CCB8-D4B9-5E13-0F26FFD84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1" name="Freeform 45">
            <a:extLst>
              <a:ext uri="{FF2B5EF4-FFF2-40B4-BE49-F238E27FC236}">
                <a16:creationId xmlns:a16="http://schemas.microsoft.com/office/drawing/2014/main" id="{F3E1C3AC-6CC6-4A08-971F-0EE124BE5766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62" name="AutoShape 46">
            <a:extLst>
              <a:ext uri="{FF2B5EF4-FFF2-40B4-BE49-F238E27FC236}">
                <a16:creationId xmlns:a16="http://schemas.microsoft.com/office/drawing/2014/main" id="{71493B06-029D-822C-9643-6939A30E5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3" name="Rectangle 47">
            <a:extLst>
              <a:ext uri="{FF2B5EF4-FFF2-40B4-BE49-F238E27FC236}">
                <a16:creationId xmlns:a16="http://schemas.microsoft.com/office/drawing/2014/main" id="{FC4654B0-715E-A4E7-DD01-17A49574F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4" name="Rectangle 48">
            <a:extLst>
              <a:ext uri="{FF2B5EF4-FFF2-40B4-BE49-F238E27FC236}">
                <a16:creationId xmlns:a16="http://schemas.microsoft.com/office/drawing/2014/main" id="{DE907A5D-E234-F0EC-9D26-0C6E3086A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5" name="AutoShape 49">
            <a:extLst>
              <a:ext uri="{FF2B5EF4-FFF2-40B4-BE49-F238E27FC236}">
                <a16:creationId xmlns:a16="http://schemas.microsoft.com/office/drawing/2014/main" id="{9E3DFA58-3A43-2E3A-A53A-2AE83618D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6" name="Line 50">
            <a:extLst>
              <a:ext uri="{FF2B5EF4-FFF2-40B4-BE49-F238E27FC236}">
                <a16:creationId xmlns:a16="http://schemas.microsoft.com/office/drawing/2014/main" id="{42F9943B-E24D-2E73-723B-0741014A4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7" name="Line 51">
            <a:extLst>
              <a:ext uri="{FF2B5EF4-FFF2-40B4-BE49-F238E27FC236}">
                <a16:creationId xmlns:a16="http://schemas.microsoft.com/office/drawing/2014/main" id="{622D9340-CBAC-C74E-9646-01D2B2E962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8" name="Rectangle 52">
            <a:extLst>
              <a:ext uri="{FF2B5EF4-FFF2-40B4-BE49-F238E27FC236}">
                <a16:creationId xmlns:a16="http://schemas.microsoft.com/office/drawing/2014/main" id="{5A8BE79B-7CB6-8B21-9F6C-C152A8E7D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11671" name="Text Box 55">
            <a:extLst>
              <a:ext uri="{FF2B5EF4-FFF2-40B4-BE49-F238E27FC236}">
                <a16:creationId xmlns:a16="http://schemas.microsoft.com/office/drawing/2014/main" id="{2A12933C-3F38-3D16-EA62-8702FA04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11675" name="Rectangle 59">
            <a:extLst>
              <a:ext uri="{FF2B5EF4-FFF2-40B4-BE49-F238E27FC236}">
                <a16:creationId xmlns:a16="http://schemas.microsoft.com/office/drawing/2014/main" id="{9EDF10A1-0CAA-4448-B09E-A2218E92C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111677" name="Text Box 61">
            <a:extLst>
              <a:ext uri="{FF2B5EF4-FFF2-40B4-BE49-F238E27FC236}">
                <a16:creationId xmlns:a16="http://schemas.microsoft.com/office/drawing/2014/main" id="{3B796660-90F6-D939-661D-D6DA9A08A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1678" name="Rectangle 62">
            <a:extLst>
              <a:ext uri="{FF2B5EF4-FFF2-40B4-BE49-F238E27FC236}">
                <a16:creationId xmlns:a16="http://schemas.microsoft.com/office/drawing/2014/main" id="{44857A9D-4D61-5DBD-1718-8ECA96C5D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11679" name="Rectangle 63">
            <a:extLst>
              <a:ext uri="{FF2B5EF4-FFF2-40B4-BE49-F238E27FC236}">
                <a16:creationId xmlns:a16="http://schemas.microsoft.com/office/drawing/2014/main" id="{0E8CF04D-20EB-5B87-1008-19F4275C7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805238"/>
            <a:ext cx="106203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68" name="Rectangle 56">
            <a:extLst>
              <a:ext uri="{FF2B5EF4-FFF2-40B4-BE49-F238E27FC236}">
                <a16:creationId xmlns:a16="http://schemas.microsoft.com/office/drawing/2014/main" id="{D04A3EF5-F398-E1A2-640F-C5CCBE393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66562" name="Group 59">
            <a:extLst>
              <a:ext uri="{FF2B5EF4-FFF2-40B4-BE49-F238E27FC236}">
                <a16:creationId xmlns:a16="http://schemas.microsoft.com/office/drawing/2014/main" id="{A8BADCE5-5B5F-8F4B-F2BB-5E62AF68FFD3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66615" name="Group 58">
              <a:extLst>
                <a:ext uri="{FF2B5EF4-FFF2-40B4-BE49-F238E27FC236}">
                  <a16:creationId xmlns:a16="http://schemas.microsoft.com/office/drawing/2014/main" id="{D764D556-2F56-F69F-EB56-D59CA3C62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5344" name="Freeform 32" descr="Large confetti">
                <a:extLst>
                  <a:ext uri="{FF2B5EF4-FFF2-40B4-BE49-F238E27FC236}">
                    <a16:creationId xmlns:a16="http://schemas.microsoft.com/office/drawing/2014/main" id="{29F874E2-0CF1-F692-5D5E-BF92815F5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5345" name="Freeform 33">
                <a:extLst>
                  <a:ext uri="{FF2B5EF4-FFF2-40B4-BE49-F238E27FC236}">
                    <a16:creationId xmlns:a16="http://schemas.microsoft.com/office/drawing/2014/main" id="{683CA6A8-462B-E74A-A8D6-A60AAE22F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525346" name="Freeform 34" descr="Large confetti">
              <a:extLst>
                <a:ext uri="{FF2B5EF4-FFF2-40B4-BE49-F238E27FC236}">
                  <a16:creationId xmlns:a16="http://schemas.microsoft.com/office/drawing/2014/main" id="{9EA73E08-E734-464A-55E6-DDC6F0A0C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63" name="Group 57">
            <a:extLst>
              <a:ext uri="{FF2B5EF4-FFF2-40B4-BE49-F238E27FC236}">
                <a16:creationId xmlns:a16="http://schemas.microsoft.com/office/drawing/2014/main" id="{8BBD9431-2FB1-3D1D-6822-7BE81FBE7B31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5347" name="Freeform 35">
              <a:extLst>
                <a:ext uri="{FF2B5EF4-FFF2-40B4-BE49-F238E27FC236}">
                  <a16:creationId xmlns:a16="http://schemas.microsoft.com/office/drawing/2014/main" id="{EDD9DA6E-0DA1-0154-6935-96C8237D4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48" name="Freeform 36">
              <a:extLst>
                <a:ext uri="{FF2B5EF4-FFF2-40B4-BE49-F238E27FC236}">
                  <a16:creationId xmlns:a16="http://schemas.microsoft.com/office/drawing/2014/main" id="{052DC8C9-85A3-82C2-65C8-98EDDF46F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49" name="Text Box 37">
            <a:extLst>
              <a:ext uri="{FF2B5EF4-FFF2-40B4-BE49-F238E27FC236}">
                <a16:creationId xmlns:a16="http://schemas.microsoft.com/office/drawing/2014/main" id="{654F2CE0-1041-E67C-7565-84799A85E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 b="0" i="1">
                <a:solidFill>
                  <a:srgbClr val="00FF00"/>
                </a:solidFill>
              </a:rPr>
              <a:t>Галилейское   море</a:t>
            </a:r>
            <a:endParaRPr lang="en-US" altLang="en-US" sz="1200" b="0" i="1">
              <a:solidFill>
                <a:srgbClr val="00FF00"/>
              </a:solidFill>
            </a:endParaRPr>
          </a:p>
        </p:txBody>
      </p:sp>
      <p:sp>
        <p:nvSpPr>
          <p:cNvPr id="525350" name="Text Box 38">
            <a:extLst>
              <a:ext uri="{FF2B5EF4-FFF2-40B4-BE49-F238E27FC236}">
                <a16:creationId xmlns:a16="http://schemas.microsoft.com/office/drawing/2014/main" id="{E0EE5DCE-27C9-6C84-09BE-4A8D4C0DE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 i="1">
                <a:solidFill>
                  <a:srgbClr val="00FF00"/>
                </a:solidFill>
              </a:rPr>
              <a:t>Гора</a:t>
            </a:r>
            <a:r>
              <a:rPr lang="en-US" altLang="en-US" b="0" i="1">
                <a:solidFill>
                  <a:srgbClr val="00FF00"/>
                </a:solidFill>
              </a:rPr>
              <a:t> </a:t>
            </a:r>
            <a:r>
              <a:rPr lang="ru-RU" altLang="en-US" b="0" i="1">
                <a:solidFill>
                  <a:srgbClr val="00FF00"/>
                </a:solidFill>
              </a:rPr>
              <a:t>Гелвуя</a:t>
            </a:r>
            <a:endParaRPr lang="en-US" altLang="en-US" b="0" i="1">
              <a:solidFill>
                <a:srgbClr val="00FF00"/>
              </a:solidFill>
            </a:endParaRPr>
          </a:p>
        </p:txBody>
      </p:sp>
      <p:sp>
        <p:nvSpPr>
          <p:cNvPr id="525351" name="Text Box 39">
            <a:extLst>
              <a:ext uri="{FF2B5EF4-FFF2-40B4-BE49-F238E27FC236}">
                <a16:creationId xmlns:a16="http://schemas.microsoft.com/office/drawing/2014/main" id="{5B34F0F6-8D02-FB41-26BF-128D447DD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 i="1">
                <a:solidFill>
                  <a:srgbClr val="00FF00"/>
                </a:solidFill>
              </a:rPr>
              <a:t>Хеврон</a:t>
            </a:r>
            <a:endParaRPr lang="en-US" altLang="en-US" b="0" i="1">
              <a:solidFill>
                <a:srgbClr val="00FF00"/>
              </a:solidFill>
            </a:endParaRPr>
          </a:p>
        </p:txBody>
      </p:sp>
      <p:sp>
        <p:nvSpPr>
          <p:cNvPr id="525352" name="Text Box 40">
            <a:extLst>
              <a:ext uri="{FF2B5EF4-FFF2-40B4-BE49-F238E27FC236}">
                <a16:creationId xmlns:a16="http://schemas.microsoft.com/office/drawing/2014/main" id="{4DCF407E-2C58-60DF-21F3-95BE8BC5CE41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АСИР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25353" name="Text Box 41">
            <a:extLst>
              <a:ext uri="{FF2B5EF4-FFF2-40B4-BE49-F238E27FC236}">
                <a16:creationId xmlns:a16="http://schemas.microsoft.com/office/drawing/2014/main" id="{3BA6D8D0-B314-9143-9FEB-3C5A2EA85CA1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ИССАХАР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25355" name="Text Box 43">
            <a:extLst>
              <a:ext uri="{FF2B5EF4-FFF2-40B4-BE49-F238E27FC236}">
                <a16:creationId xmlns:a16="http://schemas.microsoft.com/office/drawing/2014/main" id="{9C2D6BE5-0E3B-C6FB-1F4C-A665C09E4C8E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ГАД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25356" name="Text Box 44">
            <a:extLst>
              <a:ext uri="{FF2B5EF4-FFF2-40B4-BE49-F238E27FC236}">
                <a16:creationId xmlns:a16="http://schemas.microsoft.com/office/drawing/2014/main" id="{5984E41A-8D6F-5BE9-1A9C-1F8F6C810802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ЕФРЕМ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25357" name="Text Box 45">
            <a:extLst>
              <a:ext uri="{FF2B5EF4-FFF2-40B4-BE49-F238E27FC236}">
                <a16:creationId xmlns:a16="http://schemas.microsoft.com/office/drawing/2014/main" id="{F2AED07B-C203-CB8A-39D1-A775AFC88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ВЕНИАМИН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25358" name="Text Box 46">
            <a:extLst>
              <a:ext uri="{FF2B5EF4-FFF2-40B4-BE49-F238E27FC236}">
                <a16:creationId xmlns:a16="http://schemas.microsoft.com/office/drawing/2014/main" id="{685F6C07-820E-50FE-358F-C03885AECC34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РУВИМ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25359" name="Text Box 47">
            <a:extLst>
              <a:ext uri="{FF2B5EF4-FFF2-40B4-BE49-F238E27FC236}">
                <a16:creationId xmlns:a16="http://schemas.microsoft.com/office/drawing/2014/main" id="{234E701F-021B-B8D1-5E95-9D338C4F36E5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824288" y="39814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ДАН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25360" name="Text Box 48">
            <a:extLst>
              <a:ext uri="{FF2B5EF4-FFF2-40B4-BE49-F238E27FC236}">
                <a16:creationId xmlns:a16="http://schemas.microsoft.com/office/drawing/2014/main" id="{8A535101-4A99-482E-C227-AB33A2012732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ИУДА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25361" name="Text Box 49">
            <a:extLst>
              <a:ext uri="{FF2B5EF4-FFF2-40B4-BE49-F238E27FC236}">
                <a16:creationId xmlns:a16="http://schemas.microsoft.com/office/drawing/2014/main" id="{C8C0D243-20C7-751F-2A72-B774D2BD5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СИМЕОН</a:t>
            </a:r>
            <a:endParaRPr lang="en-US" altLang="en-US">
              <a:solidFill>
                <a:srgbClr val="FFFF00"/>
              </a:solidFill>
            </a:endParaRPr>
          </a:p>
        </p:txBody>
      </p:sp>
      <p:grpSp>
        <p:nvGrpSpPr>
          <p:cNvPr id="525382" name="Group 70">
            <a:extLst>
              <a:ext uri="{FF2B5EF4-FFF2-40B4-BE49-F238E27FC236}">
                <a16:creationId xmlns:a16="http://schemas.microsoft.com/office/drawing/2014/main" id="{55625735-3DB8-F39F-C72A-94C927A387C5}"/>
              </a:ext>
            </a:extLst>
          </p:cNvPr>
          <p:cNvGrpSpPr>
            <a:grpSpLocks/>
          </p:cNvGrpSpPr>
          <p:nvPr/>
        </p:nvGrpSpPr>
        <p:grpSpPr bwMode="auto">
          <a:xfrm>
            <a:off x="4422775" y="3048000"/>
            <a:ext cx="2986088" cy="531813"/>
            <a:chOff x="2786" y="1920"/>
            <a:chExt cx="1881" cy="335"/>
          </a:xfrm>
        </p:grpSpPr>
        <p:sp>
          <p:nvSpPr>
            <p:cNvPr id="525354" name="Text Box 42">
              <a:extLst>
                <a:ext uri="{FF2B5EF4-FFF2-40B4-BE49-F238E27FC236}">
                  <a16:creationId xmlns:a16="http://schemas.microsoft.com/office/drawing/2014/main" id="{100BB08F-9D8A-5138-A815-F177D253F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69584">
              <a:off x="2786" y="1920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>
                  <a:solidFill>
                    <a:srgbClr val="FFFF00"/>
                  </a:solidFill>
                </a:rPr>
                <a:t>МАНАССИЯ</a:t>
              </a:r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525362" name="Text Box 50">
              <a:extLst>
                <a:ext uri="{FF2B5EF4-FFF2-40B4-BE49-F238E27FC236}">
                  <a16:creationId xmlns:a16="http://schemas.microsoft.com/office/drawing/2014/main" id="{A03A326C-B5A0-785F-9F6C-1DB261AEB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>
                  <a:solidFill>
                    <a:srgbClr val="FFFF00"/>
                  </a:solidFill>
                </a:rPr>
                <a:t>МАНАССИЯ</a:t>
              </a:r>
              <a:endParaRPr lang="en-US" altLang="en-US">
                <a:solidFill>
                  <a:srgbClr val="FFFF00"/>
                </a:solidFill>
              </a:endParaRPr>
            </a:p>
          </p:txBody>
        </p:sp>
      </p:grpSp>
      <p:sp>
        <p:nvSpPr>
          <p:cNvPr id="525363" name="Text Box 51">
            <a:extLst>
              <a:ext uri="{FF2B5EF4-FFF2-40B4-BE49-F238E27FC236}">
                <a16:creationId xmlns:a16="http://schemas.microsoft.com/office/drawing/2014/main" id="{AFE1FF53-6874-53A8-17B9-ADA9B9680EE0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772150" y="1257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НЕФФАЛИМ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25364" name="Text Box 52">
            <a:extLst>
              <a:ext uri="{FF2B5EF4-FFF2-40B4-BE49-F238E27FC236}">
                <a16:creationId xmlns:a16="http://schemas.microsoft.com/office/drawing/2014/main" id="{B99F456A-31EA-91CB-99EA-A4CDAE5A2EC4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ЗАВУЛОН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25365" name="Text Box 53">
            <a:extLst>
              <a:ext uri="{FF2B5EF4-FFF2-40B4-BE49-F238E27FC236}">
                <a16:creationId xmlns:a16="http://schemas.microsoft.com/office/drawing/2014/main" id="{144D55A5-D2F4-BEC1-6264-A523D46E7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66FF66"/>
                </a:solidFill>
              </a:rPr>
              <a:t>Гора Кармил</a:t>
            </a:r>
            <a:endParaRPr lang="en-US" altLang="en-US" i="1">
              <a:solidFill>
                <a:srgbClr val="66FF66"/>
              </a:solidFill>
            </a:endParaRPr>
          </a:p>
        </p:txBody>
      </p:sp>
      <p:sp>
        <p:nvSpPr>
          <p:cNvPr id="525366" name="Text Box 54">
            <a:extLst>
              <a:ext uri="{FF2B5EF4-FFF2-40B4-BE49-F238E27FC236}">
                <a16:creationId xmlns:a16="http://schemas.microsoft.com/office/drawing/2014/main" id="{02270D2E-0E07-FEF3-2C48-1DF50591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 i="1">
                <a:solidFill>
                  <a:srgbClr val="00FF00"/>
                </a:solidFill>
              </a:rPr>
              <a:t>Гора Фавор</a:t>
            </a:r>
            <a:endParaRPr lang="en-US" altLang="en-US" b="0" i="1">
              <a:solidFill>
                <a:srgbClr val="00FF00"/>
              </a:solidFill>
            </a:endParaRPr>
          </a:p>
        </p:txBody>
      </p:sp>
      <p:sp>
        <p:nvSpPr>
          <p:cNvPr id="525367" name="Text Box 55">
            <a:extLst>
              <a:ext uri="{FF2B5EF4-FFF2-40B4-BE49-F238E27FC236}">
                <a16:creationId xmlns:a16="http://schemas.microsoft.com/office/drawing/2014/main" id="{7B7C12AE-9505-5C63-22A8-7C5409D08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 i="1">
                <a:solidFill>
                  <a:srgbClr val="00FF00"/>
                </a:solidFill>
              </a:rPr>
              <a:t>Мёртвое море</a:t>
            </a:r>
            <a:endParaRPr lang="en-US" altLang="en-US" b="0" i="1">
              <a:solidFill>
                <a:srgbClr val="00FF00"/>
              </a:solidFill>
            </a:endParaRPr>
          </a:p>
        </p:txBody>
      </p:sp>
      <p:sp>
        <p:nvSpPr>
          <p:cNvPr id="525372" name="Text Box 60">
            <a:extLst>
              <a:ext uri="{FF2B5EF4-FFF2-40B4-BE49-F238E27FC236}">
                <a16:creationId xmlns:a16="http://schemas.microsoft.com/office/drawing/2014/main" id="{709091C6-61F6-7A72-9773-A47B8F30F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852488"/>
            <a:ext cx="1612900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i="1">
                <a:solidFill>
                  <a:srgbClr val="00FF00"/>
                </a:solidFill>
              </a:rPr>
              <a:t>Великое море</a:t>
            </a:r>
            <a:endParaRPr lang="en-US" altLang="en-US" sz="2400" i="1">
              <a:solidFill>
                <a:srgbClr val="00FF00"/>
              </a:solidFill>
            </a:endParaRPr>
          </a:p>
        </p:txBody>
      </p:sp>
      <p:sp>
        <p:nvSpPr>
          <p:cNvPr id="525373" name="Oval 61">
            <a:extLst>
              <a:ext uri="{FF2B5EF4-FFF2-40B4-BE49-F238E27FC236}">
                <a16:creationId xmlns:a16="http://schemas.microsoft.com/office/drawing/2014/main" id="{441DF371-94D6-1850-56FD-CCA423D7E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74" name="Oval 62">
            <a:extLst>
              <a:ext uri="{FF2B5EF4-FFF2-40B4-BE49-F238E27FC236}">
                <a16:creationId xmlns:a16="http://schemas.microsoft.com/office/drawing/2014/main" id="{2CAB1D40-DB27-2B0B-5EB2-60B7EAD9E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75" name="Oval 63">
            <a:extLst>
              <a:ext uri="{FF2B5EF4-FFF2-40B4-BE49-F238E27FC236}">
                <a16:creationId xmlns:a16="http://schemas.microsoft.com/office/drawing/2014/main" id="{0F66D8D7-B085-6D64-5D18-2CABF8107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76" name="Oval 64">
            <a:extLst>
              <a:ext uri="{FF2B5EF4-FFF2-40B4-BE49-F238E27FC236}">
                <a16:creationId xmlns:a16="http://schemas.microsoft.com/office/drawing/2014/main" id="{004C3BC9-BCBB-BC89-57C9-28F8D5716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77" name="Text Box 65">
            <a:extLst>
              <a:ext uri="{FF2B5EF4-FFF2-40B4-BE49-F238E27FC236}">
                <a16:creationId xmlns:a16="http://schemas.microsoft.com/office/drawing/2014/main" id="{2F9FCCBF-FB05-DC8F-87EE-B6CEF717513A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818313" y="4656138"/>
            <a:ext cx="1328737" cy="1203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solidFill>
                  <a:srgbClr val="FFFF00"/>
                </a:solidFill>
              </a:rPr>
              <a:t>ЛЕВИЙ</a:t>
            </a:r>
            <a:r>
              <a:rPr lang="en-US" altLang="en-US" i="1">
                <a:solidFill>
                  <a:srgbClr val="FFFF00"/>
                </a:solidFill>
              </a:rPr>
              <a:t>:  </a:t>
            </a:r>
            <a:r>
              <a:rPr lang="ru-RU" altLang="en-US" i="1">
                <a:solidFill>
                  <a:srgbClr val="FFFF00"/>
                </a:solidFill>
              </a:rPr>
              <a:t>жить только в городах</a:t>
            </a:r>
            <a:r>
              <a:rPr lang="en-US" altLang="en-US" i="1">
                <a:solidFill>
                  <a:srgbClr val="FFFF00"/>
                </a:solidFill>
              </a:rPr>
              <a:t>; </a:t>
            </a:r>
            <a:r>
              <a:rPr lang="ru-RU" altLang="en-US" i="1">
                <a:solidFill>
                  <a:srgbClr val="FFFF00"/>
                </a:solidFill>
              </a:rPr>
              <a:t>должны служить в скинии</a:t>
            </a:r>
            <a:r>
              <a:rPr lang="en-US" altLang="en-US" i="1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525380" name="Text Box 68">
            <a:extLst>
              <a:ext uri="{FF2B5EF4-FFF2-40B4-BE49-F238E27FC236}">
                <a16:creationId xmlns:a16="http://schemas.microsoft.com/office/drawing/2014/main" id="{BE7A5C94-ACF1-9898-6E22-CA540594C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44450"/>
            <a:ext cx="378777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И.Нав</a:t>
            </a:r>
            <a:r>
              <a:rPr lang="en-US" altLang="en-US" sz="1200">
                <a:solidFill>
                  <a:schemeClr val="tx1"/>
                </a:solidFill>
              </a:rPr>
              <a:t>. 13:1-21:43; 13:14 (</a:t>
            </a:r>
            <a:r>
              <a:rPr lang="ru-RU" altLang="en-US" sz="1200">
                <a:solidFill>
                  <a:schemeClr val="tx1"/>
                </a:solidFill>
              </a:rPr>
              <a:t>Левий</a:t>
            </a:r>
            <a:r>
              <a:rPr lang="en-US" altLang="en-US" sz="1200">
                <a:solidFill>
                  <a:schemeClr val="tx1"/>
                </a:solidFill>
              </a:rPr>
              <a:t>)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525381" name="AutoShape 69">
            <a:extLst>
              <a:ext uri="{FF2B5EF4-FFF2-40B4-BE49-F238E27FC236}">
                <a16:creationId xmlns:a16="http://schemas.microsoft.com/office/drawing/2014/main" id="{C0A6E8D8-3F18-C82F-CCE8-5631F1A7A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025" y="4454525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83" name="Text Box 71">
            <a:extLst>
              <a:ext uri="{FF2B5EF4-FFF2-40B4-BE49-F238E27FC236}">
                <a16:creationId xmlns:a16="http://schemas.microsoft.com/office/drawing/2014/main" id="{0C17AC43-5742-04E8-B549-2009966C5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1993900"/>
            <a:ext cx="3228975" cy="30813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en-US" sz="2800" i="1">
                <a:solidFill>
                  <a:srgbClr val="FFFF00"/>
                </a:solidFill>
              </a:rPr>
              <a:t>Каждое колено заняло землю</a:t>
            </a:r>
            <a:r>
              <a:rPr lang="en-US" altLang="en-US" sz="2800" i="1">
                <a:solidFill>
                  <a:srgbClr val="FFFF00"/>
                </a:solidFill>
              </a:rPr>
              <a:t>,</a:t>
            </a:r>
            <a:r>
              <a:rPr lang="ru-RU" altLang="en-US" sz="2800" i="1">
                <a:solidFill>
                  <a:srgbClr val="FFFF00"/>
                </a:solidFill>
              </a:rPr>
              <a:t> приготовившись учиться жить   на новой земле Авраамова наследия</a:t>
            </a:r>
            <a:r>
              <a:rPr lang="en-US" altLang="en-US" sz="2800" i="1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25384" name="Freeform 72">
            <a:extLst>
              <a:ext uri="{FF2B5EF4-FFF2-40B4-BE49-F238E27FC236}">
                <a16:creationId xmlns:a16="http://schemas.microsoft.com/office/drawing/2014/main" id="{2E6F0F29-D3C7-2B37-56F2-48A3728EEA9F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85" name="Rectangle 73">
            <a:extLst>
              <a:ext uri="{FF2B5EF4-FFF2-40B4-BE49-F238E27FC236}">
                <a16:creationId xmlns:a16="http://schemas.microsoft.com/office/drawing/2014/main" id="{C74DA5C4-3B00-90A2-A552-0D4ED920F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86" name="Freeform 74">
            <a:extLst>
              <a:ext uri="{FF2B5EF4-FFF2-40B4-BE49-F238E27FC236}">
                <a16:creationId xmlns:a16="http://schemas.microsoft.com/office/drawing/2014/main" id="{49477116-9E24-DC6D-A82B-E8106EB5AE18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87" name="AutoShape 75">
            <a:extLst>
              <a:ext uri="{FF2B5EF4-FFF2-40B4-BE49-F238E27FC236}">
                <a16:creationId xmlns:a16="http://schemas.microsoft.com/office/drawing/2014/main" id="{6D754608-ECCA-4DD0-5A10-44BE2318B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88" name="Rectangle 76">
            <a:extLst>
              <a:ext uri="{FF2B5EF4-FFF2-40B4-BE49-F238E27FC236}">
                <a16:creationId xmlns:a16="http://schemas.microsoft.com/office/drawing/2014/main" id="{A9733F45-E072-6A00-1989-1C25046A9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89" name="Rectangle 77">
            <a:extLst>
              <a:ext uri="{FF2B5EF4-FFF2-40B4-BE49-F238E27FC236}">
                <a16:creationId xmlns:a16="http://schemas.microsoft.com/office/drawing/2014/main" id="{0B251EE1-EB61-3317-0C88-66A921A96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90" name="AutoShape 78">
            <a:extLst>
              <a:ext uri="{FF2B5EF4-FFF2-40B4-BE49-F238E27FC236}">
                <a16:creationId xmlns:a16="http://schemas.microsoft.com/office/drawing/2014/main" id="{B769D465-D3F2-D8CE-D5C5-4094C9739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91" name="Line 79">
            <a:extLst>
              <a:ext uri="{FF2B5EF4-FFF2-40B4-BE49-F238E27FC236}">
                <a16:creationId xmlns:a16="http://schemas.microsoft.com/office/drawing/2014/main" id="{07F4A42F-251F-1A3E-F22A-3B99929B1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92" name="Line 80">
            <a:extLst>
              <a:ext uri="{FF2B5EF4-FFF2-40B4-BE49-F238E27FC236}">
                <a16:creationId xmlns:a16="http://schemas.microsoft.com/office/drawing/2014/main" id="{F68B117A-9C31-2EEE-7E81-D51A0A91D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93" name="Rectangle 81">
            <a:extLst>
              <a:ext uri="{FF2B5EF4-FFF2-40B4-BE49-F238E27FC236}">
                <a16:creationId xmlns:a16="http://schemas.microsoft.com/office/drawing/2014/main" id="{8CE538A3-7DFA-32E2-7DFD-7AC23A7B0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5396" name="Text Box 84">
            <a:extLst>
              <a:ext uri="{FF2B5EF4-FFF2-40B4-BE49-F238E27FC236}">
                <a16:creationId xmlns:a16="http://schemas.microsoft.com/office/drawing/2014/main" id="{89700CBF-039A-CB8E-A0A3-501420F81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525399" name="Text Box 87">
            <a:extLst>
              <a:ext uri="{FF2B5EF4-FFF2-40B4-BE49-F238E27FC236}">
                <a16:creationId xmlns:a16="http://schemas.microsoft.com/office/drawing/2014/main" id="{00B1E77D-806A-80FB-32AD-14B95F4CB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32550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13</a:t>
            </a:r>
          </a:p>
        </p:txBody>
      </p:sp>
      <p:sp>
        <p:nvSpPr>
          <p:cNvPr id="525400" name="Rectangle 88">
            <a:extLst>
              <a:ext uri="{FF2B5EF4-FFF2-40B4-BE49-F238E27FC236}">
                <a16:creationId xmlns:a16="http://schemas.microsoft.com/office/drawing/2014/main" id="{64D517F2-AEF1-121E-0A94-72D5F4FED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grpSp>
        <p:nvGrpSpPr>
          <p:cNvPr id="525401" name="Group 89">
            <a:extLst>
              <a:ext uri="{FF2B5EF4-FFF2-40B4-BE49-F238E27FC236}">
                <a16:creationId xmlns:a16="http://schemas.microsoft.com/office/drawing/2014/main" id="{29078613-0048-983C-6171-3122F695BFAF}"/>
              </a:ext>
            </a:extLst>
          </p:cNvPr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5402" name="Text Box 90">
              <a:extLst>
                <a:ext uri="{FF2B5EF4-FFF2-40B4-BE49-F238E27FC236}">
                  <a16:creationId xmlns:a16="http://schemas.microsoft.com/office/drawing/2014/main" id="{DD69181C-485D-604F-0F32-11AB13341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</a:rPr>
                <a:t>СЫНОВЬЯ ИОСИФА</a:t>
              </a:r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525403" name="Freeform 91">
              <a:extLst>
                <a:ext uri="{FF2B5EF4-FFF2-40B4-BE49-F238E27FC236}">
                  <a16:creationId xmlns:a16="http://schemas.microsoft.com/office/drawing/2014/main" id="{FC3FBCE9-E580-AC3F-EE62-D01DFB42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25405" name="Text Box 93">
            <a:extLst>
              <a:ext uri="{FF2B5EF4-FFF2-40B4-BE49-F238E27FC236}">
                <a16:creationId xmlns:a16="http://schemas.microsoft.com/office/drawing/2014/main" id="{9AB5DCB2-3C0C-B196-3BB3-1CFD02A9B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98700"/>
            <a:ext cx="3468688" cy="2530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en-US" sz="4000" i="1">
                <a:solidFill>
                  <a:srgbClr val="FFFF00"/>
                </a:solidFill>
              </a:rPr>
              <a:t>ЗЕМЛЯ ХАНААНА БЫЛА РАЗДЕЛЕНА</a:t>
            </a:r>
            <a:r>
              <a:rPr lang="en-US" altLang="en-US" sz="4000" i="1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525406" name="Text Box 94">
            <a:extLst>
              <a:ext uri="{FF2B5EF4-FFF2-40B4-BE49-F238E27FC236}">
                <a16:creationId xmlns:a16="http://schemas.microsoft.com/office/drawing/2014/main" id="{9E309BA3-5ACD-93F8-4CF7-80DB0AB31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5407" name="Rectangle 95">
            <a:extLst>
              <a:ext uri="{FF2B5EF4-FFF2-40B4-BE49-F238E27FC236}">
                <a16:creationId xmlns:a16="http://schemas.microsoft.com/office/drawing/2014/main" id="{69D7B752-FEBF-0760-A958-0B0E322CD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5408" name="Rectangle 96">
            <a:extLst>
              <a:ext uri="{FF2B5EF4-FFF2-40B4-BE49-F238E27FC236}">
                <a16:creationId xmlns:a16="http://schemas.microsoft.com/office/drawing/2014/main" id="{66B82A93-27B0-F0A0-DEA4-95487F410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805238"/>
            <a:ext cx="106203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/>
      <p:bldP spid="525383" grpId="0" autoUpdateAnimBg="0"/>
      <p:bldP spid="525405" grpId="0" autoUpdateAnimBg="0"/>
      <p:bldP spid="525405" grpId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id="{9CE1B019-050B-DC2A-6B2F-1CCB6C4B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55" name="AutoShape 3">
            <a:extLst>
              <a:ext uri="{FF2B5EF4-FFF2-40B4-BE49-F238E27FC236}">
                <a16:creationId xmlns:a16="http://schemas.microsoft.com/office/drawing/2014/main" id="{70129520-A5C0-15A7-9F64-AB28C7E01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56" name="Rectangle 4">
            <a:extLst>
              <a:ext uri="{FF2B5EF4-FFF2-40B4-BE49-F238E27FC236}">
                <a16:creationId xmlns:a16="http://schemas.microsoft.com/office/drawing/2014/main" id="{E73C2C11-C564-E368-C5FD-C8861BEF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57" name="Rectangle 5">
            <a:extLst>
              <a:ext uri="{FF2B5EF4-FFF2-40B4-BE49-F238E27FC236}">
                <a16:creationId xmlns:a16="http://schemas.microsoft.com/office/drawing/2014/main" id="{B220F225-1217-5081-BEE6-1E78A7D3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80498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600">
                <a:solidFill>
                  <a:schemeClr val="accent2"/>
                </a:solidFill>
                <a:latin typeface="Times" panose="020F07020304040A0204" pitchFamily="34" charset="0"/>
              </a:rPr>
              <a:t> МОИСЕЙ</a:t>
            </a:r>
            <a:endParaRPr lang="en-US" altLang="en-US" sz="26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61158" name="Line 6">
            <a:extLst>
              <a:ext uri="{FF2B5EF4-FFF2-40B4-BE49-F238E27FC236}">
                <a16:creationId xmlns:a16="http://schemas.microsoft.com/office/drawing/2014/main" id="{085B4D74-6FDA-F80E-35CC-0101A608A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59" name="Line 7">
            <a:extLst>
              <a:ext uri="{FF2B5EF4-FFF2-40B4-BE49-F238E27FC236}">
                <a16:creationId xmlns:a16="http://schemas.microsoft.com/office/drawing/2014/main" id="{86B6E4BD-2218-92B8-3D71-5A4E25EA84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0" name="Line 8">
            <a:extLst>
              <a:ext uri="{FF2B5EF4-FFF2-40B4-BE49-F238E27FC236}">
                <a16:creationId xmlns:a16="http://schemas.microsoft.com/office/drawing/2014/main" id="{23968FD8-2267-8949-65AB-E34832DDC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1" name="Line 9">
            <a:extLst>
              <a:ext uri="{FF2B5EF4-FFF2-40B4-BE49-F238E27FC236}">
                <a16:creationId xmlns:a16="http://schemas.microsoft.com/office/drawing/2014/main" id="{74985556-6662-8B8E-2DE0-F99C244239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2" name="Line 10">
            <a:extLst>
              <a:ext uri="{FF2B5EF4-FFF2-40B4-BE49-F238E27FC236}">
                <a16:creationId xmlns:a16="http://schemas.microsoft.com/office/drawing/2014/main" id="{CBE019D5-089D-4920-B530-C19552307F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3" name="Line 11">
            <a:extLst>
              <a:ext uri="{FF2B5EF4-FFF2-40B4-BE49-F238E27FC236}">
                <a16:creationId xmlns:a16="http://schemas.microsoft.com/office/drawing/2014/main" id="{234EB6B1-4AC4-2D45-5592-4E3A9CDB5F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6" name="Rectangle 14">
            <a:extLst>
              <a:ext uri="{FF2B5EF4-FFF2-40B4-BE49-F238E27FC236}">
                <a16:creationId xmlns:a16="http://schemas.microsoft.com/office/drawing/2014/main" id="{7A150988-9548-B88D-57D9-8B3811F1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72" name="Rectangle 20">
            <a:extLst>
              <a:ext uri="{FF2B5EF4-FFF2-40B4-BE49-F238E27FC236}">
                <a16:creationId xmlns:a16="http://schemas.microsoft.com/office/drawing/2014/main" id="{398B5EE2-BD0E-13C3-7F9D-E6710F8D8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823913"/>
            <a:ext cx="20796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1500 </a:t>
            </a: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561192" name="Text Box 40">
            <a:extLst>
              <a:ext uri="{FF2B5EF4-FFF2-40B4-BE49-F238E27FC236}">
                <a16:creationId xmlns:a16="http://schemas.microsoft.com/office/drawing/2014/main" id="{4F1A4AE6-7F36-3079-330E-91A9812BF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7-8</a:t>
            </a:r>
            <a:endParaRPr lang="en-US" altLang="en-US" sz="12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561194" name="Rectangle 42">
            <a:extLst>
              <a:ext uri="{FF2B5EF4-FFF2-40B4-BE49-F238E27FC236}">
                <a16:creationId xmlns:a16="http://schemas.microsoft.com/office/drawing/2014/main" id="{C90F013B-B63C-3E6C-5154-568D2E9B6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95" name="Rectangle 43">
            <a:extLst>
              <a:ext uri="{FF2B5EF4-FFF2-40B4-BE49-F238E27FC236}">
                <a16:creationId xmlns:a16="http://schemas.microsoft.com/office/drawing/2014/main" id="{62CD1741-F6BE-C91C-0DBF-DAA8B0BE4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61196" name="AutoShape 44">
            <a:extLst>
              <a:ext uri="{FF2B5EF4-FFF2-40B4-BE49-F238E27FC236}">
                <a16:creationId xmlns:a16="http://schemas.microsoft.com/office/drawing/2014/main" id="{BBA10396-DBFA-A017-1163-879995473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97" name="Rectangle 45">
            <a:extLst>
              <a:ext uri="{FF2B5EF4-FFF2-40B4-BE49-F238E27FC236}">
                <a16:creationId xmlns:a16="http://schemas.microsoft.com/office/drawing/2014/main" id="{383B65B9-9FD3-4465-EA47-A16EA8F4E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98" name="AutoShape 46">
            <a:extLst>
              <a:ext uri="{FF2B5EF4-FFF2-40B4-BE49-F238E27FC236}">
                <a16:creationId xmlns:a16="http://schemas.microsoft.com/office/drawing/2014/main" id="{4AE35A8A-4A02-A76B-113B-304CC5CE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99" name="Line 47">
            <a:extLst>
              <a:ext uri="{FF2B5EF4-FFF2-40B4-BE49-F238E27FC236}">
                <a16:creationId xmlns:a16="http://schemas.microsoft.com/office/drawing/2014/main" id="{D4D316CB-78CB-11D3-3667-F004EB4F54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0" name="Line 48">
            <a:extLst>
              <a:ext uri="{FF2B5EF4-FFF2-40B4-BE49-F238E27FC236}">
                <a16:creationId xmlns:a16="http://schemas.microsoft.com/office/drawing/2014/main" id="{C7A22036-BA5E-F62E-EED9-209737A958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1" name="Line 49">
            <a:extLst>
              <a:ext uri="{FF2B5EF4-FFF2-40B4-BE49-F238E27FC236}">
                <a16:creationId xmlns:a16="http://schemas.microsoft.com/office/drawing/2014/main" id="{AF519F32-CD01-0507-0E99-F7EA4C1285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2" name="Line 50">
            <a:extLst>
              <a:ext uri="{FF2B5EF4-FFF2-40B4-BE49-F238E27FC236}">
                <a16:creationId xmlns:a16="http://schemas.microsoft.com/office/drawing/2014/main" id="{0D4E7876-6AD9-0AB8-6CBE-7CB60A9F9C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3" name="Line 51">
            <a:extLst>
              <a:ext uri="{FF2B5EF4-FFF2-40B4-BE49-F238E27FC236}">
                <a16:creationId xmlns:a16="http://schemas.microsoft.com/office/drawing/2014/main" id="{5FAA8412-3EC2-650F-A9EC-473B930118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4" name="Rectangle 52">
            <a:extLst>
              <a:ext uri="{FF2B5EF4-FFF2-40B4-BE49-F238E27FC236}">
                <a16:creationId xmlns:a16="http://schemas.microsoft.com/office/drawing/2014/main" id="{BEC42F6B-9DC2-B170-8EBC-5AEE2F4BE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1205" name="Line 53">
            <a:extLst>
              <a:ext uri="{FF2B5EF4-FFF2-40B4-BE49-F238E27FC236}">
                <a16:creationId xmlns:a16="http://schemas.microsoft.com/office/drawing/2014/main" id="{379747C4-DCA3-5650-57AA-20F984850A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7" name="Text Box 55">
            <a:extLst>
              <a:ext uri="{FF2B5EF4-FFF2-40B4-BE49-F238E27FC236}">
                <a16:creationId xmlns:a16="http://schemas.microsoft.com/office/drawing/2014/main" id="{B0176561-CBF0-4620-46BB-C72D23E9B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561213" name="Rectangle 61">
            <a:extLst>
              <a:ext uri="{FF2B5EF4-FFF2-40B4-BE49-F238E27FC236}">
                <a16:creationId xmlns:a16="http://schemas.microsoft.com/office/drawing/2014/main" id="{1E9DB198-EB88-5575-F129-AE741AED2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grpSp>
        <p:nvGrpSpPr>
          <p:cNvPr id="21532" name="Group 100">
            <a:extLst>
              <a:ext uri="{FF2B5EF4-FFF2-40B4-BE49-F238E27FC236}">
                <a16:creationId xmlns:a16="http://schemas.microsoft.com/office/drawing/2014/main" id="{7645F79D-0A16-22FE-C57B-6FC66F5D7D35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1539" name="Group 102">
              <a:extLst>
                <a:ext uri="{FF2B5EF4-FFF2-40B4-BE49-F238E27FC236}">
                  <a16:creationId xmlns:a16="http://schemas.microsoft.com/office/drawing/2014/main" id="{28D885A1-39A3-7B7A-69E0-315F6CA2B2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61255" name="Freeform 103" descr="Cork">
                <a:extLst>
                  <a:ext uri="{FF2B5EF4-FFF2-40B4-BE49-F238E27FC236}">
                    <a16:creationId xmlns:a16="http://schemas.microsoft.com/office/drawing/2014/main" id="{B84DED3C-77C0-CA80-990F-7FBD32F8C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" y="2317"/>
                <a:ext cx="2052" cy="254"/>
              </a:xfrm>
              <a:custGeom>
                <a:avLst/>
                <a:gdLst>
                  <a:gd name="T0" fmla="*/ 28 w 592"/>
                  <a:gd name="T1" fmla="*/ 254 h 90"/>
                  <a:gd name="T2" fmla="*/ 76 w 592"/>
                  <a:gd name="T3" fmla="*/ 124 h 90"/>
                  <a:gd name="T4" fmla="*/ 118 w 592"/>
                  <a:gd name="T5" fmla="*/ 102 h 90"/>
                  <a:gd name="T6" fmla="*/ 159 w 592"/>
                  <a:gd name="T7" fmla="*/ 90 h 90"/>
                  <a:gd name="T8" fmla="*/ 388 w 592"/>
                  <a:gd name="T9" fmla="*/ 96 h 90"/>
                  <a:gd name="T10" fmla="*/ 527 w 592"/>
                  <a:gd name="T11" fmla="*/ 113 h 90"/>
                  <a:gd name="T12" fmla="*/ 589 w 592"/>
                  <a:gd name="T13" fmla="*/ 130 h 90"/>
                  <a:gd name="T14" fmla="*/ 825 w 592"/>
                  <a:gd name="T15" fmla="*/ 147 h 90"/>
                  <a:gd name="T16" fmla="*/ 1172 w 592"/>
                  <a:gd name="T17" fmla="*/ 124 h 90"/>
                  <a:gd name="T18" fmla="*/ 1636 w 592"/>
                  <a:gd name="T19" fmla="*/ 45 h 90"/>
                  <a:gd name="T20" fmla="*/ 1802 w 592"/>
                  <a:gd name="T21" fmla="*/ 0 h 90"/>
                  <a:gd name="T22" fmla="*/ 1983 w 592"/>
                  <a:gd name="T23" fmla="*/ 6 h 90"/>
                  <a:gd name="T24" fmla="*/ 2045 w 592"/>
                  <a:gd name="T25" fmla="*/ 85 h 90"/>
                  <a:gd name="T26" fmla="*/ 2052 w 592"/>
                  <a:gd name="T27" fmla="*/ 102 h 90"/>
                  <a:gd name="T28" fmla="*/ 2017 w 592"/>
                  <a:gd name="T29" fmla="*/ 169 h 90"/>
                  <a:gd name="T30" fmla="*/ 2024 w 592"/>
                  <a:gd name="T31" fmla="*/ 18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56" name="Freeform 104" descr="Cork">
                <a:extLst>
                  <a:ext uri="{FF2B5EF4-FFF2-40B4-BE49-F238E27FC236}">
                    <a16:creationId xmlns:a16="http://schemas.microsoft.com/office/drawing/2014/main" id="{00928C35-405D-3013-284A-060C75AFB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" y="2506"/>
                <a:ext cx="2078" cy="1230"/>
              </a:xfrm>
              <a:custGeom>
                <a:avLst/>
                <a:gdLst>
                  <a:gd name="T0" fmla="*/ 2078 w 599"/>
                  <a:gd name="T1" fmla="*/ 0 h 432"/>
                  <a:gd name="T2" fmla="*/ 2064 w 599"/>
                  <a:gd name="T3" fmla="*/ 17 h 432"/>
                  <a:gd name="T4" fmla="*/ 2043 w 599"/>
                  <a:gd name="T5" fmla="*/ 28 h 432"/>
                  <a:gd name="T6" fmla="*/ 2029 w 599"/>
                  <a:gd name="T7" fmla="*/ 68 h 432"/>
                  <a:gd name="T8" fmla="*/ 1932 w 599"/>
                  <a:gd name="T9" fmla="*/ 262 h 432"/>
                  <a:gd name="T10" fmla="*/ 1821 w 599"/>
                  <a:gd name="T11" fmla="*/ 592 h 432"/>
                  <a:gd name="T12" fmla="*/ 1787 w 599"/>
                  <a:gd name="T13" fmla="*/ 757 h 432"/>
                  <a:gd name="T14" fmla="*/ 1752 w 599"/>
                  <a:gd name="T15" fmla="*/ 997 h 432"/>
                  <a:gd name="T16" fmla="*/ 1717 w 599"/>
                  <a:gd name="T17" fmla="*/ 1145 h 432"/>
                  <a:gd name="T18" fmla="*/ 1599 w 599"/>
                  <a:gd name="T19" fmla="*/ 1202 h 432"/>
                  <a:gd name="T20" fmla="*/ 1502 w 599"/>
                  <a:gd name="T21" fmla="*/ 1179 h 432"/>
                  <a:gd name="T22" fmla="*/ 1460 w 599"/>
                  <a:gd name="T23" fmla="*/ 1167 h 432"/>
                  <a:gd name="T24" fmla="*/ 1474 w 599"/>
                  <a:gd name="T25" fmla="*/ 1002 h 432"/>
                  <a:gd name="T26" fmla="*/ 1495 w 599"/>
                  <a:gd name="T27" fmla="*/ 962 h 432"/>
                  <a:gd name="T28" fmla="*/ 1405 w 599"/>
                  <a:gd name="T29" fmla="*/ 934 h 432"/>
                  <a:gd name="T30" fmla="*/ 1204 w 599"/>
                  <a:gd name="T31" fmla="*/ 900 h 432"/>
                  <a:gd name="T32" fmla="*/ 392 w 599"/>
                  <a:gd name="T33" fmla="*/ 1025 h 432"/>
                  <a:gd name="T34" fmla="*/ 357 w 599"/>
                  <a:gd name="T35" fmla="*/ 1048 h 432"/>
                  <a:gd name="T36" fmla="*/ 302 w 599"/>
                  <a:gd name="T37" fmla="*/ 1116 h 432"/>
                  <a:gd name="T38" fmla="*/ 184 w 599"/>
                  <a:gd name="T39" fmla="*/ 1230 h 432"/>
                  <a:gd name="T40" fmla="*/ 101 w 599"/>
                  <a:gd name="T41" fmla="*/ 1202 h 432"/>
                  <a:gd name="T42" fmla="*/ 59 w 599"/>
                  <a:gd name="T43" fmla="*/ 1179 h 432"/>
                  <a:gd name="T44" fmla="*/ 24 w 599"/>
                  <a:gd name="T45" fmla="*/ 1133 h 432"/>
                  <a:gd name="T46" fmla="*/ 38 w 599"/>
                  <a:gd name="T47" fmla="*/ 1059 h 432"/>
                  <a:gd name="T48" fmla="*/ 59 w 599"/>
                  <a:gd name="T49" fmla="*/ 951 h 432"/>
                  <a:gd name="T50" fmla="*/ 94 w 599"/>
                  <a:gd name="T51" fmla="*/ 746 h 432"/>
                  <a:gd name="T52" fmla="*/ 101 w 599"/>
                  <a:gd name="T53" fmla="*/ 535 h 432"/>
                  <a:gd name="T54" fmla="*/ 108 w 599"/>
                  <a:gd name="T55" fmla="*/ 359 h 432"/>
                  <a:gd name="T56" fmla="*/ 101 w 599"/>
                  <a:gd name="T57" fmla="*/ 233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1258" name="Freeform 106">
              <a:extLst>
                <a:ext uri="{FF2B5EF4-FFF2-40B4-BE49-F238E27FC236}">
                  <a16:creationId xmlns:a16="http://schemas.microsoft.com/office/drawing/2014/main" id="{76DA1EC5-8212-B4D6-A9BC-BE679FA26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5 w 85"/>
                <a:gd name="T1" fmla="*/ 133 h 318"/>
                <a:gd name="T2" fmla="*/ 67 w 85"/>
                <a:gd name="T3" fmla="*/ 60 h 318"/>
                <a:gd name="T4" fmla="*/ 49 w 85"/>
                <a:gd name="T5" fmla="*/ 37 h 318"/>
                <a:gd name="T6" fmla="*/ 58 w 85"/>
                <a:gd name="T7" fmla="*/ 60 h 318"/>
                <a:gd name="T8" fmla="*/ 67 w 85"/>
                <a:gd name="T9" fmla="*/ 24 h 318"/>
                <a:gd name="T10" fmla="*/ 40 w 85"/>
                <a:gd name="T11" fmla="*/ 9 h 318"/>
                <a:gd name="T12" fmla="*/ 40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40 w 85"/>
                <a:gd name="T19" fmla="*/ 111 h 318"/>
                <a:gd name="T20" fmla="*/ 49 w 85"/>
                <a:gd name="T21" fmla="*/ 140 h 318"/>
                <a:gd name="T22" fmla="*/ 40 w 85"/>
                <a:gd name="T23" fmla="*/ 89 h 318"/>
                <a:gd name="T24" fmla="*/ 49 w 85"/>
                <a:gd name="T25" fmla="*/ 133 h 318"/>
                <a:gd name="T26" fmla="*/ 40 w 85"/>
                <a:gd name="T27" fmla="*/ 104 h 318"/>
                <a:gd name="T28" fmla="*/ 49 w 85"/>
                <a:gd name="T29" fmla="*/ 125 h 318"/>
                <a:gd name="T30" fmla="*/ 58 w 85"/>
                <a:gd name="T31" fmla="*/ 148 h 318"/>
                <a:gd name="T32" fmla="*/ 75 w 85"/>
                <a:gd name="T33" fmla="*/ 177 h 318"/>
                <a:gd name="T34" fmla="*/ 84 w 85"/>
                <a:gd name="T35" fmla="*/ 199 h 318"/>
                <a:gd name="T36" fmla="*/ 75 w 85"/>
                <a:gd name="T37" fmla="*/ 243 h 318"/>
                <a:gd name="T38" fmla="*/ 67 w 85"/>
                <a:gd name="T39" fmla="*/ 236 h 318"/>
                <a:gd name="T40" fmla="*/ 58 w 85"/>
                <a:gd name="T41" fmla="*/ 273 h 318"/>
                <a:gd name="T42" fmla="*/ 40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40 w 85"/>
                <a:gd name="T51" fmla="*/ 125 h 318"/>
                <a:gd name="T52" fmla="*/ 67 w 85"/>
                <a:gd name="T53" fmla="*/ 148 h 318"/>
                <a:gd name="T54" fmla="*/ 75 w 85"/>
                <a:gd name="T55" fmla="*/ 192 h 318"/>
                <a:gd name="T56" fmla="*/ 67 w 85"/>
                <a:gd name="T57" fmla="*/ 163 h 318"/>
                <a:gd name="T58" fmla="*/ 67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40 w 85"/>
                <a:gd name="T65" fmla="*/ 82 h 318"/>
                <a:gd name="T66" fmla="*/ 58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59" name="Freeform 107">
              <a:extLst>
                <a:ext uri="{FF2B5EF4-FFF2-40B4-BE49-F238E27FC236}">
                  <a16:creationId xmlns:a16="http://schemas.microsoft.com/office/drawing/2014/main" id="{1A639967-8B2F-5D58-12D3-372D5DDCF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7 w 105"/>
                <a:gd name="T3" fmla="*/ 4 h 354"/>
                <a:gd name="T4" fmla="*/ 77 w 105"/>
                <a:gd name="T5" fmla="*/ 25 h 354"/>
                <a:gd name="T6" fmla="*/ 89 w 105"/>
                <a:gd name="T7" fmla="*/ 53 h 354"/>
                <a:gd name="T8" fmla="*/ 89 w 105"/>
                <a:gd name="T9" fmla="*/ 127 h 354"/>
                <a:gd name="T10" fmla="*/ 103 w 105"/>
                <a:gd name="T11" fmla="*/ 146 h 354"/>
                <a:gd name="T12" fmla="*/ 103 w 105"/>
                <a:gd name="T13" fmla="*/ 208 h 354"/>
                <a:gd name="T14" fmla="*/ 89 w 105"/>
                <a:gd name="T15" fmla="*/ 291 h 354"/>
                <a:gd name="T16" fmla="*/ 72 w 105"/>
                <a:gd name="T17" fmla="*/ 307 h 354"/>
                <a:gd name="T18" fmla="*/ 15 w 105"/>
                <a:gd name="T19" fmla="*/ 278 h 354"/>
                <a:gd name="T20" fmla="*/ 13 w 105"/>
                <a:gd name="T21" fmla="*/ 245 h 354"/>
                <a:gd name="T22" fmla="*/ 15 w 105"/>
                <a:gd name="T23" fmla="*/ 212 h 354"/>
                <a:gd name="T24" fmla="*/ 10 w 105"/>
                <a:gd name="T25" fmla="*/ 85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0" name="Freeform 108">
              <a:extLst>
                <a:ext uri="{FF2B5EF4-FFF2-40B4-BE49-F238E27FC236}">
                  <a16:creationId xmlns:a16="http://schemas.microsoft.com/office/drawing/2014/main" id="{F99F970A-AC3C-BF8F-9714-A0A71B0C9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4 w 149"/>
                <a:gd name="T1" fmla="*/ 18 h 376"/>
                <a:gd name="T2" fmla="*/ 136 w 149"/>
                <a:gd name="T3" fmla="*/ 90 h 376"/>
                <a:gd name="T4" fmla="*/ 128 w 149"/>
                <a:gd name="T5" fmla="*/ 114 h 376"/>
                <a:gd name="T6" fmla="*/ 124 w 149"/>
                <a:gd name="T7" fmla="*/ 123 h 376"/>
                <a:gd name="T8" fmla="*/ 106 w 149"/>
                <a:gd name="T9" fmla="*/ 214 h 376"/>
                <a:gd name="T10" fmla="*/ 84 w 149"/>
                <a:gd name="T11" fmla="*/ 275 h 376"/>
                <a:gd name="T12" fmla="*/ 67 w 149"/>
                <a:gd name="T13" fmla="*/ 317 h 376"/>
                <a:gd name="T14" fmla="*/ 57 w 149"/>
                <a:gd name="T15" fmla="*/ 319 h 376"/>
                <a:gd name="T16" fmla="*/ 18 w 149"/>
                <a:gd name="T17" fmla="*/ 324 h 376"/>
                <a:gd name="T18" fmla="*/ 2 w 149"/>
                <a:gd name="T19" fmla="*/ 307 h 376"/>
                <a:gd name="T20" fmla="*/ 5 w 149"/>
                <a:gd name="T21" fmla="*/ 277 h 376"/>
                <a:gd name="T22" fmla="*/ 8 w 149"/>
                <a:gd name="T23" fmla="*/ 193 h 376"/>
                <a:gd name="T24" fmla="*/ 21 w 149"/>
                <a:gd name="T25" fmla="*/ 174 h 376"/>
                <a:gd name="T26" fmla="*/ 35 w 149"/>
                <a:gd name="T27" fmla="*/ 93 h 376"/>
                <a:gd name="T28" fmla="*/ 43 w 149"/>
                <a:gd name="T29" fmla="*/ 65 h 376"/>
                <a:gd name="T30" fmla="*/ 82 w 149"/>
                <a:gd name="T31" fmla="*/ 16 h 376"/>
                <a:gd name="T32" fmla="*/ 124 w 149"/>
                <a:gd name="T33" fmla="*/ 16 h 376"/>
                <a:gd name="T34" fmla="*/ 144 w 149"/>
                <a:gd name="T35" fmla="*/ 18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1" name="Freeform 109">
              <a:extLst>
                <a:ext uri="{FF2B5EF4-FFF2-40B4-BE49-F238E27FC236}">
                  <a16:creationId xmlns:a16="http://schemas.microsoft.com/office/drawing/2014/main" id="{33D38E66-3A3A-8CC2-AE87-3831B4C80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24 h 504"/>
                <a:gd name="T2" fmla="*/ 61 w 96"/>
                <a:gd name="T3" fmla="*/ 431 h 504"/>
                <a:gd name="T4" fmla="*/ 72 w 96"/>
                <a:gd name="T5" fmla="*/ 394 h 504"/>
                <a:gd name="T6" fmla="*/ 72 w 96"/>
                <a:gd name="T7" fmla="*/ 282 h 504"/>
                <a:gd name="T8" fmla="*/ 88 w 96"/>
                <a:gd name="T9" fmla="*/ 187 h 504"/>
                <a:gd name="T10" fmla="*/ 96 w 96"/>
                <a:gd name="T11" fmla="*/ 152 h 504"/>
                <a:gd name="T12" fmla="*/ 88 w 96"/>
                <a:gd name="T13" fmla="*/ 45 h 504"/>
                <a:gd name="T14" fmla="*/ 77 w 96"/>
                <a:gd name="T15" fmla="*/ 5 h 504"/>
                <a:gd name="T16" fmla="*/ 29 w 96"/>
                <a:gd name="T17" fmla="*/ 22 h 504"/>
                <a:gd name="T18" fmla="*/ 26 w 96"/>
                <a:gd name="T19" fmla="*/ 106 h 504"/>
                <a:gd name="T20" fmla="*/ 32 w 96"/>
                <a:gd name="T21" fmla="*/ 317 h 504"/>
                <a:gd name="T22" fmla="*/ 40 w 96"/>
                <a:gd name="T23" fmla="*/ 354 h 504"/>
                <a:gd name="T24" fmla="*/ 24 w 96"/>
                <a:gd name="T25" fmla="*/ 413 h 504"/>
                <a:gd name="T26" fmla="*/ 26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2" name="Freeform 110">
              <a:extLst>
                <a:ext uri="{FF2B5EF4-FFF2-40B4-BE49-F238E27FC236}">
                  <a16:creationId xmlns:a16="http://schemas.microsoft.com/office/drawing/2014/main" id="{4F9B8F80-CBED-2EB1-6A32-C84D887F8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34 h 410"/>
                <a:gd name="T2" fmla="*/ 43 w 150"/>
                <a:gd name="T3" fmla="*/ 359 h 410"/>
                <a:gd name="T4" fmla="*/ 85 w 150"/>
                <a:gd name="T5" fmla="*/ 352 h 410"/>
                <a:gd name="T6" fmla="*/ 99 w 150"/>
                <a:gd name="T7" fmla="*/ 317 h 410"/>
                <a:gd name="T8" fmla="*/ 122 w 150"/>
                <a:gd name="T9" fmla="*/ 245 h 410"/>
                <a:gd name="T10" fmla="*/ 137 w 150"/>
                <a:gd name="T11" fmla="*/ 189 h 410"/>
                <a:gd name="T12" fmla="*/ 145 w 150"/>
                <a:gd name="T13" fmla="*/ 168 h 410"/>
                <a:gd name="T14" fmla="*/ 147 w 150"/>
                <a:gd name="T15" fmla="*/ 102 h 410"/>
                <a:gd name="T16" fmla="*/ 154 w 150"/>
                <a:gd name="T17" fmla="*/ 88 h 410"/>
                <a:gd name="T18" fmla="*/ 156 w 150"/>
                <a:gd name="T19" fmla="*/ 42 h 410"/>
                <a:gd name="T20" fmla="*/ 139 w 150"/>
                <a:gd name="T21" fmla="*/ 0 h 410"/>
                <a:gd name="T22" fmla="*/ 99 w 150"/>
                <a:gd name="T23" fmla="*/ 11 h 410"/>
                <a:gd name="T24" fmla="*/ 82 w 150"/>
                <a:gd name="T25" fmla="*/ 46 h 410"/>
                <a:gd name="T26" fmla="*/ 70 w 150"/>
                <a:gd name="T27" fmla="*/ 121 h 410"/>
                <a:gd name="T28" fmla="*/ 62 w 150"/>
                <a:gd name="T29" fmla="*/ 142 h 410"/>
                <a:gd name="T30" fmla="*/ 45 w 150"/>
                <a:gd name="T31" fmla="*/ 189 h 410"/>
                <a:gd name="T32" fmla="*/ 43 w 150"/>
                <a:gd name="T33" fmla="*/ 198 h 410"/>
                <a:gd name="T34" fmla="*/ 36 w 150"/>
                <a:gd name="T35" fmla="*/ 203 h 410"/>
                <a:gd name="T36" fmla="*/ 34 w 150"/>
                <a:gd name="T37" fmla="*/ 219 h 410"/>
                <a:gd name="T38" fmla="*/ 31 w 150"/>
                <a:gd name="T39" fmla="*/ 226 h 410"/>
                <a:gd name="T40" fmla="*/ 17 w 150"/>
                <a:gd name="T41" fmla="*/ 306 h 410"/>
                <a:gd name="T42" fmla="*/ 11 w 150"/>
                <a:gd name="T43" fmla="*/ 334 h 410"/>
                <a:gd name="T44" fmla="*/ 2 w 150"/>
                <a:gd name="T45" fmla="*/ 338 h 410"/>
                <a:gd name="T46" fmla="*/ 5 w 150"/>
                <a:gd name="T47" fmla="*/ 33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1265" name="Text Box 113">
            <a:extLst>
              <a:ext uri="{FF2B5EF4-FFF2-40B4-BE49-F238E27FC236}">
                <a16:creationId xmlns:a16="http://schemas.microsoft.com/office/drawing/2014/main" id="{3775B29F-4D92-0528-3D33-1D435A4F1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325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1</a:t>
            </a:r>
          </a:p>
        </p:txBody>
      </p:sp>
      <p:sp>
        <p:nvSpPr>
          <p:cNvPr id="561266" name="Text Box 114">
            <a:extLst>
              <a:ext uri="{FF2B5EF4-FFF2-40B4-BE49-F238E27FC236}">
                <a16:creationId xmlns:a16="http://schemas.microsoft.com/office/drawing/2014/main" id="{14234E6D-6B74-6DCB-1F49-9E434DB78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561267" name="Rectangle 115">
            <a:extLst>
              <a:ext uri="{FF2B5EF4-FFF2-40B4-BE49-F238E27FC236}">
                <a16:creationId xmlns:a16="http://schemas.microsoft.com/office/drawing/2014/main" id="{3AD91455-BA65-A92D-7FBB-940E75100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908175"/>
            <a:ext cx="2543175" cy="37449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      </a:t>
            </a:r>
            <a:r>
              <a:rPr lang="en-US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200" i="1">
                <a:solidFill>
                  <a:schemeClr val="tx1"/>
                </a:solidFill>
                <a:latin typeface="Times" panose="020F07020304040A0204" pitchFamily="34" charset="0"/>
              </a:rPr>
              <a:t>  ТРЕТИЙ</a:t>
            </a:r>
            <a:endParaRPr lang="en-US" altLang="en-US" sz="320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из</a:t>
            </a:r>
            <a:endParaRPr lang="en-US" altLang="en-US" sz="3200" b="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ЧЕЛОВЕК</a:t>
            </a:r>
            <a:endParaRPr lang="en-US" altLang="en-US" sz="3200" b="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это</a:t>
            </a:r>
            <a:r>
              <a:rPr lang="en-US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:</a:t>
            </a:r>
          </a:p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АИ</a:t>
            </a:r>
            <a:r>
              <a:rPr lang="ru-RU" altLang="en-US" sz="8000">
                <a:solidFill>
                  <a:srgbClr val="00FF00"/>
                </a:solidFill>
                <a:latin typeface="Times" panose="020F07020304040A0204" pitchFamily="34" charset="0"/>
              </a:rPr>
              <a:t>М</a:t>
            </a:r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grpSp>
        <p:nvGrpSpPr>
          <p:cNvPr id="561274" name="Group 122">
            <a:extLst>
              <a:ext uri="{FF2B5EF4-FFF2-40B4-BE49-F238E27FC236}">
                <a16:creationId xmlns:a16="http://schemas.microsoft.com/office/drawing/2014/main" id="{7166CC42-5220-9F69-4BAD-442D2EA699FD}"/>
              </a:ext>
            </a:extLst>
          </p:cNvPr>
          <p:cNvGrpSpPr>
            <a:grpSpLocks/>
          </p:cNvGrpSpPr>
          <p:nvPr/>
        </p:nvGrpSpPr>
        <p:grpSpPr bwMode="auto">
          <a:xfrm>
            <a:off x="2806700" y="0"/>
            <a:ext cx="4892675" cy="4237038"/>
            <a:chOff x="1768" y="0"/>
            <a:chExt cx="3082" cy="2669"/>
          </a:xfrm>
        </p:grpSpPr>
        <p:sp>
          <p:nvSpPr>
            <p:cNvPr id="561273" name="AutoShape 121">
              <a:extLst>
                <a:ext uri="{FF2B5EF4-FFF2-40B4-BE49-F238E27FC236}">
                  <a16:creationId xmlns:a16="http://schemas.microsoft.com/office/drawing/2014/main" id="{D1AC9243-F1FA-9C53-4D9C-A6133BAB16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1269" name="Text Box 117">
              <a:extLst>
                <a:ext uri="{FF2B5EF4-FFF2-40B4-BE49-F238E27FC236}">
                  <a16:creationId xmlns:a16="http://schemas.microsoft.com/office/drawing/2014/main" id="{1C385C03-F743-9B2B-F82B-A885E9F0E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8" y="460"/>
              <a:ext cx="2635" cy="17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 sz="6000">
                  <a:solidFill>
                    <a:srgbClr val="EEFF4B"/>
                  </a:solidFill>
                </a:rPr>
                <a:t>ОТПУСТИ НАРОД МОЙ</a:t>
              </a:r>
              <a:r>
                <a:rPr lang="en-US" altLang="en-US" sz="6000">
                  <a:solidFill>
                    <a:srgbClr val="EEFF4B"/>
                  </a:solidFill>
                </a:rPr>
                <a:t>!</a:t>
              </a: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26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>
            <a:extLst>
              <a:ext uri="{FF2B5EF4-FFF2-40B4-BE49-F238E27FC236}">
                <a16:creationId xmlns:a16="http://schemas.microsoft.com/office/drawing/2014/main" id="{B18A7F93-59F7-3621-358A-75DBB08DE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67586" name="Group 18">
            <a:extLst>
              <a:ext uri="{FF2B5EF4-FFF2-40B4-BE49-F238E27FC236}">
                <a16:creationId xmlns:a16="http://schemas.microsoft.com/office/drawing/2014/main" id="{C9E2F375-FCB4-7497-87EF-1B91921BFCFD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67632" name="Group 19" descr="Large confetti">
              <a:extLst>
                <a:ext uri="{FF2B5EF4-FFF2-40B4-BE49-F238E27FC236}">
                  <a16:creationId xmlns:a16="http://schemas.microsoft.com/office/drawing/2014/main" id="{B9435FCD-6225-DAC4-970D-99F7857EAC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76532" name="Freeform 20" descr="Large confetti">
                <a:extLst>
                  <a:ext uri="{FF2B5EF4-FFF2-40B4-BE49-F238E27FC236}">
                    <a16:creationId xmlns:a16="http://schemas.microsoft.com/office/drawing/2014/main" id="{AE5BE309-C8F1-2035-2CDF-6C77D6560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6533" name="Freeform 21" descr="Large confetti">
                <a:extLst>
                  <a:ext uri="{FF2B5EF4-FFF2-40B4-BE49-F238E27FC236}">
                    <a16:creationId xmlns:a16="http://schemas.microsoft.com/office/drawing/2014/main" id="{C293CCA5-AB25-D3B1-C92A-1E44DEF81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6534" name="Freeform 22" descr="Large confetti">
              <a:extLst>
                <a:ext uri="{FF2B5EF4-FFF2-40B4-BE49-F238E27FC236}">
                  <a16:creationId xmlns:a16="http://schemas.microsoft.com/office/drawing/2014/main" id="{0E5DD1BF-58D1-C7EB-84BF-7F0DBCA89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7587" name="Group 23">
            <a:extLst>
              <a:ext uri="{FF2B5EF4-FFF2-40B4-BE49-F238E27FC236}">
                <a16:creationId xmlns:a16="http://schemas.microsoft.com/office/drawing/2014/main" id="{0DCBE718-FAAB-2EE9-C341-36EE7BF88EC4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76536" name="Freeform 24">
              <a:extLst>
                <a:ext uri="{FF2B5EF4-FFF2-40B4-BE49-F238E27FC236}">
                  <a16:creationId xmlns:a16="http://schemas.microsoft.com/office/drawing/2014/main" id="{A0B58328-769E-3576-6D7A-CD744C553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537" name="Freeform 25">
              <a:extLst>
                <a:ext uri="{FF2B5EF4-FFF2-40B4-BE49-F238E27FC236}">
                  <a16:creationId xmlns:a16="http://schemas.microsoft.com/office/drawing/2014/main" id="{46A14962-8DC7-28B2-306B-5A3429BC5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6538" name="Text Box 26">
            <a:extLst>
              <a:ext uri="{FF2B5EF4-FFF2-40B4-BE49-F238E27FC236}">
                <a16:creationId xmlns:a16="http://schemas.microsoft.com/office/drawing/2014/main" id="{6CC049CF-D4B5-35B7-A0A8-E3B31A2D5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 b="0" i="1">
                <a:solidFill>
                  <a:srgbClr val="00FF00"/>
                </a:solidFill>
              </a:rPr>
              <a:t>Галилейское  море</a:t>
            </a:r>
            <a:endParaRPr lang="en-US" altLang="en-US" sz="1200" b="0" i="1">
              <a:solidFill>
                <a:srgbClr val="00FF00"/>
              </a:solidFill>
            </a:endParaRPr>
          </a:p>
        </p:txBody>
      </p:sp>
      <p:sp>
        <p:nvSpPr>
          <p:cNvPr id="576539" name="Text Box 27">
            <a:extLst>
              <a:ext uri="{FF2B5EF4-FFF2-40B4-BE49-F238E27FC236}">
                <a16:creationId xmlns:a16="http://schemas.microsoft.com/office/drawing/2014/main" id="{18F64B72-3B98-90FC-A5BD-6C62337FF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 i="1">
                <a:solidFill>
                  <a:srgbClr val="00FF00"/>
                </a:solidFill>
              </a:rPr>
              <a:t>Гелвуя</a:t>
            </a:r>
            <a:endParaRPr lang="en-US" altLang="en-US" b="0" i="1">
              <a:solidFill>
                <a:srgbClr val="00FF00"/>
              </a:solidFill>
            </a:endParaRPr>
          </a:p>
        </p:txBody>
      </p:sp>
      <p:sp>
        <p:nvSpPr>
          <p:cNvPr id="576540" name="Text Box 28">
            <a:extLst>
              <a:ext uri="{FF2B5EF4-FFF2-40B4-BE49-F238E27FC236}">
                <a16:creationId xmlns:a16="http://schemas.microsoft.com/office/drawing/2014/main" id="{38C0B840-5AFA-C06E-6D06-4640EFA91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 i="1">
                <a:solidFill>
                  <a:srgbClr val="00FF00"/>
                </a:solidFill>
              </a:rPr>
              <a:t>Хеврон</a:t>
            </a:r>
            <a:endParaRPr lang="en-US" altLang="en-US" b="0" i="1">
              <a:solidFill>
                <a:srgbClr val="00FF00"/>
              </a:solidFill>
            </a:endParaRPr>
          </a:p>
        </p:txBody>
      </p:sp>
      <p:sp>
        <p:nvSpPr>
          <p:cNvPr id="576541" name="Text Box 29">
            <a:extLst>
              <a:ext uri="{FF2B5EF4-FFF2-40B4-BE49-F238E27FC236}">
                <a16:creationId xmlns:a16="http://schemas.microsoft.com/office/drawing/2014/main" id="{AE4F139A-3F1C-362C-08C8-0A077E4DF5E4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3300"/>
                </a:solidFill>
              </a:rPr>
              <a:t>АСИР</a:t>
            </a:r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576542" name="Text Box 30">
            <a:extLst>
              <a:ext uri="{FF2B5EF4-FFF2-40B4-BE49-F238E27FC236}">
                <a16:creationId xmlns:a16="http://schemas.microsoft.com/office/drawing/2014/main" id="{923C0A17-B92E-94F1-93FF-C48D70DE42EF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tx1"/>
                </a:solidFill>
              </a:rPr>
              <a:t>ИССАХАР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76543" name="Text Box 31">
            <a:extLst>
              <a:ext uri="{FF2B5EF4-FFF2-40B4-BE49-F238E27FC236}">
                <a16:creationId xmlns:a16="http://schemas.microsoft.com/office/drawing/2014/main" id="{DEB2F545-339B-E1AB-94BA-EF2300D1FA23}"/>
              </a:ext>
            </a:extLst>
          </p:cNvPr>
          <p:cNvSpPr txBox="1">
            <a:spLocks noChangeArrowheads="1"/>
          </p:cNvSpPr>
          <p:nvPr/>
        </p:nvSpPr>
        <p:spPr bwMode="auto">
          <a:xfrm rot="469584">
            <a:off x="4422775" y="3048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00FF00"/>
                </a:solidFill>
              </a:rPr>
              <a:t>МАНАССИЯ</a:t>
            </a:r>
            <a:endParaRPr lang="en-US" altLang="en-US">
              <a:solidFill>
                <a:srgbClr val="00FF00"/>
              </a:solidFill>
            </a:endParaRPr>
          </a:p>
        </p:txBody>
      </p:sp>
      <p:sp>
        <p:nvSpPr>
          <p:cNvPr id="576544" name="Text Box 32">
            <a:extLst>
              <a:ext uri="{FF2B5EF4-FFF2-40B4-BE49-F238E27FC236}">
                <a16:creationId xmlns:a16="http://schemas.microsoft.com/office/drawing/2014/main" id="{9EF41CA1-5EB1-67C3-F758-2C567A5F9D64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ГАД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76545" name="Text Box 33">
            <a:extLst>
              <a:ext uri="{FF2B5EF4-FFF2-40B4-BE49-F238E27FC236}">
                <a16:creationId xmlns:a16="http://schemas.microsoft.com/office/drawing/2014/main" id="{3BCB5272-E738-BF5E-DAD0-1FB0A45BF149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00FF"/>
                </a:solidFill>
              </a:rPr>
              <a:t>ЕФРЕМ</a:t>
            </a:r>
            <a:endParaRPr lang="en-US" altLang="en-US">
              <a:solidFill>
                <a:srgbClr val="FF00FF"/>
              </a:solidFill>
            </a:endParaRPr>
          </a:p>
        </p:txBody>
      </p:sp>
      <p:sp>
        <p:nvSpPr>
          <p:cNvPr id="576546" name="Text Box 34">
            <a:extLst>
              <a:ext uri="{FF2B5EF4-FFF2-40B4-BE49-F238E27FC236}">
                <a16:creationId xmlns:a16="http://schemas.microsoft.com/office/drawing/2014/main" id="{5E602A20-CBB8-9F9A-F84D-4ADCC23D7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ВЕНИАМИН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76547" name="Text Box 35">
            <a:extLst>
              <a:ext uri="{FF2B5EF4-FFF2-40B4-BE49-F238E27FC236}">
                <a16:creationId xmlns:a16="http://schemas.microsoft.com/office/drawing/2014/main" id="{7144EBF1-AAB3-C297-B73C-8EF79CD1D3A2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3300"/>
                </a:solidFill>
              </a:rPr>
              <a:t>РУВИМ</a:t>
            </a:r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576548" name="Text Box 36">
            <a:extLst>
              <a:ext uri="{FF2B5EF4-FFF2-40B4-BE49-F238E27FC236}">
                <a16:creationId xmlns:a16="http://schemas.microsoft.com/office/drawing/2014/main" id="{0D216A7F-AD80-1920-084E-BF76C993396E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824288" y="39814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3300"/>
                </a:solidFill>
              </a:rPr>
              <a:t>ДАН</a:t>
            </a:r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576549" name="Text Box 37">
            <a:extLst>
              <a:ext uri="{FF2B5EF4-FFF2-40B4-BE49-F238E27FC236}">
                <a16:creationId xmlns:a16="http://schemas.microsoft.com/office/drawing/2014/main" id="{FAF58F63-DE0D-7806-7689-5BD022735015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tx1"/>
                </a:solidFill>
              </a:rPr>
              <a:t>ИУДА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76550" name="Text Box 38">
            <a:extLst>
              <a:ext uri="{FF2B5EF4-FFF2-40B4-BE49-F238E27FC236}">
                <a16:creationId xmlns:a16="http://schemas.microsoft.com/office/drawing/2014/main" id="{44D6F673-0CCB-E77B-D4AD-36EFD3E77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00FF00"/>
                </a:solidFill>
              </a:rPr>
              <a:t>СИМЕОН</a:t>
            </a:r>
            <a:endParaRPr lang="en-US" altLang="en-US">
              <a:solidFill>
                <a:srgbClr val="00FF00"/>
              </a:solidFill>
            </a:endParaRPr>
          </a:p>
        </p:txBody>
      </p:sp>
      <p:sp>
        <p:nvSpPr>
          <p:cNvPr id="576551" name="Text Box 39">
            <a:extLst>
              <a:ext uri="{FF2B5EF4-FFF2-40B4-BE49-F238E27FC236}">
                <a16:creationId xmlns:a16="http://schemas.microsoft.com/office/drawing/2014/main" id="{E0AFE1F2-6FB8-19E6-55F8-4733D22D080D}"/>
              </a:ext>
            </a:extLst>
          </p:cNvPr>
          <p:cNvSpPr txBox="1">
            <a:spLocks noChangeArrowheads="1"/>
          </p:cNvSpPr>
          <p:nvPr/>
        </p:nvSpPr>
        <p:spPr bwMode="auto">
          <a:xfrm rot="-1471107">
            <a:off x="5795963" y="32432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00FF00"/>
                </a:solidFill>
              </a:rPr>
              <a:t>МАНАССИЯ</a:t>
            </a:r>
            <a:endParaRPr lang="en-US" altLang="en-US">
              <a:solidFill>
                <a:srgbClr val="00FF00"/>
              </a:solidFill>
            </a:endParaRPr>
          </a:p>
        </p:txBody>
      </p:sp>
      <p:sp>
        <p:nvSpPr>
          <p:cNvPr id="576552" name="Text Box 40">
            <a:extLst>
              <a:ext uri="{FF2B5EF4-FFF2-40B4-BE49-F238E27FC236}">
                <a16:creationId xmlns:a16="http://schemas.microsoft.com/office/drawing/2014/main" id="{378408D4-6CC6-E878-FDE8-AD176F4EAC6E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772150" y="1257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FF00"/>
                </a:solidFill>
              </a:rPr>
              <a:t>НЕФФАЛИМ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76553" name="Text Box 41">
            <a:extLst>
              <a:ext uri="{FF2B5EF4-FFF2-40B4-BE49-F238E27FC236}">
                <a16:creationId xmlns:a16="http://schemas.microsoft.com/office/drawing/2014/main" id="{DA3D0479-5218-5078-A3D4-1FD0ADBF1CD0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>
                <a:solidFill>
                  <a:srgbClr val="FF00FF"/>
                </a:solidFill>
              </a:rPr>
              <a:t>ЗАВУЛОН</a:t>
            </a:r>
            <a:endParaRPr lang="en-US" altLang="en-US">
              <a:solidFill>
                <a:srgbClr val="FF00FF"/>
              </a:solidFill>
            </a:endParaRPr>
          </a:p>
        </p:txBody>
      </p:sp>
      <p:sp>
        <p:nvSpPr>
          <p:cNvPr id="576554" name="Text Box 42">
            <a:extLst>
              <a:ext uri="{FF2B5EF4-FFF2-40B4-BE49-F238E27FC236}">
                <a16:creationId xmlns:a16="http://schemas.microsoft.com/office/drawing/2014/main" id="{29648CE9-FBE2-F0C8-0E97-C47E2EED4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i="1">
                <a:solidFill>
                  <a:srgbClr val="FFFF00"/>
                </a:solidFill>
              </a:rPr>
              <a:t>Кармил</a:t>
            </a:r>
            <a:endParaRPr lang="en-US" altLang="en-US" i="1">
              <a:solidFill>
                <a:srgbClr val="FFFF00"/>
              </a:solidFill>
            </a:endParaRPr>
          </a:p>
        </p:txBody>
      </p:sp>
      <p:sp>
        <p:nvSpPr>
          <p:cNvPr id="576555" name="Text Box 43">
            <a:extLst>
              <a:ext uri="{FF2B5EF4-FFF2-40B4-BE49-F238E27FC236}">
                <a16:creationId xmlns:a16="http://schemas.microsoft.com/office/drawing/2014/main" id="{FA913F18-A51A-F494-BF0C-557436C2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 i="1">
                <a:solidFill>
                  <a:srgbClr val="00FF00"/>
                </a:solidFill>
              </a:rPr>
              <a:t>Фавор</a:t>
            </a:r>
            <a:endParaRPr lang="en-US" altLang="en-US" b="0" i="1">
              <a:solidFill>
                <a:srgbClr val="00FF00"/>
              </a:solidFill>
            </a:endParaRPr>
          </a:p>
        </p:txBody>
      </p:sp>
      <p:sp>
        <p:nvSpPr>
          <p:cNvPr id="576556" name="Text Box 44">
            <a:extLst>
              <a:ext uri="{FF2B5EF4-FFF2-40B4-BE49-F238E27FC236}">
                <a16:creationId xmlns:a16="http://schemas.microsoft.com/office/drawing/2014/main" id="{51079F20-939C-CDA7-0302-6D003A4C3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0" i="1">
                <a:solidFill>
                  <a:srgbClr val="00FF00"/>
                </a:solidFill>
              </a:rPr>
              <a:t>Мёртвое море</a:t>
            </a:r>
            <a:endParaRPr lang="en-US" altLang="en-US" b="0" i="1">
              <a:solidFill>
                <a:srgbClr val="00FF00"/>
              </a:solidFill>
            </a:endParaRPr>
          </a:p>
        </p:txBody>
      </p:sp>
      <p:sp>
        <p:nvSpPr>
          <p:cNvPr id="576557" name="Text Box 45">
            <a:extLst>
              <a:ext uri="{FF2B5EF4-FFF2-40B4-BE49-F238E27FC236}">
                <a16:creationId xmlns:a16="http://schemas.microsoft.com/office/drawing/2014/main" id="{1F706591-D77F-933E-6C4D-EC1E412AD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852488"/>
            <a:ext cx="1612900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i="1">
                <a:solidFill>
                  <a:srgbClr val="00FF00"/>
                </a:solidFill>
              </a:rPr>
              <a:t>Великое море</a:t>
            </a:r>
            <a:endParaRPr lang="en-US" altLang="en-US" sz="2400" i="1">
              <a:solidFill>
                <a:srgbClr val="00FF00"/>
              </a:solidFill>
            </a:endParaRPr>
          </a:p>
        </p:txBody>
      </p:sp>
      <p:sp>
        <p:nvSpPr>
          <p:cNvPr id="576558" name="Oval 46">
            <a:extLst>
              <a:ext uri="{FF2B5EF4-FFF2-40B4-BE49-F238E27FC236}">
                <a16:creationId xmlns:a16="http://schemas.microsoft.com/office/drawing/2014/main" id="{8323C094-1569-380C-4A67-0C216F8CF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59" name="Oval 47">
            <a:extLst>
              <a:ext uri="{FF2B5EF4-FFF2-40B4-BE49-F238E27FC236}">
                <a16:creationId xmlns:a16="http://schemas.microsoft.com/office/drawing/2014/main" id="{3F58A588-0D42-6CA5-B46C-85EB64BD1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60" name="Oval 48">
            <a:extLst>
              <a:ext uri="{FF2B5EF4-FFF2-40B4-BE49-F238E27FC236}">
                <a16:creationId xmlns:a16="http://schemas.microsoft.com/office/drawing/2014/main" id="{7E76A214-F658-3F82-6D6B-F44B7935A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61" name="Oval 49">
            <a:extLst>
              <a:ext uri="{FF2B5EF4-FFF2-40B4-BE49-F238E27FC236}">
                <a16:creationId xmlns:a16="http://schemas.microsoft.com/office/drawing/2014/main" id="{A16B605A-8BE0-53C4-633D-6F24BD491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63" name="Text Box 51">
            <a:extLst>
              <a:ext uri="{FF2B5EF4-FFF2-40B4-BE49-F238E27FC236}">
                <a16:creationId xmlns:a16="http://schemas.microsoft.com/office/drawing/2014/main" id="{BD6969D5-79FF-4C01-4458-BF586489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5375"/>
            <a:ext cx="4375150" cy="2530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000" i="1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ru-RU" altLang="ja-JP" sz="4000" i="1">
                <a:solidFill>
                  <a:srgbClr val="FFFF00"/>
                </a:solidFill>
              </a:rPr>
              <a:t>Каждый делал то, что ему казалось справедливым</a:t>
            </a:r>
            <a:r>
              <a:rPr lang="ja-JP" altLang="en-US" sz="4000" i="1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endParaRPr lang="en-US" altLang="en-US" sz="4000" i="1">
              <a:solidFill>
                <a:srgbClr val="FFFF00"/>
              </a:solidFill>
            </a:endParaRPr>
          </a:p>
        </p:txBody>
      </p:sp>
      <p:sp>
        <p:nvSpPr>
          <p:cNvPr id="576565" name="Text Box 53">
            <a:extLst>
              <a:ext uri="{FF2B5EF4-FFF2-40B4-BE49-F238E27FC236}">
                <a16:creationId xmlns:a16="http://schemas.microsoft.com/office/drawing/2014/main" id="{B6BF17F7-7DDF-0FE3-2B04-4EC151718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7625"/>
            <a:ext cx="553402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Суд</a:t>
            </a:r>
            <a:r>
              <a:rPr lang="en-US" altLang="en-US" sz="1200">
                <a:solidFill>
                  <a:schemeClr val="tx1"/>
                </a:solidFill>
              </a:rPr>
              <a:t>. 17:6</a:t>
            </a:r>
          </a:p>
        </p:txBody>
      </p:sp>
      <p:sp>
        <p:nvSpPr>
          <p:cNvPr id="576567" name="Freeform 55">
            <a:extLst>
              <a:ext uri="{FF2B5EF4-FFF2-40B4-BE49-F238E27FC236}">
                <a16:creationId xmlns:a16="http://schemas.microsoft.com/office/drawing/2014/main" id="{D83896F3-6027-43D1-F31D-7BA58973738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568" name="Rectangle 56">
            <a:extLst>
              <a:ext uri="{FF2B5EF4-FFF2-40B4-BE49-F238E27FC236}">
                <a16:creationId xmlns:a16="http://schemas.microsoft.com/office/drawing/2014/main" id="{FD40A8A1-FEC6-A777-7E5A-D3AD54BFC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69" name="Freeform 57">
            <a:extLst>
              <a:ext uri="{FF2B5EF4-FFF2-40B4-BE49-F238E27FC236}">
                <a16:creationId xmlns:a16="http://schemas.microsoft.com/office/drawing/2014/main" id="{F9F213D1-86B1-C363-71C6-B530900EA6D7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570" name="AutoShape 58">
            <a:extLst>
              <a:ext uri="{FF2B5EF4-FFF2-40B4-BE49-F238E27FC236}">
                <a16:creationId xmlns:a16="http://schemas.microsoft.com/office/drawing/2014/main" id="{137C0347-F57F-E583-B8CD-849E70236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1" name="Rectangle 59">
            <a:extLst>
              <a:ext uri="{FF2B5EF4-FFF2-40B4-BE49-F238E27FC236}">
                <a16:creationId xmlns:a16="http://schemas.microsoft.com/office/drawing/2014/main" id="{3431F70E-820A-DF39-CE9B-CA142F2B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2" name="Rectangle 60">
            <a:extLst>
              <a:ext uri="{FF2B5EF4-FFF2-40B4-BE49-F238E27FC236}">
                <a16:creationId xmlns:a16="http://schemas.microsoft.com/office/drawing/2014/main" id="{E2B13066-0FB3-323A-0546-CBF2A12E5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3" name="AutoShape 61">
            <a:extLst>
              <a:ext uri="{FF2B5EF4-FFF2-40B4-BE49-F238E27FC236}">
                <a16:creationId xmlns:a16="http://schemas.microsoft.com/office/drawing/2014/main" id="{E5C2FB3D-10AC-4EC5-27B6-3E08CC807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4" name="Line 62">
            <a:extLst>
              <a:ext uri="{FF2B5EF4-FFF2-40B4-BE49-F238E27FC236}">
                <a16:creationId xmlns:a16="http://schemas.microsoft.com/office/drawing/2014/main" id="{12686A09-1081-E838-6193-2664B68798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5" name="Line 63">
            <a:extLst>
              <a:ext uri="{FF2B5EF4-FFF2-40B4-BE49-F238E27FC236}">
                <a16:creationId xmlns:a16="http://schemas.microsoft.com/office/drawing/2014/main" id="{BD26C883-57AB-1813-3277-BF1F711E3F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6" name="Rectangle 64">
            <a:extLst>
              <a:ext uri="{FF2B5EF4-FFF2-40B4-BE49-F238E27FC236}">
                <a16:creationId xmlns:a16="http://schemas.microsoft.com/office/drawing/2014/main" id="{03C96DD3-2787-8BB8-9D89-49EE7F07C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76579" name="Text Box 67">
            <a:extLst>
              <a:ext uri="{FF2B5EF4-FFF2-40B4-BE49-F238E27FC236}">
                <a16:creationId xmlns:a16="http://schemas.microsoft.com/office/drawing/2014/main" id="{48F4428B-4E86-A60C-0E9E-72D3A71C3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576584" name="Rectangle 72">
            <a:extLst>
              <a:ext uri="{FF2B5EF4-FFF2-40B4-BE49-F238E27FC236}">
                <a16:creationId xmlns:a16="http://schemas.microsoft.com/office/drawing/2014/main" id="{FD9B9775-DE97-24F1-9B01-17DF97778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576588" name="Text Box 76">
            <a:extLst>
              <a:ext uri="{FF2B5EF4-FFF2-40B4-BE49-F238E27FC236}">
                <a16:creationId xmlns:a16="http://schemas.microsoft.com/office/drawing/2014/main" id="{840CE321-9FBE-C2D1-024F-94CAD518A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29</a:t>
            </a: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-31</a:t>
            </a: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6589" name="Rectangle 77">
            <a:extLst>
              <a:ext uri="{FF2B5EF4-FFF2-40B4-BE49-F238E27FC236}">
                <a16:creationId xmlns:a16="http://schemas.microsoft.com/office/drawing/2014/main" id="{8AA9AF52-239D-CF2F-7314-A5449A7C9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76590" name="Rectangle 78">
            <a:extLst>
              <a:ext uri="{FF2B5EF4-FFF2-40B4-BE49-F238E27FC236}">
                <a16:creationId xmlns:a16="http://schemas.microsoft.com/office/drawing/2014/main" id="{3C687D58-9E2B-056E-C4B0-4692BA885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805238"/>
            <a:ext cx="106203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76591" name="Text Box 79">
            <a:extLst>
              <a:ext uri="{FF2B5EF4-FFF2-40B4-BE49-F238E27FC236}">
                <a16:creationId xmlns:a16="http://schemas.microsoft.com/office/drawing/2014/main" id="{7535AD6A-E895-E8F8-CD1D-7755BBC0DE0A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818313" y="4656138"/>
            <a:ext cx="1328737" cy="1203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ru-RU" altLang="en-US" i="1">
                <a:solidFill>
                  <a:srgbClr val="FFFF00"/>
                </a:solidFill>
              </a:rPr>
              <a:t>ЛЕВИЙ</a:t>
            </a:r>
            <a:r>
              <a:rPr lang="en-US" altLang="en-US" i="1">
                <a:solidFill>
                  <a:srgbClr val="FFFF00"/>
                </a:solidFill>
              </a:rPr>
              <a:t>:  </a:t>
            </a:r>
            <a:r>
              <a:rPr lang="ru-RU" altLang="en-US" i="1">
                <a:solidFill>
                  <a:srgbClr val="FFFF00"/>
                </a:solidFill>
              </a:rPr>
              <a:t>жить только в городах</a:t>
            </a:r>
            <a:r>
              <a:rPr lang="en-US" altLang="en-US" i="1">
                <a:solidFill>
                  <a:srgbClr val="FFFF00"/>
                </a:solidFill>
              </a:rPr>
              <a:t>; </a:t>
            </a:r>
            <a:r>
              <a:rPr lang="ru-RU" altLang="en-US" i="1">
                <a:solidFill>
                  <a:srgbClr val="FFFF00"/>
                </a:solidFill>
              </a:rPr>
              <a:t>должны служить в скинии</a:t>
            </a:r>
            <a:r>
              <a:rPr lang="en-US" altLang="en-US" i="1">
                <a:solidFill>
                  <a:srgbClr val="FFFF00"/>
                </a:solidFill>
              </a:rPr>
              <a:t>!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63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09" name="Group 40">
            <a:extLst>
              <a:ext uri="{FF2B5EF4-FFF2-40B4-BE49-F238E27FC236}">
                <a16:creationId xmlns:a16="http://schemas.microsoft.com/office/drawing/2014/main" id="{24784FC6-EB60-EB99-C3E5-5675DC7076C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524329" name="Rectangle 41">
              <a:extLst>
                <a:ext uri="{FF2B5EF4-FFF2-40B4-BE49-F238E27FC236}">
                  <a16:creationId xmlns:a16="http://schemas.microsoft.com/office/drawing/2014/main" id="{CB1C36BB-6114-7A71-5DEE-1F396B48A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24330" name="Rectangle 42">
              <a:extLst>
                <a:ext uri="{FF2B5EF4-FFF2-40B4-BE49-F238E27FC236}">
                  <a16:creationId xmlns:a16="http://schemas.microsoft.com/office/drawing/2014/main" id="{EFA559D3-F569-5478-C449-0480A79FF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24331" name="Rectangle 43">
              <a:extLst>
                <a:ext uri="{FF2B5EF4-FFF2-40B4-BE49-F238E27FC236}">
                  <a16:creationId xmlns:a16="http://schemas.microsoft.com/office/drawing/2014/main" id="{CEC18BCB-673A-60B6-2F0B-C507C75EA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8610" name="Group 45">
            <a:extLst>
              <a:ext uri="{FF2B5EF4-FFF2-40B4-BE49-F238E27FC236}">
                <a16:creationId xmlns:a16="http://schemas.microsoft.com/office/drawing/2014/main" id="{76F45A27-D2FB-5F5F-7457-405DC5C0793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524334" name="Rectangle 46">
              <a:extLst>
                <a:ext uri="{FF2B5EF4-FFF2-40B4-BE49-F238E27FC236}">
                  <a16:creationId xmlns:a16="http://schemas.microsoft.com/office/drawing/2014/main" id="{B71011E9-2E99-7B56-F7BA-4F7C23D21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24335" name="Rectangle 47">
              <a:extLst>
                <a:ext uri="{FF2B5EF4-FFF2-40B4-BE49-F238E27FC236}">
                  <a16:creationId xmlns:a16="http://schemas.microsoft.com/office/drawing/2014/main" id="{EBD3E3FA-D6D9-3C9B-CDAC-6CEB86E93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24336" name="Rectangle 48">
              <a:extLst>
                <a:ext uri="{FF2B5EF4-FFF2-40B4-BE49-F238E27FC236}">
                  <a16:creationId xmlns:a16="http://schemas.microsoft.com/office/drawing/2014/main" id="{D747DAE4-5517-3D17-43DF-D2F8A1607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24290" name="Line 2">
            <a:extLst>
              <a:ext uri="{FF2B5EF4-FFF2-40B4-BE49-F238E27FC236}">
                <a16:creationId xmlns:a16="http://schemas.microsoft.com/office/drawing/2014/main" id="{3BAEAAC0-E677-081D-4994-E5508DDF3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291" name="Rectangle 3">
            <a:extLst>
              <a:ext uri="{FF2B5EF4-FFF2-40B4-BE49-F238E27FC236}">
                <a16:creationId xmlns:a16="http://schemas.microsoft.com/office/drawing/2014/main" id="{A70D8B7E-7CBC-E778-AAE9-90B0A33C6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293" name="Rectangle 5">
            <a:extLst>
              <a:ext uri="{FF2B5EF4-FFF2-40B4-BE49-F238E27FC236}">
                <a16:creationId xmlns:a16="http://schemas.microsoft.com/office/drawing/2014/main" id="{C2B4238B-1FCF-94D9-ED8B-4AD62FD9F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08" name="Freeform 20">
            <a:extLst>
              <a:ext uri="{FF2B5EF4-FFF2-40B4-BE49-F238E27FC236}">
                <a16:creationId xmlns:a16="http://schemas.microsoft.com/office/drawing/2014/main" id="{D22661CB-6214-1622-1F2D-4964A9EDB4EE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309" name="Rectangle 21">
            <a:extLst>
              <a:ext uri="{FF2B5EF4-FFF2-40B4-BE49-F238E27FC236}">
                <a16:creationId xmlns:a16="http://schemas.microsoft.com/office/drawing/2014/main" id="{91FD8B69-5FA0-65EE-9648-0B83409DC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0" name="Freeform 22">
            <a:extLst>
              <a:ext uri="{FF2B5EF4-FFF2-40B4-BE49-F238E27FC236}">
                <a16:creationId xmlns:a16="http://schemas.microsoft.com/office/drawing/2014/main" id="{1BB4E953-726A-914D-A874-921412AF5A5E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311" name="AutoShape 23">
            <a:extLst>
              <a:ext uri="{FF2B5EF4-FFF2-40B4-BE49-F238E27FC236}">
                <a16:creationId xmlns:a16="http://schemas.microsoft.com/office/drawing/2014/main" id="{C9F28669-166D-3584-B27E-EF8628CE9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2" name="Rectangle 24">
            <a:extLst>
              <a:ext uri="{FF2B5EF4-FFF2-40B4-BE49-F238E27FC236}">
                <a16:creationId xmlns:a16="http://schemas.microsoft.com/office/drawing/2014/main" id="{C1412AE9-920C-3B7A-C66E-7B5370B77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3" name="Rectangle 25">
            <a:extLst>
              <a:ext uri="{FF2B5EF4-FFF2-40B4-BE49-F238E27FC236}">
                <a16:creationId xmlns:a16="http://schemas.microsoft.com/office/drawing/2014/main" id="{45966043-604D-0B15-0512-E96198AE3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4" name="AutoShape 26">
            <a:extLst>
              <a:ext uri="{FF2B5EF4-FFF2-40B4-BE49-F238E27FC236}">
                <a16:creationId xmlns:a16="http://schemas.microsoft.com/office/drawing/2014/main" id="{9821C74E-9752-B41A-A2EA-F071D666D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5" name="Line 27">
            <a:extLst>
              <a:ext uri="{FF2B5EF4-FFF2-40B4-BE49-F238E27FC236}">
                <a16:creationId xmlns:a16="http://schemas.microsoft.com/office/drawing/2014/main" id="{D7A5E6B8-D4D3-7DC7-835B-90ED8C01B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6" name="Line 28">
            <a:extLst>
              <a:ext uri="{FF2B5EF4-FFF2-40B4-BE49-F238E27FC236}">
                <a16:creationId xmlns:a16="http://schemas.microsoft.com/office/drawing/2014/main" id="{9A9078AA-A650-B448-5668-C1B816E18C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7" name="Rectangle 29">
            <a:extLst>
              <a:ext uri="{FF2B5EF4-FFF2-40B4-BE49-F238E27FC236}">
                <a16:creationId xmlns:a16="http://schemas.microsoft.com/office/drawing/2014/main" id="{CC238DA0-6637-A0E9-57CC-13B363708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4319" name="Rectangle 31">
            <a:extLst>
              <a:ext uri="{FF2B5EF4-FFF2-40B4-BE49-F238E27FC236}">
                <a16:creationId xmlns:a16="http://schemas.microsoft.com/office/drawing/2014/main" id="{61D2B783-4C0A-E016-063D-DCAB8C08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805238"/>
            <a:ext cx="106203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4320" name="Text Box 32">
            <a:extLst>
              <a:ext uri="{FF2B5EF4-FFF2-40B4-BE49-F238E27FC236}">
                <a16:creationId xmlns:a16="http://schemas.microsoft.com/office/drawing/2014/main" id="{30D08DE2-FBAE-B78D-8B08-E41EB2F16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524325" name="Rectangle 37">
            <a:extLst>
              <a:ext uri="{FF2B5EF4-FFF2-40B4-BE49-F238E27FC236}">
                <a16:creationId xmlns:a16="http://schemas.microsoft.com/office/drawing/2014/main" id="{0F50E016-C84B-56A0-D8FA-157A34B17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524326" name="Rectangle 38">
            <a:extLst>
              <a:ext uri="{FF2B5EF4-FFF2-40B4-BE49-F238E27FC236}">
                <a16:creationId xmlns:a16="http://schemas.microsoft.com/office/drawing/2014/main" id="{37A8018D-85AD-311D-135B-31EC750A9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ПРИБЛИЗИТЕЛЬНЫЕ ДАТЫ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:</a:t>
            </a: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FFF00"/>
                </a:solidFill>
                <a:latin typeface="Times" panose="020F07020304040A0204" pitchFamily="34" charset="0"/>
              </a:rPr>
              <a:t>АВРААМ-ИОСИФ</a:t>
            </a:r>
            <a:r>
              <a:rPr lang="en-US" altLang="en-US" sz="3600">
                <a:solidFill>
                  <a:srgbClr val="FFFF00"/>
                </a:solidFill>
                <a:latin typeface="Times" panose="020F07020304040A0204" pitchFamily="34" charset="0"/>
              </a:rPr>
              <a:t>	  2000 </a:t>
            </a:r>
            <a:r>
              <a:rPr lang="ru-RU" altLang="en-US" sz="36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FFF00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chemeClr val="tx1"/>
                </a:solidFill>
                <a:latin typeface="Times" panose="020F07020304040A0204" pitchFamily="34" charset="0"/>
              </a:rPr>
              <a:t>МОИСЕЙ – И.НАВИН 1500 до Р.Х.</a:t>
            </a:r>
            <a:endParaRPr lang="en-US" altLang="en-US" sz="36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524327" name="Rectangle 39">
            <a:extLst>
              <a:ext uri="{FF2B5EF4-FFF2-40B4-BE49-F238E27FC236}">
                <a16:creationId xmlns:a16="http://schemas.microsoft.com/office/drawing/2014/main" id="{F85AAB49-4921-C626-206C-34FF16967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4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4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32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Freeform 3">
            <a:extLst>
              <a:ext uri="{FF2B5EF4-FFF2-40B4-BE49-F238E27FC236}">
                <a16:creationId xmlns:a16="http://schemas.microsoft.com/office/drawing/2014/main" id="{AAFFA50C-CCAD-6168-79BD-E7E6D8043988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6" name="AutoShape 4">
            <a:extLst>
              <a:ext uri="{FF2B5EF4-FFF2-40B4-BE49-F238E27FC236}">
                <a16:creationId xmlns:a16="http://schemas.microsoft.com/office/drawing/2014/main" id="{2FE1EFA6-FA72-9744-EDA6-4FBECDB23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57" name="Rectangle 5">
            <a:extLst>
              <a:ext uri="{FF2B5EF4-FFF2-40B4-BE49-F238E27FC236}">
                <a16:creationId xmlns:a16="http://schemas.microsoft.com/office/drawing/2014/main" id="{06D6FF1B-17AC-8A83-227B-84F591726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58" name="Freeform 6">
            <a:extLst>
              <a:ext uri="{FF2B5EF4-FFF2-40B4-BE49-F238E27FC236}">
                <a16:creationId xmlns:a16="http://schemas.microsoft.com/office/drawing/2014/main" id="{CF1F209C-0AA4-DAC3-707A-B413229C584A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9" name="Rectangle 7">
            <a:extLst>
              <a:ext uri="{FF2B5EF4-FFF2-40B4-BE49-F238E27FC236}">
                <a16:creationId xmlns:a16="http://schemas.microsoft.com/office/drawing/2014/main" id="{66B15B94-E04C-92D3-7C95-3139F0BA2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0" name="Freeform 8">
            <a:extLst>
              <a:ext uri="{FF2B5EF4-FFF2-40B4-BE49-F238E27FC236}">
                <a16:creationId xmlns:a16="http://schemas.microsoft.com/office/drawing/2014/main" id="{9FCC1AAD-E4E1-7D9A-8C0A-0DD8EFFEE486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61" name="AutoShape 9">
            <a:extLst>
              <a:ext uri="{FF2B5EF4-FFF2-40B4-BE49-F238E27FC236}">
                <a16:creationId xmlns:a16="http://schemas.microsoft.com/office/drawing/2014/main" id="{FF68775A-3A76-44CB-C617-2192BBA1F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2" name="Rectangle 10">
            <a:extLst>
              <a:ext uri="{FF2B5EF4-FFF2-40B4-BE49-F238E27FC236}">
                <a16:creationId xmlns:a16="http://schemas.microsoft.com/office/drawing/2014/main" id="{BACF2AEA-5A36-DDD0-6CA8-D70DB4B80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3" name="Rectangle 11">
            <a:extLst>
              <a:ext uri="{FF2B5EF4-FFF2-40B4-BE49-F238E27FC236}">
                <a16:creationId xmlns:a16="http://schemas.microsoft.com/office/drawing/2014/main" id="{4C7D0A31-A987-53F2-EBCD-6BDBE451C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4" name="AutoShape 12">
            <a:extLst>
              <a:ext uri="{FF2B5EF4-FFF2-40B4-BE49-F238E27FC236}">
                <a16:creationId xmlns:a16="http://schemas.microsoft.com/office/drawing/2014/main" id="{4EAB4155-F64E-55F9-EDEF-36BF1495B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5" name="Rectangle 13">
            <a:extLst>
              <a:ext uri="{FF2B5EF4-FFF2-40B4-BE49-F238E27FC236}">
                <a16:creationId xmlns:a16="http://schemas.microsoft.com/office/drawing/2014/main" id="{21D01666-0490-958B-5485-ECECE4F77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6" name="AutoShape 14">
            <a:extLst>
              <a:ext uri="{FF2B5EF4-FFF2-40B4-BE49-F238E27FC236}">
                <a16:creationId xmlns:a16="http://schemas.microsoft.com/office/drawing/2014/main" id="{1D6B4BB9-0091-83C4-3043-73A46C016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7" name="AutoShape 15">
            <a:extLst>
              <a:ext uri="{FF2B5EF4-FFF2-40B4-BE49-F238E27FC236}">
                <a16:creationId xmlns:a16="http://schemas.microsoft.com/office/drawing/2014/main" id="{140963C7-D48D-B4E4-D081-37D73E661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8" name="AutoShape 16">
            <a:extLst>
              <a:ext uri="{FF2B5EF4-FFF2-40B4-BE49-F238E27FC236}">
                <a16:creationId xmlns:a16="http://schemas.microsoft.com/office/drawing/2014/main" id="{D43D6006-E7F4-0068-3755-57B884AB3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9" name="Rectangle 17">
            <a:extLst>
              <a:ext uri="{FF2B5EF4-FFF2-40B4-BE49-F238E27FC236}">
                <a16:creationId xmlns:a16="http://schemas.microsoft.com/office/drawing/2014/main" id="{0EE90702-91A1-1218-59C9-12A6C5570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0" name="Rectangle 18">
            <a:extLst>
              <a:ext uri="{FF2B5EF4-FFF2-40B4-BE49-F238E27FC236}">
                <a16:creationId xmlns:a16="http://schemas.microsoft.com/office/drawing/2014/main" id="{2D376620-35A3-801D-724E-818221021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86771" name="AutoShape 19">
            <a:extLst>
              <a:ext uri="{FF2B5EF4-FFF2-40B4-BE49-F238E27FC236}">
                <a16:creationId xmlns:a16="http://schemas.microsoft.com/office/drawing/2014/main" id="{F4A2BCF8-8A01-2577-B654-4C6CE1E01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2" name="Rectangle 20">
            <a:extLst>
              <a:ext uri="{FF2B5EF4-FFF2-40B4-BE49-F238E27FC236}">
                <a16:creationId xmlns:a16="http://schemas.microsoft.com/office/drawing/2014/main" id="{0E269345-C05D-474A-57AB-DE6AED93E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3" name="AutoShape 21">
            <a:extLst>
              <a:ext uri="{FF2B5EF4-FFF2-40B4-BE49-F238E27FC236}">
                <a16:creationId xmlns:a16="http://schemas.microsoft.com/office/drawing/2014/main" id="{4ECB7EA8-9301-264D-14B1-708C6FF6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4" name="Freeform 22">
            <a:extLst>
              <a:ext uri="{FF2B5EF4-FFF2-40B4-BE49-F238E27FC236}">
                <a16:creationId xmlns:a16="http://schemas.microsoft.com/office/drawing/2014/main" id="{0DE32736-57E3-4DAA-6AEC-D5F414D010DE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75" name="Rectangle 23">
            <a:extLst>
              <a:ext uri="{FF2B5EF4-FFF2-40B4-BE49-F238E27FC236}">
                <a16:creationId xmlns:a16="http://schemas.microsoft.com/office/drawing/2014/main" id="{11FEFB13-F4D7-8E69-1932-B95572668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6" name="Freeform 24">
            <a:extLst>
              <a:ext uri="{FF2B5EF4-FFF2-40B4-BE49-F238E27FC236}">
                <a16:creationId xmlns:a16="http://schemas.microsoft.com/office/drawing/2014/main" id="{BE06F67C-1434-7579-2ABB-93BCEA9EF0A6}"/>
              </a:ext>
            </a:extLst>
          </p:cNvPr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77" name="AutoShape 25">
            <a:extLst>
              <a:ext uri="{FF2B5EF4-FFF2-40B4-BE49-F238E27FC236}">
                <a16:creationId xmlns:a16="http://schemas.microsoft.com/office/drawing/2014/main" id="{825B87C2-6CA1-6732-562B-D2505AE4C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8" name="Rectangle 26">
            <a:extLst>
              <a:ext uri="{FF2B5EF4-FFF2-40B4-BE49-F238E27FC236}">
                <a16:creationId xmlns:a16="http://schemas.microsoft.com/office/drawing/2014/main" id="{B2F1F326-8D09-5750-10C5-FD1E704C4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9" name="Rectangle 27">
            <a:extLst>
              <a:ext uri="{FF2B5EF4-FFF2-40B4-BE49-F238E27FC236}">
                <a16:creationId xmlns:a16="http://schemas.microsoft.com/office/drawing/2014/main" id="{7055865C-4672-3E11-3AED-8C201939E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0" name="AutoShape 28">
            <a:extLst>
              <a:ext uri="{FF2B5EF4-FFF2-40B4-BE49-F238E27FC236}">
                <a16:creationId xmlns:a16="http://schemas.microsoft.com/office/drawing/2014/main" id="{F8EA904D-2D5E-9CBB-9E3E-D6673BCD2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1" name="Line 29">
            <a:extLst>
              <a:ext uri="{FF2B5EF4-FFF2-40B4-BE49-F238E27FC236}">
                <a16:creationId xmlns:a16="http://schemas.microsoft.com/office/drawing/2014/main" id="{89AC23E7-0DD2-CA52-8894-BE838957E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2" name="Line 30">
            <a:extLst>
              <a:ext uri="{FF2B5EF4-FFF2-40B4-BE49-F238E27FC236}">
                <a16:creationId xmlns:a16="http://schemas.microsoft.com/office/drawing/2014/main" id="{313961C7-88A5-9BD3-2EAE-CE8C7D221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3" name="Line 31">
            <a:extLst>
              <a:ext uri="{FF2B5EF4-FFF2-40B4-BE49-F238E27FC236}">
                <a16:creationId xmlns:a16="http://schemas.microsoft.com/office/drawing/2014/main" id="{5EFBAF61-28C2-B9B9-F1C7-B27AF6A9E3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4" name="Line 32">
            <a:extLst>
              <a:ext uri="{FF2B5EF4-FFF2-40B4-BE49-F238E27FC236}">
                <a16:creationId xmlns:a16="http://schemas.microsoft.com/office/drawing/2014/main" id="{CF6961D5-16C6-E984-1121-6E3E3E44F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5" name="Line 33">
            <a:extLst>
              <a:ext uri="{FF2B5EF4-FFF2-40B4-BE49-F238E27FC236}">
                <a16:creationId xmlns:a16="http://schemas.microsoft.com/office/drawing/2014/main" id="{3373EFB0-E422-2CC6-0899-9C15A09A9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6" name="Line 34">
            <a:extLst>
              <a:ext uri="{FF2B5EF4-FFF2-40B4-BE49-F238E27FC236}">
                <a16:creationId xmlns:a16="http://schemas.microsoft.com/office/drawing/2014/main" id="{C5FCFEFC-19E2-4D5B-FAF3-56B6D3FBA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7" name="Rectangle 35">
            <a:extLst>
              <a:ext uri="{FF2B5EF4-FFF2-40B4-BE49-F238E27FC236}">
                <a16:creationId xmlns:a16="http://schemas.microsoft.com/office/drawing/2014/main" id="{6F0DA602-2CD8-DD7B-5995-751D36E1C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628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1-й грех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788" name="Rectangle 36">
            <a:extLst>
              <a:ext uri="{FF2B5EF4-FFF2-40B4-BE49-F238E27FC236}">
                <a16:creationId xmlns:a16="http://schemas.microsoft.com/office/drawing/2014/main" id="{4BDE5FAF-064D-C8CC-D028-5D3CF0431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006475"/>
            <a:ext cx="8905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1-е Евангелие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789" name="Rectangle 37">
            <a:extLst>
              <a:ext uri="{FF2B5EF4-FFF2-40B4-BE49-F238E27FC236}">
                <a16:creationId xmlns:a16="http://schemas.microsoft.com/office/drawing/2014/main" id="{9A6178FE-B8EC-01BC-7025-1AB970456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728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1-я семья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790" name="Rectangle 38">
            <a:extLst>
              <a:ext uri="{FF2B5EF4-FFF2-40B4-BE49-F238E27FC236}">
                <a16:creationId xmlns:a16="http://schemas.microsoft.com/office/drawing/2014/main" id="{C9174C65-1E7C-B520-6536-D6E6E761A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336675"/>
            <a:ext cx="9096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1-е убийство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791" name="Rectangle 39">
            <a:extLst>
              <a:ext uri="{FF2B5EF4-FFF2-40B4-BE49-F238E27FC236}">
                <a16:creationId xmlns:a16="http://schemas.microsoft.com/office/drawing/2014/main" id="{D6FD0396-C5F9-7FE0-50CC-33F7071CF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955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Потом/радуга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792" name="Rectangle 40">
            <a:extLst>
              <a:ext uri="{FF2B5EF4-FFF2-40B4-BE49-F238E27FC236}">
                <a16:creationId xmlns:a16="http://schemas.microsoft.com/office/drawing/2014/main" id="{686C9C73-25F6-1D35-729F-F47F2CDE7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Башня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793" name="Rectangle 41">
            <a:extLst>
              <a:ext uri="{FF2B5EF4-FFF2-40B4-BE49-F238E27FC236}">
                <a16:creationId xmlns:a16="http://schemas.microsoft.com/office/drawing/2014/main" id="{65C91A61-1FDC-9A8D-0BD7-999A1463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830262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700">
                <a:solidFill>
                  <a:srgbClr val="000000"/>
                </a:solidFill>
                <a:latin typeface="Chicago" charset="0"/>
              </a:rPr>
              <a:t> СОТВОРЕНИЕ</a:t>
            </a:r>
            <a:endParaRPr lang="en-US" altLang="en-US" sz="7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794" name="Rectangle 42">
            <a:extLst>
              <a:ext uri="{FF2B5EF4-FFF2-40B4-BE49-F238E27FC236}">
                <a16:creationId xmlns:a16="http://schemas.microsoft.com/office/drawing/2014/main" id="{4D9EF692-0487-94CB-FD43-65F37126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271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-е муж. и жен.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795" name="Line 43">
            <a:extLst>
              <a:ext uri="{FF2B5EF4-FFF2-40B4-BE49-F238E27FC236}">
                <a16:creationId xmlns:a16="http://schemas.microsoft.com/office/drawing/2014/main" id="{493EC8B0-41FA-6181-7F48-3513AB1978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96" name="Line 44">
            <a:extLst>
              <a:ext uri="{FF2B5EF4-FFF2-40B4-BE49-F238E27FC236}">
                <a16:creationId xmlns:a16="http://schemas.microsoft.com/office/drawing/2014/main" id="{45214DC6-14F5-BAF0-D190-E1D539001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97" name="Rectangle 45">
            <a:extLst>
              <a:ext uri="{FF2B5EF4-FFF2-40B4-BE49-F238E27FC236}">
                <a16:creationId xmlns:a16="http://schemas.microsoft.com/office/drawing/2014/main" id="{1AFB8AE2-E1AD-EB36-9AF1-4B91C9BE8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98" name="Rectangle 46">
            <a:extLst>
              <a:ext uri="{FF2B5EF4-FFF2-40B4-BE49-F238E27FC236}">
                <a16:creationId xmlns:a16="http://schemas.microsoft.com/office/drawing/2014/main" id="{34107399-F6A7-A2A0-6911-875AA4BF1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7588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 – П – Б 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799" name="Rectangle 47">
            <a:extLst>
              <a:ext uri="{FF2B5EF4-FFF2-40B4-BE49-F238E27FC236}">
                <a16:creationId xmlns:a16="http://schemas.microsoft.com/office/drawing/2014/main" id="{30A3A163-BE03-BC38-17F2-9F422553E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811463"/>
            <a:ext cx="5397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 – И 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00" name="Rectangle 48">
            <a:extLst>
              <a:ext uri="{FF2B5EF4-FFF2-40B4-BE49-F238E27FC236}">
                <a16:creationId xmlns:a16="http://schemas.microsoft.com/office/drawing/2014/main" id="{CE5BA68F-15A1-1767-3EE3-0FAB909F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12</a:t>
            </a:r>
          </a:p>
        </p:txBody>
      </p:sp>
      <p:sp>
        <p:nvSpPr>
          <p:cNvPr id="586801" name="Rectangle 49">
            <a:extLst>
              <a:ext uri="{FF2B5EF4-FFF2-40B4-BE49-F238E27FC236}">
                <a16:creationId xmlns:a16="http://schemas.microsoft.com/office/drawing/2014/main" id="{7D9FAFAF-BEB7-89F1-CB8F-6B7D378B6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ПРИЗЫВ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02" name="Rectangle 50">
            <a:extLst>
              <a:ext uri="{FF2B5EF4-FFF2-40B4-BE49-F238E27FC236}">
                <a16:creationId xmlns:a16="http://schemas.microsoft.com/office/drawing/2014/main" id="{59DD9EC6-F4A6-E5C4-65ED-B0E99EE46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 АВРААМ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803" name="Rectangle 51">
            <a:extLst>
              <a:ext uri="{FF2B5EF4-FFF2-40B4-BE49-F238E27FC236}">
                <a16:creationId xmlns:a16="http://schemas.microsoft.com/office/drawing/2014/main" id="{CA7D52A2-E7BD-0305-BC29-9AF17888D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624138"/>
            <a:ext cx="5397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 – И 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04" name="Line 52">
            <a:extLst>
              <a:ext uri="{FF2B5EF4-FFF2-40B4-BE49-F238E27FC236}">
                <a16:creationId xmlns:a16="http://schemas.microsoft.com/office/drawing/2014/main" id="{121D7EC5-88ED-AD5B-6F78-D44A20FC5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05" name="Line 53">
            <a:extLst>
              <a:ext uri="{FF2B5EF4-FFF2-40B4-BE49-F238E27FC236}">
                <a16:creationId xmlns:a16="http://schemas.microsoft.com/office/drawing/2014/main" id="{FEBC67B1-3001-D64C-4F3C-AA9B18343B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06" name="Rectangle 54">
            <a:extLst>
              <a:ext uri="{FF2B5EF4-FFF2-40B4-BE49-F238E27FC236}">
                <a16:creationId xmlns:a16="http://schemas.microsoft.com/office/drawing/2014/main" id="{7B6745C5-B929-4D20-2582-EFBA2E398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ИОСИФ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807" name="Rectangle 55">
            <a:extLst>
              <a:ext uri="{FF2B5EF4-FFF2-40B4-BE49-F238E27FC236}">
                <a16:creationId xmlns:a16="http://schemas.microsoft.com/office/drawing/2014/main" id="{D361C66F-16C4-7B61-6DB3-B39653D7D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7445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Рабство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08" name="Rectangle 56">
            <a:extLst>
              <a:ext uri="{FF2B5EF4-FFF2-40B4-BE49-F238E27FC236}">
                <a16:creationId xmlns:a16="http://schemas.microsoft.com/office/drawing/2014/main" id="{7FEEE02E-EDBD-BC0F-91CE-55D92B295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430</a:t>
            </a:r>
          </a:p>
        </p:txBody>
      </p:sp>
      <p:sp>
        <p:nvSpPr>
          <p:cNvPr id="586809" name="Line 57">
            <a:extLst>
              <a:ext uri="{FF2B5EF4-FFF2-40B4-BE49-F238E27FC236}">
                <a16:creationId xmlns:a16="http://schemas.microsoft.com/office/drawing/2014/main" id="{7FA0903E-C74E-186F-BD98-374A7B73C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0" name="Line 58">
            <a:extLst>
              <a:ext uri="{FF2B5EF4-FFF2-40B4-BE49-F238E27FC236}">
                <a16:creationId xmlns:a16="http://schemas.microsoft.com/office/drawing/2014/main" id="{BB3FEF62-EE37-8EF3-1AD4-FF02E7EE7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1" name="Line 59">
            <a:extLst>
              <a:ext uri="{FF2B5EF4-FFF2-40B4-BE49-F238E27FC236}">
                <a16:creationId xmlns:a16="http://schemas.microsoft.com/office/drawing/2014/main" id="{9D8CBDEA-947E-5230-112B-97251FB118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2" name="Line 60">
            <a:extLst>
              <a:ext uri="{FF2B5EF4-FFF2-40B4-BE49-F238E27FC236}">
                <a16:creationId xmlns:a16="http://schemas.microsoft.com/office/drawing/2014/main" id="{8E6354E8-C806-6F22-E970-2E04E1EB40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3" name="Line 61">
            <a:extLst>
              <a:ext uri="{FF2B5EF4-FFF2-40B4-BE49-F238E27FC236}">
                <a16:creationId xmlns:a16="http://schemas.microsoft.com/office/drawing/2014/main" id="{237CB53C-6BCE-443B-12BC-8E4FCF4C91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4" name="Line 62">
            <a:extLst>
              <a:ext uri="{FF2B5EF4-FFF2-40B4-BE49-F238E27FC236}">
                <a16:creationId xmlns:a16="http://schemas.microsoft.com/office/drawing/2014/main" id="{F1A037D7-2895-915C-160E-A4655576D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5" name="Line 63">
            <a:extLst>
              <a:ext uri="{FF2B5EF4-FFF2-40B4-BE49-F238E27FC236}">
                <a16:creationId xmlns:a16="http://schemas.microsoft.com/office/drawing/2014/main" id="{B2B8BE9A-1AEF-D537-B5DB-9C55B540F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6" name="Line 64">
            <a:extLst>
              <a:ext uri="{FF2B5EF4-FFF2-40B4-BE49-F238E27FC236}">
                <a16:creationId xmlns:a16="http://schemas.microsoft.com/office/drawing/2014/main" id="{2A877409-B6D4-987F-CCF1-E211E1E210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7" name="Rectangle 65">
            <a:extLst>
              <a:ext uri="{FF2B5EF4-FFF2-40B4-BE49-F238E27FC236}">
                <a16:creationId xmlns:a16="http://schemas.microsoft.com/office/drawing/2014/main" id="{75F83EE3-39B1-9ACA-8D33-41A640AB5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818" name="Rectangle 66">
            <a:extLst>
              <a:ext uri="{FF2B5EF4-FFF2-40B4-BE49-F238E27FC236}">
                <a16:creationId xmlns:a16="http://schemas.microsoft.com/office/drawing/2014/main" id="{A0ADB604-0D63-3F0F-67B3-FEB9FC5BB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19" name="Rectangle 67">
            <a:extLst>
              <a:ext uri="{FF2B5EF4-FFF2-40B4-BE49-F238E27FC236}">
                <a16:creationId xmlns:a16="http://schemas.microsoft.com/office/drawing/2014/main" id="{47844D2E-57B0-37A7-112C-8903E7B47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6969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 – Г – Б 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20" name="Rectangle 68">
            <a:extLst>
              <a:ext uri="{FF2B5EF4-FFF2-40B4-BE49-F238E27FC236}">
                <a16:creationId xmlns:a16="http://schemas.microsoft.com/office/drawing/2014/main" id="{D3F2B17F-179A-04FA-3F23-2CE21ABB9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900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21" name="Rectangle 69">
            <a:extLst>
              <a:ext uri="{FF2B5EF4-FFF2-40B4-BE49-F238E27FC236}">
                <a16:creationId xmlns:a16="http://schemas.microsoft.com/office/drawing/2014/main" id="{E84F3B42-612B-8F06-A617-329421CAE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86822" name="Rectangle 70">
            <a:extLst>
              <a:ext uri="{FF2B5EF4-FFF2-40B4-BE49-F238E27FC236}">
                <a16:creationId xmlns:a16="http://schemas.microsoft.com/office/drawing/2014/main" id="{7065C109-042F-DECD-863D-965B6FA1C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5368925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23" name="Line 71">
            <a:extLst>
              <a:ext uri="{FF2B5EF4-FFF2-40B4-BE49-F238E27FC236}">
                <a16:creationId xmlns:a16="http://schemas.microsoft.com/office/drawing/2014/main" id="{5897142E-D4F6-19DF-CDC9-70B9F66F8B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24" name="Rectangle 72">
            <a:extLst>
              <a:ext uri="{FF2B5EF4-FFF2-40B4-BE49-F238E27FC236}">
                <a16:creationId xmlns:a16="http://schemas.microsoft.com/office/drawing/2014/main" id="{87854970-AA10-B389-D7C8-86B5662AA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25" name="Line 73">
            <a:extLst>
              <a:ext uri="{FF2B5EF4-FFF2-40B4-BE49-F238E27FC236}">
                <a16:creationId xmlns:a16="http://schemas.microsoft.com/office/drawing/2014/main" id="{7A9BD91F-4D9C-AC3F-7B4F-15A4A20AA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26" name="Line 74">
            <a:extLst>
              <a:ext uri="{FF2B5EF4-FFF2-40B4-BE49-F238E27FC236}">
                <a16:creationId xmlns:a16="http://schemas.microsoft.com/office/drawing/2014/main" id="{87F0E587-A7C5-33BB-224D-01B78025D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27" name="Line 75">
            <a:extLst>
              <a:ext uri="{FF2B5EF4-FFF2-40B4-BE49-F238E27FC236}">
                <a16:creationId xmlns:a16="http://schemas.microsoft.com/office/drawing/2014/main" id="{77988EA5-0E52-74CB-9F28-6D23AF932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28" name="Rectangle 76">
            <a:extLst>
              <a:ext uri="{FF2B5EF4-FFF2-40B4-BE49-F238E27FC236}">
                <a16:creationId xmlns:a16="http://schemas.microsoft.com/office/drawing/2014/main" id="{63D16E4A-13CC-E96B-1291-72B77C47B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829" name="Rectangle 77">
            <a:extLst>
              <a:ext uri="{FF2B5EF4-FFF2-40B4-BE49-F238E27FC236}">
                <a16:creationId xmlns:a16="http://schemas.microsoft.com/office/drawing/2014/main" id="{CB724D50-CA67-D6A8-8F77-5FA36B4A1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75" y="5851525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30" name="Rectangle 78">
            <a:extLst>
              <a:ext uri="{FF2B5EF4-FFF2-40B4-BE49-F238E27FC236}">
                <a16:creationId xmlns:a16="http://schemas.microsoft.com/office/drawing/2014/main" id="{333DE73F-84C1-B4BE-340F-840A695B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588" y="6042025"/>
            <a:ext cx="10620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6831" name="AutoShape 79">
            <a:extLst>
              <a:ext uri="{FF2B5EF4-FFF2-40B4-BE49-F238E27FC236}">
                <a16:creationId xmlns:a16="http://schemas.microsoft.com/office/drawing/2014/main" id="{750683EE-8535-6BD3-9DDC-56C3013B1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32" name="Freeform 80">
            <a:extLst>
              <a:ext uri="{FF2B5EF4-FFF2-40B4-BE49-F238E27FC236}">
                <a16:creationId xmlns:a16="http://schemas.microsoft.com/office/drawing/2014/main" id="{7D9CAE9B-290E-0A19-0B4F-EDD5B7FDB6F9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3" name="Freeform 81">
            <a:extLst>
              <a:ext uri="{FF2B5EF4-FFF2-40B4-BE49-F238E27FC236}">
                <a16:creationId xmlns:a16="http://schemas.microsoft.com/office/drawing/2014/main" id="{4C2BA3BE-490E-882C-0B7E-2CC8F68FF32D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4" name="Freeform 82">
            <a:extLst>
              <a:ext uri="{FF2B5EF4-FFF2-40B4-BE49-F238E27FC236}">
                <a16:creationId xmlns:a16="http://schemas.microsoft.com/office/drawing/2014/main" id="{118EE821-26B9-A732-413D-B69F93384C91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5" name="Freeform 83">
            <a:extLst>
              <a:ext uri="{FF2B5EF4-FFF2-40B4-BE49-F238E27FC236}">
                <a16:creationId xmlns:a16="http://schemas.microsoft.com/office/drawing/2014/main" id="{A1FE64D8-4E81-3082-20C7-67BE20470676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6" name="Freeform 84">
            <a:extLst>
              <a:ext uri="{FF2B5EF4-FFF2-40B4-BE49-F238E27FC236}">
                <a16:creationId xmlns:a16="http://schemas.microsoft.com/office/drawing/2014/main" id="{DD32A7E2-5B37-4064-2047-714BA056309D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7" name="Freeform 85">
            <a:extLst>
              <a:ext uri="{FF2B5EF4-FFF2-40B4-BE49-F238E27FC236}">
                <a16:creationId xmlns:a16="http://schemas.microsoft.com/office/drawing/2014/main" id="{889EFF5B-5A62-AA6C-2FDE-2F228DA6908B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8" name="Freeform 86">
            <a:extLst>
              <a:ext uri="{FF2B5EF4-FFF2-40B4-BE49-F238E27FC236}">
                <a16:creationId xmlns:a16="http://schemas.microsoft.com/office/drawing/2014/main" id="{26BA0A12-F7C7-76B5-6CCF-54F2A7AB7481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9" name="Freeform 87">
            <a:extLst>
              <a:ext uri="{FF2B5EF4-FFF2-40B4-BE49-F238E27FC236}">
                <a16:creationId xmlns:a16="http://schemas.microsoft.com/office/drawing/2014/main" id="{24E08A18-617D-D135-2552-AB403B6AF08B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0" name="Freeform 88">
            <a:extLst>
              <a:ext uri="{FF2B5EF4-FFF2-40B4-BE49-F238E27FC236}">
                <a16:creationId xmlns:a16="http://schemas.microsoft.com/office/drawing/2014/main" id="{5A7BE578-5D3E-1CFF-4480-4553BD3AE2B5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1" name="Freeform 89">
            <a:extLst>
              <a:ext uri="{FF2B5EF4-FFF2-40B4-BE49-F238E27FC236}">
                <a16:creationId xmlns:a16="http://schemas.microsoft.com/office/drawing/2014/main" id="{8C8F92CE-A54E-18D8-AA50-A588DCE7B776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2" name="Freeform 90">
            <a:extLst>
              <a:ext uri="{FF2B5EF4-FFF2-40B4-BE49-F238E27FC236}">
                <a16:creationId xmlns:a16="http://schemas.microsoft.com/office/drawing/2014/main" id="{FD0541CC-8FE9-BD72-582B-2963E0DC4A25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3" name="Freeform 91">
            <a:extLst>
              <a:ext uri="{FF2B5EF4-FFF2-40B4-BE49-F238E27FC236}">
                <a16:creationId xmlns:a16="http://schemas.microsoft.com/office/drawing/2014/main" id="{D9533A8B-3F92-D4F8-F2F1-F4715B45D70B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4" name="Freeform 92">
            <a:extLst>
              <a:ext uri="{FF2B5EF4-FFF2-40B4-BE49-F238E27FC236}">
                <a16:creationId xmlns:a16="http://schemas.microsoft.com/office/drawing/2014/main" id="{C41FF95A-31E1-1359-A80A-78A73D98D24D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5" name="Freeform 93">
            <a:extLst>
              <a:ext uri="{FF2B5EF4-FFF2-40B4-BE49-F238E27FC236}">
                <a16:creationId xmlns:a16="http://schemas.microsoft.com/office/drawing/2014/main" id="{FC3DDA68-01B0-A3BB-1178-B3D745583BF1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6" name="Freeform 94">
            <a:extLst>
              <a:ext uri="{FF2B5EF4-FFF2-40B4-BE49-F238E27FC236}">
                <a16:creationId xmlns:a16="http://schemas.microsoft.com/office/drawing/2014/main" id="{2B4450B7-3D74-E7F9-9703-EDA3DB6C2CEB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7" name="Freeform 95">
            <a:extLst>
              <a:ext uri="{FF2B5EF4-FFF2-40B4-BE49-F238E27FC236}">
                <a16:creationId xmlns:a16="http://schemas.microsoft.com/office/drawing/2014/main" id="{E155AB5E-55EA-A33B-B7F8-660795D40031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8" name="Freeform 96">
            <a:extLst>
              <a:ext uri="{FF2B5EF4-FFF2-40B4-BE49-F238E27FC236}">
                <a16:creationId xmlns:a16="http://schemas.microsoft.com/office/drawing/2014/main" id="{4114A5ED-6D9F-DE6E-FADC-4C3722269915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9" name="Freeform 97">
            <a:extLst>
              <a:ext uri="{FF2B5EF4-FFF2-40B4-BE49-F238E27FC236}">
                <a16:creationId xmlns:a16="http://schemas.microsoft.com/office/drawing/2014/main" id="{E4A716C4-6A49-F69A-FB24-44B7628781DE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0" name="Freeform 98">
            <a:extLst>
              <a:ext uri="{FF2B5EF4-FFF2-40B4-BE49-F238E27FC236}">
                <a16:creationId xmlns:a16="http://schemas.microsoft.com/office/drawing/2014/main" id="{441C4376-2988-BDAC-2BEF-64F6D9F8BC30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1" name="Freeform 99">
            <a:extLst>
              <a:ext uri="{FF2B5EF4-FFF2-40B4-BE49-F238E27FC236}">
                <a16:creationId xmlns:a16="http://schemas.microsoft.com/office/drawing/2014/main" id="{5CDD79F5-FCE6-0187-0357-EF3A3D4329ED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2" name="Freeform 100">
            <a:extLst>
              <a:ext uri="{FF2B5EF4-FFF2-40B4-BE49-F238E27FC236}">
                <a16:creationId xmlns:a16="http://schemas.microsoft.com/office/drawing/2014/main" id="{8F9B1610-5DE4-9169-1946-0C3CAEF7D3C2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3" name="Freeform 101">
            <a:extLst>
              <a:ext uri="{FF2B5EF4-FFF2-40B4-BE49-F238E27FC236}">
                <a16:creationId xmlns:a16="http://schemas.microsoft.com/office/drawing/2014/main" id="{8756EDC3-1E6F-E45F-3DC9-F04D19D2B921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4" name="Freeform 102">
            <a:extLst>
              <a:ext uri="{FF2B5EF4-FFF2-40B4-BE49-F238E27FC236}">
                <a16:creationId xmlns:a16="http://schemas.microsoft.com/office/drawing/2014/main" id="{60E74B9F-00DF-704D-21A5-F690A3515F72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5" name="Freeform 103">
            <a:extLst>
              <a:ext uri="{FF2B5EF4-FFF2-40B4-BE49-F238E27FC236}">
                <a16:creationId xmlns:a16="http://schemas.microsoft.com/office/drawing/2014/main" id="{BFDD8E44-7E28-D532-6652-E2AFCEB19C41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6" name="Freeform 104">
            <a:extLst>
              <a:ext uri="{FF2B5EF4-FFF2-40B4-BE49-F238E27FC236}">
                <a16:creationId xmlns:a16="http://schemas.microsoft.com/office/drawing/2014/main" id="{9CCE167B-475A-94F1-8F86-08FA6F0ADB55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7" name="Freeform 105">
            <a:extLst>
              <a:ext uri="{FF2B5EF4-FFF2-40B4-BE49-F238E27FC236}">
                <a16:creationId xmlns:a16="http://schemas.microsoft.com/office/drawing/2014/main" id="{A6DEF269-C2B4-DACA-ADFF-716518E5703A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8" name="Freeform 106">
            <a:extLst>
              <a:ext uri="{FF2B5EF4-FFF2-40B4-BE49-F238E27FC236}">
                <a16:creationId xmlns:a16="http://schemas.microsoft.com/office/drawing/2014/main" id="{42A22299-8202-D3F9-6CF9-68B209C9A431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9" name="Freeform 107">
            <a:extLst>
              <a:ext uri="{FF2B5EF4-FFF2-40B4-BE49-F238E27FC236}">
                <a16:creationId xmlns:a16="http://schemas.microsoft.com/office/drawing/2014/main" id="{54ECF23C-1176-3D4B-B4BE-F37459661BAF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0" name="Freeform 108">
            <a:extLst>
              <a:ext uri="{FF2B5EF4-FFF2-40B4-BE49-F238E27FC236}">
                <a16:creationId xmlns:a16="http://schemas.microsoft.com/office/drawing/2014/main" id="{50C07831-AE4B-524A-8D9F-C42BC73E47A6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1" name="Freeform 109">
            <a:extLst>
              <a:ext uri="{FF2B5EF4-FFF2-40B4-BE49-F238E27FC236}">
                <a16:creationId xmlns:a16="http://schemas.microsoft.com/office/drawing/2014/main" id="{9E09C16A-B018-7835-6156-30742AE1F897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2" name="Freeform 110">
            <a:extLst>
              <a:ext uri="{FF2B5EF4-FFF2-40B4-BE49-F238E27FC236}">
                <a16:creationId xmlns:a16="http://schemas.microsoft.com/office/drawing/2014/main" id="{E579A998-7C6A-3EC1-0A26-AEE896918AB9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3" name="Freeform 111">
            <a:extLst>
              <a:ext uri="{FF2B5EF4-FFF2-40B4-BE49-F238E27FC236}">
                <a16:creationId xmlns:a16="http://schemas.microsoft.com/office/drawing/2014/main" id="{8E696533-A4DF-F17A-040B-BB266C4EF7C7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4" name="Freeform 112">
            <a:extLst>
              <a:ext uri="{FF2B5EF4-FFF2-40B4-BE49-F238E27FC236}">
                <a16:creationId xmlns:a16="http://schemas.microsoft.com/office/drawing/2014/main" id="{193BC9A6-AF67-05C8-C919-95BDB8C0F5EF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5" name="Freeform 113">
            <a:extLst>
              <a:ext uri="{FF2B5EF4-FFF2-40B4-BE49-F238E27FC236}">
                <a16:creationId xmlns:a16="http://schemas.microsoft.com/office/drawing/2014/main" id="{49A633A3-4827-2535-1408-B1935D4898AE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6" name="Freeform 114">
            <a:extLst>
              <a:ext uri="{FF2B5EF4-FFF2-40B4-BE49-F238E27FC236}">
                <a16:creationId xmlns:a16="http://schemas.microsoft.com/office/drawing/2014/main" id="{05F6C8C3-0E47-4EE3-AC11-02C30C3639FD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7" name="Freeform 115">
            <a:extLst>
              <a:ext uri="{FF2B5EF4-FFF2-40B4-BE49-F238E27FC236}">
                <a16:creationId xmlns:a16="http://schemas.microsoft.com/office/drawing/2014/main" id="{8F1C6132-27A6-8F62-B86F-8E21C28E7E0B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8" name="Freeform 116">
            <a:extLst>
              <a:ext uri="{FF2B5EF4-FFF2-40B4-BE49-F238E27FC236}">
                <a16:creationId xmlns:a16="http://schemas.microsoft.com/office/drawing/2014/main" id="{39B88623-7BC6-7B82-724D-5D859C66CD0D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9" name="Freeform 117">
            <a:extLst>
              <a:ext uri="{FF2B5EF4-FFF2-40B4-BE49-F238E27FC236}">
                <a16:creationId xmlns:a16="http://schemas.microsoft.com/office/drawing/2014/main" id="{CD9CCF0B-4D9E-6AE4-7A34-8D2B9D713246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0" name="Freeform 118">
            <a:extLst>
              <a:ext uri="{FF2B5EF4-FFF2-40B4-BE49-F238E27FC236}">
                <a16:creationId xmlns:a16="http://schemas.microsoft.com/office/drawing/2014/main" id="{F8C8ABD9-457A-C07F-5748-6C9ED70366C4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1" name="Freeform 119">
            <a:extLst>
              <a:ext uri="{FF2B5EF4-FFF2-40B4-BE49-F238E27FC236}">
                <a16:creationId xmlns:a16="http://schemas.microsoft.com/office/drawing/2014/main" id="{3FC7F90D-7E57-E2CA-9578-43859E08A971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2" name="Freeform 120">
            <a:extLst>
              <a:ext uri="{FF2B5EF4-FFF2-40B4-BE49-F238E27FC236}">
                <a16:creationId xmlns:a16="http://schemas.microsoft.com/office/drawing/2014/main" id="{25C6C67E-3C3E-02E5-7F4D-578407A4A898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3" name="Freeform 121">
            <a:extLst>
              <a:ext uri="{FF2B5EF4-FFF2-40B4-BE49-F238E27FC236}">
                <a16:creationId xmlns:a16="http://schemas.microsoft.com/office/drawing/2014/main" id="{3BD9F341-18D3-D79B-0B3F-5179B43179FC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4" name="Freeform 122">
            <a:extLst>
              <a:ext uri="{FF2B5EF4-FFF2-40B4-BE49-F238E27FC236}">
                <a16:creationId xmlns:a16="http://schemas.microsoft.com/office/drawing/2014/main" id="{B96FD46E-C091-F6DA-D0D2-F86F4C1E8757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8" name="Freeform 126">
            <a:extLst>
              <a:ext uri="{FF2B5EF4-FFF2-40B4-BE49-F238E27FC236}">
                <a16:creationId xmlns:a16="http://schemas.microsoft.com/office/drawing/2014/main" id="{926FEA6C-CAA8-C98A-14B4-22B499B7F57E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6881" name="Picture 129">
            <a:extLst>
              <a:ext uri="{FF2B5EF4-FFF2-40B4-BE49-F238E27FC236}">
                <a16:creationId xmlns:a16="http://schemas.microsoft.com/office/drawing/2014/main" id="{995302F8-F230-50ED-71DB-D4B284DF49B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6882" name="Line 130">
            <a:extLst>
              <a:ext uri="{FF2B5EF4-FFF2-40B4-BE49-F238E27FC236}">
                <a16:creationId xmlns:a16="http://schemas.microsoft.com/office/drawing/2014/main" id="{82C6C20A-D775-545D-80CA-CF4F6E9A1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83" name="Freeform 131">
            <a:extLst>
              <a:ext uri="{FF2B5EF4-FFF2-40B4-BE49-F238E27FC236}">
                <a16:creationId xmlns:a16="http://schemas.microsoft.com/office/drawing/2014/main" id="{CC06F0FA-99FD-DFF2-7534-FF6E1E9C3A14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84" name="Rectangle 132">
            <a:extLst>
              <a:ext uri="{FF2B5EF4-FFF2-40B4-BE49-F238E27FC236}">
                <a16:creationId xmlns:a16="http://schemas.microsoft.com/office/drawing/2014/main" id="{88E7AD56-24F3-781F-25B5-2FC08F00C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Times" charset="0"/>
                <a:ea typeface="ＭＳ Ｐゴシック" charset="0"/>
              </a:rPr>
              <a:t> </a:t>
            </a:r>
          </a:p>
        </p:txBody>
      </p:sp>
      <p:sp>
        <p:nvSpPr>
          <p:cNvPr id="586885" name="Rectangle 133">
            <a:extLst>
              <a:ext uri="{FF2B5EF4-FFF2-40B4-BE49-F238E27FC236}">
                <a16:creationId xmlns:a16="http://schemas.microsoft.com/office/drawing/2014/main" id="{BE053F52-A268-35E9-2EA4-0BEB57A16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86" name="Rectangle 134">
            <a:extLst>
              <a:ext uri="{FF2B5EF4-FFF2-40B4-BE49-F238E27FC236}">
                <a16:creationId xmlns:a16="http://schemas.microsoft.com/office/drawing/2014/main" id="{9244B138-0DDD-5373-EA91-4986BEE0A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87" name="Rectangle 135">
            <a:extLst>
              <a:ext uri="{FF2B5EF4-FFF2-40B4-BE49-F238E27FC236}">
                <a16:creationId xmlns:a16="http://schemas.microsoft.com/office/drawing/2014/main" id="{5B371DE4-3840-9C5F-867C-D89F7F0CD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88" name="Rectangle 136">
            <a:extLst>
              <a:ext uri="{FF2B5EF4-FFF2-40B4-BE49-F238E27FC236}">
                <a16:creationId xmlns:a16="http://schemas.microsoft.com/office/drawing/2014/main" id="{489B6093-BEF9-3F6A-5818-2A6709CC4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89" name="Rectangle 137">
            <a:extLst>
              <a:ext uri="{FF2B5EF4-FFF2-40B4-BE49-F238E27FC236}">
                <a16:creationId xmlns:a16="http://schemas.microsoft.com/office/drawing/2014/main" id="{A2EF05DE-23A6-3A34-BAB1-1C44A67F5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90" name="Rectangle 138">
            <a:extLst>
              <a:ext uri="{FF2B5EF4-FFF2-40B4-BE49-F238E27FC236}">
                <a16:creationId xmlns:a16="http://schemas.microsoft.com/office/drawing/2014/main" id="{EC163040-9B75-5518-B984-84AEF2EBC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Times" charset="0"/>
                <a:ea typeface="ＭＳ Ｐゴシック" charset="0"/>
              </a:rPr>
              <a:t>S</a:t>
            </a:r>
          </a:p>
        </p:txBody>
      </p:sp>
      <p:sp>
        <p:nvSpPr>
          <p:cNvPr id="586891" name="Rectangle 139">
            <a:extLst>
              <a:ext uri="{FF2B5EF4-FFF2-40B4-BE49-F238E27FC236}">
                <a16:creationId xmlns:a16="http://schemas.microsoft.com/office/drawing/2014/main" id="{A4ACA1A2-E97C-8B8C-EADF-551AB95BC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(2000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586892" name="Rectangle 140">
            <a:extLst>
              <a:ext uri="{FF2B5EF4-FFF2-40B4-BE49-F238E27FC236}">
                <a16:creationId xmlns:a16="http://schemas.microsoft.com/office/drawing/2014/main" id="{C8195FD9-97BA-2448-08E9-26FF91534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2355850"/>
            <a:ext cx="2743200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C 7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М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86894" name="Rectangle 142">
            <a:extLst>
              <a:ext uri="{FF2B5EF4-FFF2-40B4-BE49-F238E27FC236}">
                <a16:creationId xmlns:a16="http://schemas.microsoft.com/office/drawing/2014/main" id="{02671349-CCF4-9FA0-764E-785739D09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ea typeface="ＭＳ Ｐゴシック" charset="0"/>
              </a:rPr>
              <a:t>7 = 4 + 3 </a:t>
            </a:r>
          </a:p>
        </p:txBody>
      </p:sp>
      <p:sp>
        <p:nvSpPr>
          <p:cNvPr id="586896" name="Rectangle 144">
            <a:extLst>
              <a:ext uri="{FF2B5EF4-FFF2-40B4-BE49-F238E27FC236}">
                <a16:creationId xmlns:a16="http://schemas.microsoft.com/office/drawing/2014/main" id="{6AC79855-0310-E52B-F453-95C001C62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97" name="Line 145">
            <a:extLst>
              <a:ext uri="{FF2B5EF4-FFF2-40B4-BE49-F238E27FC236}">
                <a16:creationId xmlns:a16="http://schemas.microsoft.com/office/drawing/2014/main" id="{C49C27AA-3888-E646-ED89-D0011AECD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813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98" name="Rectangle 146">
            <a:extLst>
              <a:ext uri="{FF2B5EF4-FFF2-40B4-BE49-F238E27FC236}">
                <a16:creationId xmlns:a16="http://schemas.microsoft.com/office/drawing/2014/main" id="{AF2D82E1-68B9-69C6-01FA-808A54815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39750"/>
            <a:ext cx="511175" cy="375920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99" name="Text Box 147">
            <a:extLst>
              <a:ext uri="{FF2B5EF4-FFF2-40B4-BE49-F238E27FC236}">
                <a16:creationId xmlns:a16="http://schemas.microsoft.com/office/drawing/2014/main" id="{FA502045-B31E-578E-DF93-C29542867F7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73562" y="2143126"/>
            <a:ext cx="365601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3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ОБЩЕСТВА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86900" name="Rectangle 148">
            <a:extLst>
              <a:ext uri="{FF2B5EF4-FFF2-40B4-BE49-F238E27FC236}">
                <a16:creationId xmlns:a16="http://schemas.microsoft.com/office/drawing/2014/main" id="{FB29247B-9E56-1857-CDC9-4A2464986E0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01" name="Rectangle 149">
            <a:extLst>
              <a:ext uri="{FF2B5EF4-FFF2-40B4-BE49-F238E27FC236}">
                <a16:creationId xmlns:a16="http://schemas.microsoft.com/office/drawing/2014/main" id="{A6962056-8DDB-81E6-FF89-F8107EB72B2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02" name="Text Box 150">
            <a:extLst>
              <a:ext uri="{FF2B5EF4-FFF2-40B4-BE49-F238E27FC236}">
                <a16:creationId xmlns:a16="http://schemas.microsoft.com/office/drawing/2014/main" id="{1C323B5B-567B-8E41-071A-75F35D5D0798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970588" y="4475162"/>
            <a:ext cx="484188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М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86903" name="Text Box 151">
            <a:extLst>
              <a:ext uri="{FF2B5EF4-FFF2-40B4-BE49-F238E27FC236}">
                <a16:creationId xmlns:a16="http://schemas.microsoft.com/office/drawing/2014/main" id="{E7F343E2-698D-C1B5-1E27-CBB38F59AB8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58682" y="5482431"/>
            <a:ext cx="4572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И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86904" name="Rectangle 152">
            <a:extLst>
              <a:ext uri="{FF2B5EF4-FFF2-40B4-BE49-F238E27FC236}">
                <a16:creationId xmlns:a16="http://schemas.microsoft.com/office/drawing/2014/main" id="{B352A781-0567-5913-F4C9-C094F1879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05" name="Text Box 153">
            <a:extLst>
              <a:ext uri="{FF2B5EF4-FFF2-40B4-BE49-F238E27FC236}">
                <a16:creationId xmlns:a16="http://schemas.microsoft.com/office/drawing/2014/main" id="{0F79A8D1-B6F1-AA14-4226-6AC893FA906F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482057" y="3867943"/>
            <a:ext cx="26352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ЧЕЛОВЕКА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86906" name="Rectangle 154">
            <a:extLst>
              <a:ext uri="{FF2B5EF4-FFF2-40B4-BE49-F238E27FC236}">
                <a16:creationId xmlns:a16="http://schemas.microsoft.com/office/drawing/2014/main" id="{E6B03972-9ADA-361B-F4D3-91DA551CE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07" name="Rectangle 155">
            <a:extLst>
              <a:ext uri="{FF2B5EF4-FFF2-40B4-BE49-F238E27FC236}">
                <a16:creationId xmlns:a16="http://schemas.microsoft.com/office/drawing/2014/main" id="{8F643217-27F5-E47A-D4BB-CC5A62E070B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08" name="Text Box 156">
            <a:extLst>
              <a:ext uri="{FF2B5EF4-FFF2-40B4-BE49-F238E27FC236}">
                <a16:creationId xmlns:a16="http://schemas.microsoft.com/office/drawing/2014/main" id="{73FA4A53-B988-FE0F-BF74-A23FFD0B8E6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ea typeface="ＭＳ Ｐゴシック" charset="0"/>
              </a:rPr>
              <a:t>C</a:t>
            </a:r>
          </a:p>
        </p:txBody>
      </p:sp>
      <p:sp>
        <p:nvSpPr>
          <p:cNvPr id="586909" name="Freeform 157">
            <a:extLst>
              <a:ext uri="{FF2B5EF4-FFF2-40B4-BE49-F238E27FC236}">
                <a16:creationId xmlns:a16="http://schemas.microsoft.com/office/drawing/2014/main" id="{1622F15E-ADCF-A9A3-C129-30A698108F30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0" name="Freeform 158">
            <a:extLst>
              <a:ext uri="{FF2B5EF4-FFF2-40B4-BE49-F238E27FC236}">
                <a16:creationId xmlns:a16="http://schemas.microsoft.com/office/drawing/2014/main" id="{5D243B8C-6356-7B6D-4034-E62FF7FB2819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2" name="AutoShape 160">
            <a:extLst>
              <a:ext uri="{FF2B5EF4-FFF2-40B4-BE49-F238E27FC236}">
                <a16:creationId xmlns:a16="http://schemas.microsoft.com/office/drawing/2014/main" id="{31EADC18-71F4-56DD-3FAB-5B35A42B5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3" name="Freeform 161">
            <a:extLst>
              <a:ext uri="{FF2B5EF4-FFF2-40B4-BE49-F238E27FC236}">
                <a16:creationId xmlns:a16="http://schemas.microsoft.com/office/drawing/2014/main" id="{542C32B4-96CE-97CC-447F-F5E245934DA8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4" name="Rectangle 162">
            <a:extLst>
              <a:ext uri="{FF2B5EF4-FFF2-40B4-BE49-F238E27FC236}">
                <a16:creationId xmlns:a16="http://schemas.microsoft.com/office/drawing/2014/main" id="{1849237B-5A1D-4B94-CD45-F67BAC5A8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5" name="AutoShape 163">
            <a:extLst>
              <a:ext uri="{FF2B5EF4-FFF2-40B4-BE49-F238E27FC236}">
                <a16:creationId xmlns:a16="http://schemas.microsoft.com/office/drawing/2014/main" id="{321A3A08-7A6E-E5A7-3FEF-D74DE4594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6" name="Rectangle 164">
            <a:extLst>
              <a:ext uri="{FF2B5EF4-FFF2-40B4-BE49-F238E27FC236}">
                <a16:creationId xmlns:a16="http://schemas.microsoft.com/office/drawing/2014/main" id="{888066D8-D8AB-8460-9D72-D9E3A342C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7" name="AutoShape 165">
            <a:extLst>
              <a:ext uri="{FF2B5EF4-FFF2-40B4-BE49-F238E27FC236}">
                <a16:creationId xmlns:a16="http://schemas.microsoft.com/office/drawing/2014/main" id="{1EA96673-24C4-261F-BF36-8734C33F4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8" name="Rectangle 166">
            <a:extLst>
              <a:ext uri="{FF2B5EF4-FFF2-40B4-BE49-F238E27FC236}">
                <a16:creationId xmlns:a16="http://schemas.microsoft.com/office/drawing/2014/main" id="{ED558389-A47A-7816-4780-E525FF63D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9" name="AutoShape 167">
            <a:extLst>
              <a:ext uri="{FF2B5EF4-FFF2-40B4-BE49-F238E27FC236}">
                <a16:creationId xmlns:a16="http://schemas.microsoft.com/office/drawing/2014/main" id="{C5DA5F3B-02A4-0DBF-7292-A54A689AF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69790" name="Group 168">
            <a:extLst>
              <a:ext uri="{FF2B5EF4-FFF2-40B4-BE49-F238E27FC236}">
                <a16:creationId xmlns:a16="http://schemas.microsoft.com/office/drawing/2014/main" id="{829C882D-A64C-C79F-4D2A-8B4753D94714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6921" name="AutoShape 169">
              <a:extLst>
                <a:ext uri="{FF2B5EF4-FFF2-40B4-BE49-F238E27FC236}">
                  <a16:creationId xmlns:a16="http://schemas.microsoft.com/office/drawing/2014/main" id="{CB38450C-85A8-97A1-30CD-FA3CDBCF2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6922" name="Rectangle 170">
              <a:extLst>
                <a:ext uri="{FF2B5EF4-FFF2-40B4-BE49-F238E27FC236}">
                  <a16:creationId xmlns:a16="http://schemas.microsoft.com/office/drawing/2014/main" id="{3EFB2EAE-C379-0207-71E8-995E5FD26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6923" name="AutoShape 171">
              <a:extLst>
                <a:ext uri="{FF2B5EF4-FFF2-40B4-BE49-F238E27FC236}">
                  <a16:creationId xmlns:a16="http://schemas.microsoft.com/office/drawing/2014/main" id="{B1F47A3A-EC2A-4FD3-E6C9-16B2C5E9B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86924" name="Rectangle 172">
            <a:extLst>
              <a:ext uri="{FF2B5EF4-FFF2-40B4-BE49-F238E27FC236}">
                <a16:creationId xmlns:a16="http://schemas.microsoft.com/office/drawing/2014/main" id="{298D85D0-2D6D-E62D-AD26-804D04CAB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Р.Х.)</a:t>
            </a:r>
            <a:endParaRPr lang="en-US" altLang="en-US" sz="1000">
              <a:solidFill>
                <a:srgbClr val="FFFF00"/>
              </a:solidFill>
              <a:latin typeface="Times" panose="020F07020304040A0204" pitchFamily="34" charset="0"/>
            </a:endParaRPr>
          </a:p>
        </p:txBody>
      </p:sp>
      <p:sp>
        <p:nvSpPr>
          <p:cNvPr id="586925" name="Rectangle 173">
            <a:extLst>
              <a:ext uri="{FF2B5EF4-FFF2-40B4-BE49-F238E27FC236}">
                <a16:creationId xmlns:a16="http://schemas.microsoft.com/office/drawing/2014/main" id="{01BA6D51-3798-3525-F039-37C41349B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86926" name="Rectangle 174">
            <a:extLst>
              <a:ext uri="{FF2B5EF4-FFF2-40B4-BE49-F238E27FC236}">
                <a16:creationId xmlns:a16="http://schemas.microsoft.com/office/drawing/2014/main" id="{F9A3DD33-7028-0D68-E184-FDCF6AB8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86927" name="Line 175">
            <a:extLst>
              <a:ext uri="{FF2B5EF4-FFF2-40B4-BE49-F238E27FC236}">
                <a16:creationId xmlns:a16="http://schemas.microsoft.com/office/drawing/2014/main" id="{AB647734-23EF-40B5-AEE5-B99B12B4EC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28" name="Line 176">
            <a:extLst>
              <a:ext uri="{FF2B5EF4-FFF2-40B4-BE49-F238E27FC236}">
                <a16:creationId xmlns:a16="http://schemas.microsoft.com/office/drawing/2014/main" id="{D1B660E8-BF30-41E5-4191-ADBE41A0A7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29" name="Line 177">
            <a:extLst>
              <a:ext uri="{FF2B5EF4-FFF2-40B4-BE49-F238E27FC236}">
                <a16:creationId xmlns:a16="http://schemas.microsoft.com/office/drawing/2014/main" id="{31291B00-D581-5A62-75CC-3CFC13A2E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0" name="Line 178">
            <a:extLst>
              <a:ext uri="{FF2B5EF4-FFF2-40B4-BE49-F238E27FC236}">
                <a16:creationId xmlns:a16="http://schemas.microsoft.com/office/drawing/2014/main" id="{0194AD5D-3669-4C73-2F66-AA275DFA35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1" name="Line 179">
            <a:extLst>
              <a:ext uri="{FF2B5EF4-FFF2-40B4-BE49-F238E27FC236}">
                <a16:creationId xmlns:a16="http://schemas.microsoft.com/office/drawing/2014/main" id="{E1E8258F-0122-DC76-2C9E-5D9171049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2" name="Line 180">
            <a:extLst>
              <a:ext uri="{FF2B5EF4-FFF2-40B4-BE49-F238E27FC236}">
                <a16:creationId xmlns:a16="http://schemas.microsoft.com/office/drawing/2014/main" id="{FEBCB168-671E-C847-FD57-D4303FDDE4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3" name="Line 181">
            <a:extLst>
              <a:ext uri="{FF2B5EF4-FFF2-40B4-BE49-F238E27FC236}">
                <a16:creationId xmlns:a16="http://schemas.microsoft.com/office/drawing/2014/main" id="{F54570EC-32CC-CC26-04EC-B4D117648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4" name="Line 182">
            <a:extLst>
              <a:ext uri="{FF2B5EF4-FFF2-40B4-BE49-F238E27FC236}">
                <a16:creationId xmlns:a16="http://schemas.microsoft.com/office/drawing/2014/main" id="{C25B414E-4143-1266-9D84-E091071674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5" name="Line 183">
            <a:extLst>
              <a:ext uri="{FF2B5EF4-FFF2-40B4-BE49-F238E27FC236}">
                <a16:creationId xmlns:a16="http://schemas.microsoft.com/office/drawing/2014/main" id="{8BF6122F-C6A5-2E47-6968-65D1D9B190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6" name="Line 184">
            <a:extLst>
              <a:ext uri="{FF2B5EF4-FFF2-40B4-BE49-F238E27FC236}">
                <a16:creationId xmlns:a16="http://schemas.microsoft.com/office/drawing/2014/main" id="{69FD1C11-9D3F-8163-0DA6-632DD5894D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7" name="Line 185">
            <a:extLst>
              <a:ext uri="{FF2B5EF4-FFF2-40B4-BE49-F238E27FC236}">
                <a16:creationId xmlns:a16="http://schemas.microsoft.com/office/drawing/2014/main" id="{B2C0C4EA-E4F3-C28F-7522-F169DB523E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8" name="Line 186">
            <a:extLst>
              <a:ext uri="{FF2B5EF4-FFF2-40B4-BE49-F238E27FC236}">
                <a16:creationId xmlns:a16="http://schemas.microsoft.com/office/drawing/2014/main" id="{105E4F87-04A7-2298-D109-299B5BC279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9" name="Rectangle 187">
            <a:extLst>
              <a:ext uri="{FF2B5EF4-FFF2-40B4-BE49-F238E27FC236}">
                <a16:creationId xmlns:a16="http://schemas.microsoft.com/office/drawing/2014/main" id="{DAC7D478-0D28-C9E6-D68F-697FDA88D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940" name="Line 188">
            <a:extLst>
              <a:ext uri="{FF2B5EF4-FFF2-40B4-BE49-F238E27FC236}">
                <a16:creationId xmlns:a16="http://schemas.microsoft.com/office/drawing/2014/main" id="{A0FBFC15-B8FB-705A-6F26-3B95F0C39F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1" name="Line 189">
            <a:extLst>
              <a:ext uri="{FF2B5EF4-FFF2-40B4-BE49-F238E27FC236}">
                <a16:creationId xmlns:a16="http://schemas.microsoft.com/office/drawing/2014/main" id="{098EC03D-3C0B-5E84-9F35-9CB613943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2" name="Line 190">
            <a:extLst>
              <a:ext uri="{FF2B5EF4-FFF2-40B4-BE49-F238E27FC236}">
                <a16:creationId xmlns:a16="http://schemas.microsoft.com/office/drawing/2014/main" id="{91D388B3-8010-B424-A9E2-29E51570A0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3" name="Rectangle 191">
            <a:extLst>
              <a:ext uri="{FF2B5EF4-FFF2-40B4-BE49-F238E27FC236}">
                <a16:creationId xmlns:a16="http://schemas.microsoft.com/office/drawing/2014/main" id="{F8B738DD-55C8-D213-22EE-76108DCBF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43942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944" name="Line 192">
            <a:extLst>
              <a:ext uri="{FF2B5EF4-FFF2-40B4-BE49-F238E27FC236}">
                <a16:creationId xmlns:a16="http://schemas.microsoft.com/office/drawing/2014/main" id="{ADADD8D3-041C-349D-595D-F7BB97E4C6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5" name="Line 193">
            <a:extLst>
              <a:ext uri="{FF2B5EF4-FFF2-40B4-BE49-F238E27FC236}">
                <a16:creationId xmlns:a16="http://schemas.microsoft.com/office/drawing/2014/main" id="{0D7D209B-8B9B-AEE2-FCDA-D364871CEA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6" name="Rectangle 194">
            <a:extLst>
              <a:ext uri="{FF2B5EF4-FFF2-40B4-BE49-F238E27FC236}">
                <a16:creationId xmlns:a16="http://schemas.microsoft.com/office/drawing/2014/main" id="{A98A3BD0-F463-C709-5202-CA4A3E8A6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7" name="AutoShape 195">
            <a:extLst>
              <a:ext uri="{FF2B5EF4-FFF2-40B4-BE49-F238E27FC236}">
                <a16:creationId xmlns:a16="http://schemas.microsoft.com/office/drawing/2014/main" id="{56E88487-C355-A4C3-7D7D-F08A27C8A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8" name="Rectangle 196">
            <a:extLst>
              <a:ext uri="{FF2B5EF4-FFF2-40B4-BE49-F238E27FC236}">
                <a16:creationId xmlns:a16="http://schemas.microsoft.com/office/drawing/2014/main" id="{091CEF60-7D95-79FA-5796-FEE55264A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949" name="Line 197">
            <a:extLst>
              <a:ext uri="{FF2B5EF4-FFF2-40B4-BE49-F238E27FC236}">
                <a16:creationId xmlns:a16="http://schemas.microsoft.com/office/drawing/2014/main" id="{8A6244C6-35D0-16B5-0923-CC827EF6A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0" name="Line 198">
            <a:extLst>
              <a:ext uri="{FF2B5EF4-FFF2-40B4-BE49-F238E27FC236}">
                <a16:creationId xmlns:a16="http://schemas.microsoft.com/office/drawing/2014/main" id="{73220839-7F31-AEC7-3760-EF6CE6A4D2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1" name="Line 199">
            <a:extLst>
              <a:ext uri="{FF2B5EF4-FFF2-40B4-BE49-F238E27FC236}">
                <a16:creationId xmlns:a16="http://schemas.microsoft.com/office/drawing/2014/main" id="{C8436E39-2A1C-B271-A486-9F6B66CAAD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2" name="Line 200">
            <a:extLst>
              <a:ext uri="{FF2B5EF4-FFF2-40B4-BE49-F238E27FC236}">
                <a16:creationId xmlns:a16="http://schemas.microsoft.com/office/drawing/2014/main" id="{FF221D24-CBD7-CA99-26BB-999A06E25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3" name="Line 201">
            <a:extLst>
              <a:ext uri="{FF2B5EF4-FFF2-40B4-BE49-F238E27FC236}">
                <a16:creationId xmlns:a16="http://schemas.microsoft.com/office/drawing/2014/main" id="{9DEB82CC-AE17-833D-854A-6489A05BDE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4" name="Line 202">
            <a:extLst>
              <a:ext uri="{FF2B5EF4-FFF2-40B4-BE49-F238E27FC236}">
                <a16:creationId xmlns:a16="http://schemas.microsoft.com/office/drawing/2014/main" id="{0E4B61C8-EBC7-38E0-FBBA-7D58FCE82F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5" name="AutoShape 203">
            <a:extLst>
              <a:ext uri="{FF2B5EF4-FFF2-40B4-BE49-F238E27FC236}">
                <a16:creationId xmlns:a16="http://schemas.microsoft.com/office/drawing/2014/main" id="{7DC09676-4805-36F5-1082-B7096C4A3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6" name="Rectangle 204">
            <a:extLst>
              <a:ext uri="{FF2B5EF4-FFF2-40B4-BE49-F238E27FC236}">
                <a16:creationId xmlns:a16="http://schemas.microsoft.com/office/drawing/2014/main" id="{1BD41719-5EA6-0254-C371-DEE0F49C3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7" name="AutoShape 205">
            <a:extLst>
              <a:ext uri="{FF2B5EF4-FFF2-40B4-BE49-F238E27FC236}">
                <a16:creationId xmlns:a16="http://schemas.microsoft.com/office/drawing/2014/main" id="{88171A41-28C8-1BBE-31AC-DC89E6803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8" name="Rectangle 206">
            <a:extLst>
              <a:ext uri="{FF2B5EF4-FFF2-40B4-BE49-F238E27FC236}">
                <a16:creationId xmlns:a16="http://schemas.microsoft.com/office/drawing/2014/main" id="{F6E9E703-987D-9E27-375A-BA90114B1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АНАРХИЯ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959" name="Line 207">
            <a:extLst>
              <a:ext uri="{FF2B5EF4-FFF2-40B4-BE49-F238E27FC236}">
                <a16:creationId xmlns:a16="http://schemas.microsoft.com/office/drawing/2014/main" id="{9B4D5E9C-AE85-8AD6-3E31-DA2A7BD2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0" name="Line 208">
            <a:extLst>
              <a:ext uri="{FF2B5EF4-FFF2-40B4-BE49-F238E27FC236}">
                <a16:creationId xmlns:a16="http://schemas.microsoft.com/office/drawing/2014/main" id="{70DAF043-E879-1772-2477-8E10ED8CF3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1" name="Rectangle 209">
            <a:extLst>
              <a:ext uri="{FF2B5EF4-FFF2-40B4-BE49-F238E27FC236}">
                <a16:creationId xmlns:a16="http://schemas.microsoft.com/office/drawing/2014/main" id="{6543E939-4F77-ECEC-9E22-89DDECA04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7477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ЦАРСТВО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962" name="Line 210">
            <a:extLst>
              <a:ext uri="{FF2B5EF4-FFF2-40B4-BE49-F238E27FC236}">
                <a16:creationId xmlns:a16="http://schemas.microsoft.com/office/drawing/2014/main" id="{A5837135-C10F-0877-08E7-2DB6AA0242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3" name="Rectangle 211">
            <a:extLst>
              <a:ext uri="{FF2B5EF4-FFF2-40B4-BE49-F238E27FC236}">
                <a16:creationId xmlns:a16="http://schemas.microsoft.com/office/drawing/2014/main" id="{E80F8920-C055-C6CE-B581-4B843EF11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4" name="Rectangle 212">
            <a:extLst>
              <a:ext uri="{FF2B5EF4-FFF2-40B4-BE49-F238E27FC236}">
                <a16:creationId xmlns:a16="http://schemas.microsoft.com/office/drawing/2014/main" id="{D39E7953-7598-1C8F-FFC5-01ADA75A2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5" name="Rectangle 213">
            <a:extLst>
              <a:ext uri="{FF2B5EF4-FFF2-40B4-BE49-F238E27FC236}">
                <a16:creationId xmlns:a16="http://schemas.microsoft.com/office/drawing/2014/main" id="{06A45EE8-31C1-CE57-BC3C-1093A7ED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7" name="Text Box 215">
            <a:extLst>
              <a:ext uri="{FF2B5EF4-FFF2-40B4-BE49-F238E27FC236}">
                <a16:creationId xmlns:a16="http://schemas.microsoft.com/office/drawing/2014/main" id="{BBDA23B9-7C83-BBAB-D9FA-596F22A1B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86968" name="Text Box 216">
            <a:extLst>
              <a:ext uri="{FF2B5EF4-FFF2-40B4-BE49-F238E27FC236}">
                <a16:creationId xmlns:a16="http://schemas.microsoft.com/office/drawing/2014/main" id="{9550B440-7F51-E86C-F08A-064F2BCF1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44450"/>
            <a:ext cx="2247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Быт.</a:t>
            </a:r>
            <a:r>
              <a:rPr lang="en-US" altLang="en-US" sz="1200">
                <a:solidFill>
                  <a:schemeClr val="tx1"/>
                </a:solidFill>
              </a:rPr>
              <a:t> 1 – </a:t>
            </a:r>
            <a:r>
              <a:rPr lang="ru-RU" altLang="en-US" sz="1200">
                <a:solidFill>
                  <a:schemeClr val="tx1"/>
                </a:solidFill>
              </a:rPr>
              <a:t>И.Нав.</a:t>
            </a:r>
            <a:r>
              <a:rPr lang="en-US" altLang="en-US" sz="1200">
                <a:solidFill>
                  <a:schemeClr val="tx1"/>
                </a:solidFill>
              </a:rPr>
              <a:t> 24</a:t>
            </a:r>
          </a:p>
        </p:txBody>
      </p:sp>
      <p:sp>
        <p:nvSpPr>
          <p:cNvPr id="586969" name="Freeform 217">
            <a:extLst>
              <a:ext uri="{FF2B5EF4-FFF2-40B4-BE49-F238E27FC236}">
                <a16:creationId xmlns:a16="http://schemas.microsoft.com/office/drawing/2014/main" id="{58171458-67CD-3199-309F-B939C1466A06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70" name="Rectangle 218">
            <a:extLst>
              <a:ext uri="{FF2B5EF4-FFF2-40B4-BE49-F238E27FC236}">
                <a16:creationId xmlns:a16="http://schemas.microsoft.com/office/drawing/2014/main" id="{D8D54827-B960-D6A6-0FAF-CC06B039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1" name="Freeform 219">
            <a:extLst>
              <a:ext uri="{FF2B5EF4-FFF2-40B4-BE49-F238E27FC236}">
                <a16:creationId xmlns:a16="http://schemas.microsoft.com/office/drawing/2014/main" id="{14EBB55B-6749-8C89-D4E5-D790F5AE1FDB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72" name="AutoShape 220">
            <a:extLst>
              <a:ext uri="{FF2B5EF4-FFF2-40B4-BE49-F238E27FC236}">
                <a16:creationId xmlns:a16="http://schemas.microsoft.com/office/drawing/2014/main" id="{72723F36-C311-9CEF-1EDB-C79A9F6F5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3" name="Rectangle 221">
            <a:extLst>
              <a:ext uri="{FF2B5EF4-FFF2-40B4-BE49-F238E27FC236}">
                <a16:creationId xmlns:a16="http://schemas.microsoft.com/office/drawing/2014/main" id="{9F93CC8D-CFD0-9E3D-F0C8-AE48CB947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4" name="Rectangle 222">
            <a:extLst>
              <a:ext uri="{FF2B5EF4-FFF2-40B4-BE49-F238E27FC236}">
                <a16:creationId xmlns:a16="http://schemas.microsoft.com/office/drawing/2014/main" id="{BBE657F4-AA32-6DB4-5CD2-A11927B8F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5" name="AutoShape 223">
            <a:extLst>
              <a:ext uri="{FF2B5EF4-FFF2-40B4-BE49-F238E27FC236}">
                <a16:creationId xmlns:a16="http://schemas.microsoft.com/office/drawing/2014/main" id="{3DBD342F-F1CF-1E18-AA17-FDD54E184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6" name="Line 224">
            <a:extLst>
              <a:ext uri="{FF2B5EF4-FFF2-40B4-BE49-F238E27FC236}">
                <a16:creationId xmlns:a16="http://schemas.microsoft.com/office/drawing/2014/main" id="{BA473388-6F17-BBB7-2DFD-B97C62882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7" name="Line 225">
            <a:extLst>
              <a:ext uri="{FF2B5EF4-FFF2-40B4-BE49-F238E27FC236}">
                <a16:creationId xmlns:a16="http://schemas.microsoft.com/office/drawing/2014/main" id="{5B83F337-05AF-C17B-5EC0-4EBE8DE06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8" name="Rectangle 226">
            <a:extLst>
              <a:ext uri="{FF2B5EF4-FFF2-40B4-BE49-F238E27FC236}">
                <a16:creationId xmlns:a16="http://schemas.microsoft.com/office/drawing/2014/main" id="{65BB0D75-38D0-6228-4AB8-27D4DAFB3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 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982" name="Text Box 230">
            <a:extLst>
              <a:ext uri="{FF2B5EF4-FFF2-40B4-BE49-F238E27FC236}">
                <a16:creationId xmlns:a16="http://schemas.microsoft.com/office/drawing/2014/main" id="{6ED31853-A370-983E-6109-97F6E9A2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586987" name="Rectangle 235">
            <a:extLst>
              <a:ext uri="{FF2B5EF4-FFF2-40B4-BE49-F238E27FC236}">
                <a16:creationId xmlns:a16="http://schemas.microsoft.com/office/drawing/2014/main" id="{343179C3-319B-86C0-EAB5-2C87C55EF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grpSp>
        <p:nvGrpSpPr>
          <p:cNvPr id="69847" name="Group 236">
            <a:extLst>
              <a:ext uri="{FF2B5EF4-FFF2-40B4-BE49-F238E27FC236}">
                <a16:creationId xmlns:a16="http://schemas.microsoft.com/office/drawing/2014/main" id="{969A0A15-E18B-5685-58FE-FC47CADFA17E}"/>
              </a:ext>
            </a:extLst>
          </p:cNvPr>
          <p:cNvGrpSpPr>
            <a:grpSpLocks/>
          </p:cNvGrpSpPr>
          <p:nvPr/>
        </p:nvGrpSpPr>
        <p:grpSpPr bwMode="auto">
          <a:xfrm>
            <a:off x="5221288" y="1393825"/>
            <a:ext cx="2760662" cy="4311650"/>
            <a:chOff x="3289" y="878"/>
            <a:chExt cx="1739" cy="2716"/>
          </a:xfrm>
        </p:grpSpPr>
        <p:grpSp>
          <p:nvGrpSpPr>
            <p:cNvPr id="69854" name="Group 237">
              <a:extLst>
                <a:ext uri="{FF2B5EF4-FFF2-40B4-BE49-F238E27FC236}">
                  <a16:creationId xmlns:a16="http://schemas.microsoft.com/office/drawing/2014/main" id="{ED639729-E5FE-85BC-A8D0-0E9D27A182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29"/>
              <a:ext cx="288" cy="260"/>
              <a:chOff x="1609" y="1231"/>
              <a:chExt cx="288" cy="260"/>
            </a:xfrm>
          </p:grpSpPr>
          <p:grpSp>
            <p:nvGrpSpPr>
              <p:cNvPr id="69888" name="Group 238">
                <a:extLst>
                  <a:ext uri="{FF2B5EF4-FFF2-40B4-BE49-F238E27FC236}">
                    <a16:creationId xmlns:a16="http://schemas.microsoft.com/office/drawing/2014/main" id="{45282A1D-EA3B-E976-52FC-0E97C10D9B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69890" name="Group 240">
                  <a:extLst>
                    <a:ext uri="{FF2B5EF4-FFF2-40B4-BE49-F238E27FC236}">
                      <a16:creationId xmlns:a16="http://schemas.microsoft.com/office/drawing/2014/main" id="{02677A69-1C89-D246-9784-BAE74E5E86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993" name="Freeform 241" descr="Cork">
                    <a:extLst>
                      <a:ext uri="{FF2B5EF4-FFF2-40B4-BE49-F238E27FC236}">
                        <a16:creationId xmlns:a16="http://schemas.microsoft.com/office/drawing/2014/main" id="{30DAE037-A795-2D43-FE80-DA70A3A621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28 w 592"/>
                      <a:gd name="T1" fmla="*/ 255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6 h 90"/>
                      <a:gd name="T10" fmla="*/ 526 w 592"/>
                      <a:gd name="T11" fmla="*/ 113 h 90"/>
                      <a:gd name="T12" fmla="*/ 589 w 592"/>
                      <a:gd name="T13" fmla="*/ 130 h 90"/>
                      <a:gd name="T14" fmla="*/ 824 w 592"/>
                      <a:gd name="T15" fmla="*/ 147 h 90"/>
                      <a:gd name="T16" fmla="*/ 1170 w 592"/>
                      <a:gd name="T17" fmla="*/ 125 h 90"/>
                      <a:gd name="T18" fmla="*/ 1634 w 592"/>
                      <a:gd name="T19" fmla="*/ 45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0 h 90"/>
                      <a:gd name="T30" fmla="*/ 2022 w 592"/>
                      <a:gd name="T31" fmla="*/ 18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994" name="Freeform 242" descr="Cork">
                    <a:extLst>
                      <a:ext uri="{FF2B5EF4-FFF2-40B4-BE49-F238E27FC236}">
                        <a16:creationId xmlns:a16="http://schemas.microsoft.com/office/drawing/2014/main" id="{21648D04-FDB9-8A56-3403-B3ABD9CFD0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2077 w 599"/>
                      <a:gd name="T1" fmla="*/ 0 h 432"/>
                      <a:gd name="T2" fmla="*/ 2063 w 599"/>
                      <a:gd name="T3" fmla="*/ 17 h 432"/>
                      <a:gd name="T4" fmla="*/ 2042 w 599"/>
                      <a:gd name="T5" fmla="*/ 29 h 432"/>
                      <a:gd name="T6" fmla="*/ 2028 w 599"/>
                      <a:gd name="T7" fmla="*/ 69 h 432"/>
                      <a:gd name="T8" fmla="*/ 1931 w 599"/>
                      <a:gd name="T9" fmla="*/ 264 h 432"/>
                      <a:gd name="T10" fmla="*/ 1820 w 599"/>
                      <a:gd name="T11" fmla="*/ 596 h 432"/>
                      <a:gd name="T12" fmla="*/ 1786 w 599"/>
                      <a:gd name="T13" fmla="*/ 762 h 432"/>
                      <a:gd name="T14" fmla="*/ 1751 w 599"/>
                      <a:gd name="T15" fmla="*/ 1003 h 432"/>
                      <a:gd name="T16" fmla="*/ 1716 w 599"/>
                      <a:gd name="T17" fmla="*/ 1152 h 432"/>
                      <a:gd name="T18" fmla="*/ 1598 w 599"/>
                      <a:gd name="T19" fmla="*/ 1209 h 432"/>
                      <a:gd name="T20" fmla="*/ 1501 w 599"/>
                      <a:gd name="T21" fmla="*/ 1186 h 432"/>
                      <a:gd name="T22" fmla="*/ 1460 w 599"/>
                      <a:gd name="T23" fmla="*/ 1175 h 432"/>
                      <a:gd name="T24" fmla="*/ 1474 w 599"/>
                      <a:gd name="T25" fmla="*/ 1009 h 432"/>
                      <a:gd name="T26" fmla="*/ 1494 w 599"/>
                      <a:gd name="T27" fmla="*/ 969 h 432"/>
                      <a:gd name="T28" fmla="*/ 1404 w 599"/>
                      <a:gd name="T29" fmla="*/ 940 h 432"/>
                      <a:gd name="T30" fmla="*/ 1203 w 599"/>
                      <a:gd name="T31" fmla="*/ 906 h 432"/>
                      <a:gd name="T32" fmla="*/ 392 w 599"/>
                      <a:gd name="T33" fmla="*/ 1032 h 432"/>
                      <a:gd name="T34" fmla="*/ 357 w 599"/>
                      <a:gd name="T35" fmla="*/ 1055 h 432"/>
                      <a:gd name="T36" fmla="*/ 302 w 599"/>
                      <a:gd name="T37" fmla="*/ 1123 h 432"/>
                      <a:gd name="T38" fmla="*/ 184 w 599"/>
                      <a:gd name="T39" fmla="*/ 1238 h 432"/>
                      <a:gd name="T40" fmla="*/ 101 w 599"/>
                      <a:gd name="T41" fmla="*/ 1209 h 432"/>
                      <a:gd name="T42" fmla="*/ 59 w 599"/>
                      <a:gd name="T43" fmla="*/ 1186 h 432"/>
                      <a:gd name="T44" fmla="*/ 24 w 599"/>
                      <a:gd name="T45" fmla="*/ 1141 h 432"/>
                      <a:gd name="T46" fmla="*/ 38 w 599"/>
                      <a:gd name="T47" fmla="*/ 1066 h 432"/>
                      <a:gd name="T48" fmla="*/ 59 w 599"/>
                      <a:gd name="T49" fmla="*/ 957 h 432"/>
                      <a:gd name="T50" fmla="*/ 94 w 599"/>
                      <a:gd name="T51" fmla="*/ 751 h 432"/>
                      <a:gd name="T52" fmla="*/ 101 w 599"/>
                      <a:gd name="T53" fmla="*/ 539 h 432"/>
                      <a:gd name="T54" fmla="*/ 107 w 599"/>
                      <a:gd name="T55" fmla="*/ 361 h 432"/>
                      <a:gd name="T56" fmla="*/ 101 w 599"/>
                      <a:gd name="T57" fmla="*/ 235 h 432"/>
                      <a:gd name="T58" fmla="*/ 73 w 599"/>
                      <a:gd name="T59" fmla="*/ 86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996" name="Freeform 244">
                  <a:extLst>
                    <a:ext uri="{FF2B5EF4-FFF2-40B4-BE49-F238E27FC236}">
                      <a16:creationId xmlns:a16="http://schemas.microsoft.com/office/drawing/2014/main" id="{8B80EE1B-8B5C-44F5-B3B5-0756A91A8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5 w 85"/>
                    <a:gd name="T1" fmla="*/ 134 h 318"/>
                    <a:gd name="T2" fmla="*/ 67 w 85"/>
                    <a:gd name="T3" fmla="*/ 60 h 318"/>
                    <a:gd name="T4" fmla="*/ 49 w 85"/>
                    <a:gd name="T5" fmla="*/ 38 h 318"/>
                    <a:gd name="T6" fmla="*/ 58 w 85"/>
                    <a:gd name="T7" fmla="*/ 60 h 318"/>
                    <a:gd name="T8" fmla="*/ 67 w 85"/>
                    <a:gd name="T9" fmla="*/ 24 h 318"/>
                    <a:gd name="T10" fmla="*/ 40 w 85"/>
                    <a:gd name="T11" fmla="*/ 9 h 318"/>
                    <a:gd name="T12" fmla="*/ 40 w 85"/>
                    <a:gd name="T13" fmla="*/ 38 h 318"/>
                    <a:gd name="T14" fmla="*/ 49 w 85"/>
                    <a:gd name="T15" fmla="*/ 163 h 318"/>
                    <a:gd name="T16" fmla="*/ 31 w 85"/>
                    <a:gd name="T17" fmla="*/ 141 h 318"/>
                    <a:gd name="T18" fmla="*/ 40 w 85"/>
                    <a:gd name="T19" fmla="*/ 112 h 318"/>
                    <a:gd name="T20" fmla="*/ 49 w 85"/>
                    <a:gd name="T21" fmla="*/ 141 h 318"/>
                    <a:gd name="T22" fmla="*/ 40 w 85"/>
                    <a:gd name="T23" fmla="*/ 89 h 318"/>
                    <a:gd name="T24" fmla="*/ 49 w 85"/>
                    <a:gd name="T25" fmla="*/ 134 h 318"/>
                    <a:gd name="T26" fmla="*/ 40 w 85"/>
                    <a:gd name="T27" fmla="*/ 104 h 318"/>
                    <a:gd name="T28" fmla="*/ 49 w 85"/>
                    <a:gd name="T29" fmla="*/ 126 h 318"/>
                    <a:gd name="T30" fmla="*/ 58 w 85"/>
                    <a:gd name="T31" fmla="*/ 149 h 318"/>
                    <a:gd name="T32" fmla="*/ 75 w 85"/>
                    <a:gd name="T33" fmla="*/ 177 h 318"/>
                    <a:gd name="T34" fmla="*/ 84 w 85"/>
                    <a:gd name="T35" fmla="*/ 200 h 318"/>
                    <a:gd name="T36" fmla="*/ 75 w 85"/>
                    <a:gd name="T37" fmla="*/ 244 h 318"/>
                    <a:gd name="T38" fmla="*/ 67 w 85"/>
                    <a:gd name="T39" fmla="*/ 237 h 318"/>
                    <a:gd name="T40" fmla="*/ 58 w 85"/>
                    <a:gd name="T41" fmla="*/ 274 h 318"/>
                    <a:gd name="T42" fmla="*/ 40 w 85"/>
                    <a:gd name="T43" fmla="*/ 252 h 318"/>
                    <a:gd name="T44" fmla="*/ 31 w 85"/>
                    <a:gd name="T45" fmla="*/ 177 h 318"/>
                    <a:gd name="T46" fmla="*/ 23 w 85"/>
                    <a:gd name="T47" fmla="*/ 215 h 318"/>
                    <a:gd name="T48" fmla="*/ 5 w 85"/>
                    <a:gd name="T49" fmla="*/ 185 h 318"/>
                    <a:gd name="T50" fmla="*/ 40 w 85"/>
                    <a:gd name="T51" fmla="*/ 126 h 318"/>
                    <a:gd name="T52" fmla="*/ 67 w 85"/>
                    <a:gd name="T53" fmla="*/ 149 h 318"/>
                    <a:gd name="T54" fmla="*/ 75 w 85"/>
                    <a:gd name="T55" fmla="*/ 192 h 318"/>
                    <a:gd name="T56" fmla="*/ 67 w 85"/>
                    <a:gd name="T57" fmla="*/ 163 h 318"/>
                    <a:gd name="T58" fmla="*/ 67 w 85"/>
                    <a:gd name="T59" fmla="*/ 9 h 318"/>
                    <a:gd name="T60" fmla="*/ 49 w 85"/>
                    <a:gd name="T61" fmla="*/ 31 h 318"/>
                    <a:gd name="T62" fmla="*/ 23 w 85"/>
                    <a:gd name="T63" fmla="*/ 38 h 318"/>
                    <a:gd name="T64" fmla="*/ 40 w 85"/>
                    <a:gd name="T65" fmla="*/ 82 h 318"/>
                    <a:gd name="T66" fmla="*/ 58 w 85"/>
                    <a:gd name="T67" fmla="*/ 119 h 318"/>
                    <a:gd name="T68" fmla="*/ 75 w 85"/>
                    <a:gd name="T69" fmla="*/ 13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7" name="Freeform 245">
                  <a:extLst>
                    <a:ext uri="{FF2B5EF4-FFF2-40B4-BE49-F238E27FC236}">
                      <a16:creationId xmlns:a16="http://schemas.microsoft.com/office/drawing/2014/main" id="{84934A06-5BB5-D36E-DE15-629432EE4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4 w 105"/>
                    <a:gd name="T3" fmla="*/ 4 h 354"/>
                    <a:gd name="T4" fmla="*/ 74 w 105"/>
                    <a:gd name="T5" fmla="*/ 25 h 354"/>
                    <a:gd name="T6" fmla="*/ 86 w 105"/>
                    <a:gd name="T7" fmla="*/ 53 h 354"/>
                    <a:gd name="T8" fmla="*/ 86 w 105"/>
                    <a:gd name="T9" fmla="*/ 127 h 354"/>
                    <a:gd name="T10" fmla="*/ 99 w 105"/>
                    <a:gd name="T11" fmla="*/ 146 h 354"/>
                    <a:gd name="T12" fmla="*/ 99 w 105"/>
                    <a:gd name="T13" fmla="*/ 209 h 354"/>
                    <a:gd name="T14" fmla="*/ 86 w 105"/>
                    <a:gd name="T15" fmla="*/ 292 h 354"/>
                    <a:gd name="T16" fmla="*/ 69 w 105"/>
                    <a:gd name="T17" fmla="*/ 308 h 354"/>
                    <a:gd name="T18" fmla="*/ 14 w 105"/>
                    <a:gd name="T19" fmla="*/ 278 h 354"/>
                    <a:gd name="T20" fmla="*/ 12 w 105"/>
                    <a:gd name="T21" fmla="*/ 245 h 354"/>
                    <a:gd name="T22" fmla="*/ 14 w 105"/>
                    <a:gd name="T23" fmla="*/ 213 h 354"/>
                    <a:gd name="T24" fmla="*/ 9 w 105"/>
                    <a:gd name="T25" fmla="*/ 85 h 354"/>
                    <a:gd name="T26" fmla="*/ 20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8" name="Freeform 246">
                  <a:extLst>
                    <a:ext uri="{FF2B5EF4-FFF2-40B4-BE49-F238E27FC236}">
                      <a16:creationId xmlns:a16="http://schemas.microsoft.com/office/drawing/2014/main" id="{5A98D454-A3F1-0602-98AB-5C97766B9F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4 w 149"/>
                    <a:gd name="T1" fmla="*/ 18 h 376"/>
                    <a:gd name="T2" fmla="*/ 136 w 149"/>
                    <a:gd name="T3" fmla="*/ 90 h 376"/>
                    <a:gd name="T4" fmla="*/ 128 w 149"/>
                    <a:gd name="T5" fmla="*/ 114 h 376"/>
                    <a:gd name="T6" fmla="*/ 124 w 149"/>
                    <a:gd name="T7" fmla="*/ 123 h 376"/>
                    <a:gd name="T8" fmla="*/ 106 w 149"/>
                    <a:gd name="T9" fmla="*/ 214 h 376"/>
                    <a:gd name="T10" fmla="*/ 84 w 149"/>
                    <a:gd name="T11" fmla="*/ 276 h 376"/>
                    <a:gd name="T12" fmla="*/ 67 w 149"/>
                    <a:gd name="T13" fmla="*/ 318 h 376"/>
                    <a:gd name="T14" fmla="*/ 57 w 149"/>
                    <a:gd name="T15" fmla="*/ 319 h 376"/>
                    <a:gd name="T16" fmla="*/ 18 w 149"/>
                    <a:gd name="T17" fmla="*/ 325 h 376"/>
                    <a:gd name="T18" fmla="*/ 2 w 149"/>
                    <a:gd name="T19" fmla="*/ 308 h 376"/>
                    <a:gd name="T20" fmla="*/ 5 w 149"/>
                    <a:gd name="T21" fmla="*/ 277 h 376"/>
                    <a:gd name="T22" fmla="*/ 8 w 149"/>
                    <a:gd name="T23" fmla="*/ 193 h 376"/>
                    <a:gd name="T24" fmla="*/ 21 w 149"/>
                    <a:gd name="T25" fmla="*/ 175 h 376"/>
                    <a:gd name="T26" fmla="*/ 35 w 149"/>
                    <a:gd name="T27" fmla="*/ 93 h 376"/>
                    <a:gd name="T28" fmla="*/ 43 w 149"/>
                    <a:gd name="T29" fmla="*/ 65 h 376"/>
                    <a:gd name="T30" fmla="*/ 82 w 149"/>
                    <a:gd name="T31" fmla="*/ 16 h 376"/>
                    <a:gd name="T32" fmla="*/ 124 w 149"/>
                    <a:gd name="T33" fmla="*/ 16 h 376"/>
                    <a:gd name="T34" fmla="*/ 144 w 149"/>
                    <a:gd name="T35" fmla="*/ 18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9" name="Freeform 247">
                  <a:extLst>
                    <a:ext uri="{FF2B5EF4-FFF2-40B4-BE49-F238E27FC236}">
                      <a16:creationId xmlns:a16="http://schemas.microsoft.com/office/drawing/2014/main" id="{D9AB64C3-4101-3BE7-355F-36A52DE58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7 w 96"/>
                    <a:gd name="T1" fmla="*/ 427 h 504"/>
                    <a:gd name="T2" fmla="*/ 62 w 96"/>
                    <a:gd name="T3" fmla="*/ 434 h 504"/>
                    <a:gd name="T4" fmla="*/ 74 w 96"/>
                    <a:gd name="T5" fmla="*/ 396 h 504"/>
                    <a:gd name="T6" fmla="*/ 74 w 96"/>
                    <a:gd name="T7" fmla="*/ 284 h 504"/>
                    <a:gd name="T8" fmla="*/ 90 w 96"/>
                    <a:gd name="T9" fmla="*/ 188 h 504"/>
                    <a:gd name="T10" fmla="*/ 98 w 96"/>
                    <a:gd name="T11" fmla="*/ 153 h 504"/>
                    <a:gd name="T12" fmla="*/ 90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9 h 504"/>
                    <a:gd name="T22" fmla="*/ 41 w 96"/>
                    <a:gd name="T23" fmla="*/ 357 h 504"/>
                    <a:gd name="T24" fmla="*/ 25 w 96"/>
                    <a:gd name="T25" fmla="*/ 416 h 504"/>
                    <a:gd name="T26" fmla="*/ 27 w 96"/>
                    <a:gd name="T27" fmla="*/ 427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00" name="Freeform 248">
                  <a:extLst>
                    <a:ext uri="{FF2B5EF4-FFF2-40B4-BE49-F238E27FC236}">
                      <a16:creationId xmlns:a16="http://schemas.microsoft.com/office/drawing/2014/main" id="{8A0FA0DD-4EFF-91C9-2982-E1BB2E26D1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35 h 410"/>
                    <a:gd name="T2" fmla="*/ 43 w 150"/>
                    <a:gd name="T3" fmla="*/ 360 h 410"/>
                    <a:gd name="T4" fmla="*/ 85 w 150"/>
                    <a:gd name="T5" fmla="*/ 353 h 410"/>
                    <a:gd name="T6" fmla="*/ 99 w 150"/>
                    <a:gd name="T7" fmla="*/ 318 h 410"/>
                    <a:gd name="T8" fmla="*/ 122 w 150"/>
                    <a:gd name="T9" fmla="*/ 246 h 410"/>
                    <a:gd name="T10" fmla="*/ 137 w 150"/>
                    <a:gd name="T11" fmla="*/ 190 h 410"/>
                    <a:gd name="T12" fmla="*/ 145 w 150"/>
                    <a:gd name="T13" fmla="*/ 169 h 410"/>
                    <a:gd name="T14" fmla="*/ 147 w 150"/>
                    <a:gd name="T15" fmla="*/ 103 h 410"/>
                    <a:gd name="T16" fmla="*/ 154 w 150"/>
                    <a:gd name="T17" fmla="*/ 89 h 410"/>
                    <a:gd name="T18" fmla="*/ 156 w 150"/>
                    <a:gd name="T19" fmla="*/ 42 h 410"/>
                    <a:gd name="T20" fmla="*/ 139 w 150"/>
                    <a:gd name="T21" fmla="*/ 0 h 410"/>
                    <a:gd name="T22" fmla="*/ 99 w 150"/>
                    <a:gd name="T23" fmla="*/ 11 h 410"/>
                    <a:gd name="T24" fmla="*/ 82 w 150"/>
                    <a:gd name="T25" fmla="*/ 47 h 410"/>
                    <a:gd name="T26" fmla="*/ 70 w 150"/>
                    <a:gd name="T27" fmla="*/ 121 h 410"/>
                    <a:gd name="T28" fmla="*/ 62 w 150"/>
                    <a:gd name="T29" fmla="*/ 142 h 410"/>
                    <a:gd name="T30" fmla="*/ 45 w 150"/>
                    <a:gd name="T31" fmla="*/ 190 h 410"/>
                    <a:gd name="T32" fmla="*/ 43 w 150"/>
                    <a:gd name="T33" fmla="*/ 198 h 410"/>
                    <a:gd name="T34" fmla="*/ 36 w 150"/>
                    <a:gd name="T35" fmla="*/ 204 h 410"/>
                    <a:gd name="T36" fmla="*/ 34 w 150"/>
                    <a:gd name="T37" fmla="*/ 220 h 410"/>
                    <a:gd name="T38" fmla="*/ 31 w 150"/>
                    <a:gd name="T39" fmla="*/ 227 h 410"/>
                    <a:gd name="T40" fmla="*/ 17 w 150"/>
                    <a:gd name="T41" fmla="*/ 306 h 410"/>
                    <a:gd name="T42" fmla="*/ 11 w 150"/>
                    <a:gd name="T43" fmla="*/ 335 h 410"/>
                    <a:gd name="T44" fmla="*/ 2 w 150"/>
                    <a:gd name="T45" fmla="*/ 339 h 410"/>
                    <a:gd name="T46" fmla="*/ 5 w 150"/>
                    <a:gd name="T47" fmla="*/ 33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01" name="Rectangle 249">
                <a:extLst>
                  <a:ext uri="{FF2B5EF4-FFF2-40B4-BE49-F238E27FC236}">
                    <a16:creationId xmlns:a16="http://schemas.microsoft.com/office/drawing/2014/main" id="{D99092D8-50F0-E32C-A996-53D8EE2AC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i="1">
                    <a:solidFill>
                      <a:schemeClr val="tx1"/>
                    </a:solidFill>
                    <a:latin typeface="Kosher-Normal" charset="0"/>
                  </a:rPr>
                  <a:t>A</a:t>
                </a:r>
                <a:r>
                  <a:rPr lang="ru-RU" altLang="en-US" i="1">
                    <a:solidFill>
                      <a:schemeClr val="tx1"/>
                    </a:solidFill>
                    <a:latin typeface="Kosher-Normal" charset="0"/>
                  </a:rPr>
                  <a:t>З</a:t>
                </a:r>
                <a:endParaRPr lang="en-US" altLang="en-US" b="0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9855" name="Group 250">
              <a:extLst>
                <a:ext uri="{FF2B5EF4-FFF2-40B4-BE49-F238E27FC236}">
                  <a16:creationId xmlns:a16="http://schemas.microsoft.com/office/drawing/2014/main" id="{0EC32098-3002-05BE-D02E-AF7F16552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334"/>
              <a:ext cx="278" cy="260"/>
              <a:chOff x="1609" y="1231"/>
              <a:chExt cx="278" cy="260"/>
            </a:xfrm>
          </p:grpSpPr>
          <p:grpSp>
            <p:nvGrpSpPr>
              <p:cNvPr id="69878" name="Group 251">
                <a:extLst>
                  <a:ext uri="{FF2B5EF4-FFF2-40B4-BE49-F238E27FC236}">
                    <a16:creationId xmlns:a16="http://schemas.microsoft.com/office/drawing/2014/main" id="{F9D68BF5-2E2C-ADA0-FC4B-BE6761F22B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69880" name="Group 253">
                  <a:extLst>
                    <a:ext uri="{FF2B5EF4-FFF2-40B4-BE49-F238E27FC236}">
                      <a16:creationId xmlns:a16="http://schemas.microsoft.com/office/drawing/2014/main" id="{B5C2EE74-28C9-66E2-8BC0-DA7EA75BCB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7006" name="Freeform 254" descr="Cork">
                    <a:extLst>
                      <a:ext uri="{FF2B5EF4-FFF2-40B4-BE49-F238E27FC236}">
                        <a16:creationId xmlns:a16="http://schemas.microsoft.com/office/drawing/2014/main" id="{37A3E85A-705B-BE3B-6076-EF39ED13B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28 w 592"/>
                      <a:gd name="T1" fmla="*/ 255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6 h 90"/>
                      <a:gd name="T10" fmla="*/ 526 w 592"/>
                      <a:gd name="T11" fmla="*/ 113 h 90"/>
                      <a:gd name="T12" fmla="*/ 589 w 592"/>
                      <a:gd name="T13" fmla="*/ 130 h 90"/>
                      <a:gd name="T14" fmla="*/ 824 w 592"/>
                      <a:gd name="T15" fmla="*/ 147 h 90"/>
                      <a:gd name="T16" fmla="*/ 1170 w 592"/>
                      <a:gd name="T17" fmla="*/ 125 h 90"/>
                      <a:gd name="T18" fmla="*/ 1634 w 592"/>
                      <a:gd name="T19" fmla="*/ 45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0 h 90"/>
                      <a:gd name="T30" fmla="*/ 2022 w 592"/>
                      <a:gd name="T31" fmla="*/ 18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007" name="Freeform 255" descr="Cork">
                    <a:extLst>
                      <a:ext uri="{FF2B5EF4-FFF2-40B4-BE49-F238E27FC236}">
                        <a16:creationId xmlns:a16="http://schemas.microsoft.com/office/drawing/2014/main" id="{D6A2B26F-07B6-39B2-96A3-C85A96BF75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2077 w 599"/>
                      <a:gd name="T1" fmla="*/ 0 h 432"/>
                      <a:gd name="T2" fmla="*/ 2063 w 599"/>
                      <a:gd name="T3" fmla="*/ 17 h 432"/>
                      <a:gd name="T4" fmla="*/ 2042 w 599"/>
                      <a:gd name="T5" fmla="*/ 29 h 432"/>
                      <a:gd name="T6" fmla="*/ 2028 w 599"/>
                      <a:gd name="T7" fmla="*/ 69 h 432"/>
                      <a:gd name="T8" fmla="*/ 1931 w 599"/>
                      <a:gd name="T9" fmla="*/ 264 h 432"/>
                      <a:gd name="T10" fmla="*/ 1820 w 599"/>
                      <a:gd name="T11" fmla="*/ 596 h 432"/>
                      <a:gd name="T12" fmla="*/ 1786 w 599"/>
                      <a:gd name="T13" fmla="*/ 762 h 432"/>
                      <a:gd name="T14" fmla="*/ 1751 w 599"/>
                      <a:gd name="T15" fmla="*/ 1003 h 432"/>
                      <a:gd name="T16" fmla="*/ 1716 w 599"/>
                      <a:gd name="T17" fmla="*/ 1152 h 432"/>
                      <a:gd name="T18" fmla="*/ 1598 w 599"/>
                      <a:gd name="T19" fmla="*/ 1209 h 432"/>
                      <a:gd name="T20" fmla="*/ 1501 w 599"/>
                      <a:gd name="T21" fmla="*/ 1186 h 432"/>
                      <a:gd name="T22" fmla="*/ 1460 w 599"/>
                      <a:gd name="T23" fmla="*/ 1175 h 432"/>
                      <a:gd name="T24" fmla="*/ 1474 w 599"/>
                      <a:gd name="T25" fmla="*/ 1009 h 432"/>
                      <a:gd name="T26" fmla="*/ 1494 w 599"/>
                      <a:gd name="T27" fmla="*/ 969 h 432"/>
                      <a:gd name="T28" fmla="*/ 1404 w 599"/>
                      <a:gd name="T29" fmla="*/ 940 h 432"/>
                      <a:gd name="T30" fmla="*/ 1203 w 599"/>
                      <a:gd name="T31" fmla="*/ 906 h 432"/>
                      <a:gd name="T32" fmla="*/ 392 w 599"/>
                      <a:gd name="T33" fmla="*/ 1032 h 432"/>
                      <a:gd name="T34" fmla="*/ 357 w 599"/>
                      <a:gd name="T35" fmla="*/ 1055 h 432"/>
                      <a:gd name="T36" fmla="*/ 302 w 599"/>
                      <a:gd name="T37" fmla="*/ 1123 h 432"/>
                      <a:gd name="T38" fmla="*/ 184 w 599"/>
                      <a:gd name="T39" fmla="*/ 1238 h 432"/>
                      <a:gd name="T40" fmla="*/ 101 w 599"/>
                      <a:gd name="T41" fmla="*/ 1209 h 432"/>
                      <a:gd name="T42" fmla="*/ 59 w 599"/>
                      <a:gd name="T43" fmla="*/ 1186 h 432"/>
                      <a:gd name="T44" fmla="*/ 24 w 599"/>
                      <a:gd name="T45" fmla="*/ 1141 h 432"/>
                      <a:gd name="T46" fmla="*/ 38 w 599"/>
                      <a:gd name="T47" fmla="*/ 1066 h 432"/>
                      <a:gd name="T48" fmla="*/ 59 w 599"/>
                      <a:gd name="T49" fmla="*/ 957 h 432"/>
                      <a:gd name="T50" fmla="*/ 94 w 599"/>
                      <a:gd name="T51" fmla="*/ 751 h 432"/>
                      <a:gd name="T52" fmla="*/ 101 w 599"/>
                      <a:gd name="T53" fmla="*/ 539 h 432"/>
                      <a:gd name="T54" fmla="*/ 107 w 599"/>
                      <a:gd name="T55" fmla="*/ 361 h 432"/>
                      <a:gd name="T56" fmla="*/ 101 w 599"/>
                      <a:gd name="T57" fmla="*/ 235 h 432"/>
                      <a:gd name="T58" fmla="*/ 73 w 599"/>
                      <a:gd name="T59" fmla="*/ 86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7009" name="Freeform 257">
                  <a:extLst>
                    <a:ext uri="{FF2B5EF4-FFF2-40B4-BE49-F238E27FC236}">
                      <a16:creationId xmlns:a16="http://schemas.microsoft.com/office/drawing/2014/main" id="{2D4D22E4-E2D4-68F3-3B47-6C9C8FBA0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5 w 85"/>
                    <a:gd name="T1" fmla="*/ 134 h 318"/>
                    <a:gd name="T2" fmla="*/ 67 w 85"/>
                    <a:gd name="T3" fmla="*/ 60 h 318"/>
                    <a:gd name="T4" fmla="*/ 49 w 85"/>
                    <a:gd name="T5" fmla="*/ 38 h 318"/>
                    <a:gd name="T6" fmla="*/ 58 w 85"/>
                    <a:gd name="T7" fmla="*/ 60 h 318"/>
                    <a:gd name="T8" fmla="*/ 67 w 85"/>
                    <a:gd name="T9" fmla="*/ 24 h 318"/>
                    <a:gd name="T10" fmla="*/ 40 w 85"/>
                    <a:gd name="T11" fmla="*/ 9 h 318"/>
                    <a:gd name="T12" fmla="*/ 40 w 85"/>
                    <a:gd name="T13" fmla="*/ 38 h 318"/>
                    <a:gd name="T14" fmla="*/ 49 w 85"/>
                    <a:gd name="T15" fmla="*/ 163 h 318"/>
                    <a:gd name="T16" fmla="*/ 31 w 85"/>
                    <a:gd name="T17" fmla="*/ 141 h 318"/>
                    <a:gd name="T18" fmla="*/ 40 w 85"/>
                    <a:gd name="T19" fmla="*/ 112 h 318"/>
                    <a:gd name="T20" fmla="*/ 49 w 85"/>
                    <a:gd name="T21" fmla="*/ 141 h 318"/>
                    <a:gd name="T22" fmla="*/ 40 w 85"/>
                    <a:gd name="T23" fmla="*/ 89 h 318"/>
                    <a:gd name="T24" fmla="*/ 49 w 85"/>
                    <a:gd name="T25" fmla="*/ 134 h 318"/>
                    <a:gd name="T26" fmla="*/ 40 w 85"/>
                    <a:gd name="T27" fmla="*/ 104 h 318"/>
                    <a:gd name="T28" fmla="*/ 49 w 85"/>
                    <a:gd name="T29" fmla="*/ 126 h 318"/>
                    <a:gd name="T30" fmla="*/ 58 w 85"/>
                    <a:gd name="T31" fmla="*/ 149 h 318"/>
                    <a:gd name="T32" fmla="*/ 75 w 85"/>
                    <a:gd name="T33" fmla="*/ 177 h 318"/>
                    <a:gd name="T34" fmla="*/ 84 w 85"/>
                    <a:gd name="T35" fmla="*/ 200 h 318"/>
                    <a:gd name="T36" fmla="*/ 75 w 85"/>
                    <a:gd name="T37" fmla="*/ 244 h 318"/>
                    <a:gd name="T38" fmla="*/ 67 w 85"/>
                    <a:gd name="T39" fmla="*/ 237 h 318"/>
                    <a:gd name="T40" fmla="*/ 58 w 85"/>
                    <a:gd name="T41" fmla="*/ 274 h 318"/>
                    <a:gd name="T42" fmla="*/ 40 w 85"/>
                    <a:gd name="T43" fmla="*/ 252 h 318"/>
                    <a:gd name="T44" fmla="*/ 31 w 85"/>
                    <a:gd name="T45" fmla="*/ 177 h 318"/>
                    <a:gd name="T46" fmla="*/ 23 w 85"/>
                    <a:gd name="T47" fmla="*/ 215 h 318"/>
                    <a:gd name="T48" fmla="*/ 5 w 85"/>
                    <a:gd name="T49" fmla="*/ 185 h 318"/>
                    <a:gd name="T50" fmla="*/ 40 w 85"/>
                    <a:gd name="T51" fmla="*/ 126 h 318"/>
                    <a:gd name="T52" fmla="*/ 67 w 85"/>
                    <a:gd name="T53" fmla="*/ 149 h 318"/>
                    <a:gd name="T54" fmla="*/ 75 w 85"/>
                    <a:gd name="T55" fmla="*/ 192 h 318"/>
                    <a:gd name="T56" fmla="*/ 67 w 85"/>
                    <a:gd name="T57" fmla="*/ 163 h 318"/>
                    <a:gd name="T58" fmla="*/ 67 w 85"/>
                    <a:gd name="T59" fmla="*/ 9 h 318"/>
                    <a:gd name="T60" fmla="*/ 49 w 85"/>
                    <a:gd name="T61" fmla="*/ 31 h 318"/>
                    <a:gd name="T62" fmla="*/ 23 w 85"/>
                    <a:gd name="T63" fmla="*/ 38 h 318"/>
                    <a:gd name="T64" fmla="*/ 40 w 85"/>
                    <a:gd name="T65" fmla="*/ 82 h 318"/>
                    <a:gd name="T66" fmla="*/ 58 w 85"/>
                    <a:gd name="T67" fmla="*/ 119 h 318"/>
                    <a:gd name="T68" fmla="*/ 75 w 85"/>
                    <a:gd name="T69" fmla="*/ 13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0" name="Freeform 258">
                  <a:extLst>
                    <a:ext uri="{FF2B5EF4-FFF2-40B4-BE49-F238E27FC236}">
                      <a16:creationId xmlns:a16="http://schemas.microsoft.com/office/drawing/2014/main" id="{765DFAD6-8593-497E-B6BD-FE9D87A27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4 w 105"/>
                    <a:gd name="T3" fmla="*/ 4 h 354"/>
                    <a:gd name="T4" fmla="*/ 74 w 105"/>
                    <a:gd name="T5" fmla="*/ 25 h 354"/>
                    <a:gd name="T6" fmla="*/ 86 w 105"/>
                    <a:gd name="T7" fmla="*/ 53 h 354"/>
                    <a:gd name="T8" fmla="*/ 86 w 105"/>
                    <a:gd name="T9" fmla="*/ 127 h 354"/>
                    <a:gd name="T10" fmla="*/ 99 w 105"/>
                    <a:gd name="T11" fmla="*/ 146 h 354"/>
                    <a:gd name="T12" fmla="*/ 99 w 105"/>
                    <a:gd name="T13" fmla="*/ 209 h 354"/>
                    <a:gd name="T14" fmla="*/ 86 w 105"/>
                    <a:gd name="T15" fmla="*/ 292 h 354"/>
                    <a:gd name="T16" fmla="*/ 69 w 105"/>
                    <a:gd name="T17" fmla="*/ 308 h 354"/>
                    <a:gd name="T18" fmla="*/ 14 w 105"/>
                    <a:gd name="T19" fmla="*/ 278 h 354"/>
                    <a:gd name="T20" fmla="*/ 12 w 105"/>
                    <a:gd name="T21" fmla="*/ 245 h 354"/>
                    <a:gd name="T22" fmla="*/ 14 w 105"/>
                    <a:gd name="T23" fmla="*/ 213 h 354"/>
                    <a:gd name="T24" fmla="*/ 9 w 105"/>
                    <a:gd name="T25" fmla="*/ 85 h 354"/>
                    <a:gd name="T26" fmla="*/ 20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1" name="Freeform 259">
                  <a:extLst>
                    <a:ext uri="{FF2B5EF4-FFF2-40B4-BE49-F238E27FC236}">
                      <a16:creationId xmlns:a16="http://schemas.microsoft.com/office/drawing/2014/main" id="{D03D8C24-8E0F-D3F1-1131-0EB1CF72EE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4 w 149"/>
                    <a:gd name="T1" fmla="*/ 18 h 376"/>
                    <a:gd name="T2" fmla="*/ 136 w 149"/>
                    <a:gd name="T3" fmla="*/ 90 h 376"/>
                    <a:gd name="T4" fmla="*/ 128 w 149"/>
                    <a:gd name="T5" fmla="*/ 114 h 376"/>
                    <a:gd name="T6" fmla="*/ 124 w 149"/>
                    <a:gd name="T7" fmla="*/ 123 h 376"/>
                    <a:gd name="T8" fmla="*/ 106 w 149"/>
                    <a:gd name="T9" fmla="*/ 214 h 376"/>
                    <a:gd name="T10" fmla="*/ 84 w 149"/>
                    <a:gd name="T11" fmla="*/ 276 h 376"/>
                    <a:gd name="T12" fmla="*/ 67 w 149"/>
                    <a:gd name="T13" fmla="*/ 318 h 376"/>
                    <a:gd name="T14" fmla="*/ 57 w 149"/>
                    <a:gd name="T15" fmla="*/ 319 h 376"/>
                    <a:gd name="T16" fmla="*/ 18 w 149"/>
                    <a:gd name="T17" fmla="*/ 325 h 376"/>
                    <a:gd name="T18" fmla="*/ 2 w 149"/>
                    <a:gd name="T19" fmla="*/ 308 h 376"/>
                    <a:gd name="T20" fmla="*/ 5 w 149"/>
                    <a:gd name="T21" fmla="*/ 277 h 376"/>
                    <a:gd name="T22" fmla="*/ 8 w 149"/>
                    <a:gd name="T23" fmla="*/ 193 h 376"/>
                    <a:gd name="T24" fmla="*/ 21 w 149"/>
                    <a:gd name="T25" fmla="*/ 175 h 376"/>
                    <a:gd name="T26" fmla="*/ 35 w 149"/>
                    <a:gd name="T27" fmla="*/ 93 h 376"/>
                    <a:gd name="T28" fmla="*/ 43 w 149"/>
                    <a:gd name="T29" fmla="*/ 65 h 376"/>
                    <a:gd name="T30" fmla="*/ 82 w 149"/>
                    <a:gd name="T31" fmla="*/ 16 h 376"/>
                    <a:gd name="T32" fmla="*/ 124 w 149"/>
                    <a:gd name="T33" fmla="*/ 16 h 376"/>
                    <a:gd name="T34" fmla="*/ 144 w 149"/>
                    <a:gd name="T35" fmla="*/ 18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2" name="Freeform 260">
                  <a:extLst>
                    <a:ext uri="{FF2B5EF4-FFF2-40B4-BE49-F238E27FC236}">
                      <a16:creationId xmlns:a16="http://schemas.microsoft.com/office/drawing/2014/main" id="{8C3FF923-2283-A629-1E02-A5A1C58ACF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7 w 96"/>
                    <a:gd name="T1" fmla="*/ 427 h 504"/>
                    <a:gd name="T2" fmla="*/ 62 w 96"/>
                    <a:gd name="T3" fmla="*/ 434 h 504"/>
                    <a:gd name="T4" fmla="*/ 74 w 96"/>
                    <a:gd name="T5" fmla="*/ 396 h 504"/>
                    <a:gd name="T6" fmla="*/ 74 w 96"/>
                    <a:gd name="T7" fmla="*/ 284 h 504"/>
                    <a:gd name="T8" fmla="*/ 90 w 96"/>
                    <a:gd name="T9" fmla="*/ 188 h 504"/>
                    <a:gd name="T10" fmla="*/ 98 w 96"/>
                    <a:gd name="T11" fmla="*/ 153 h 504"/>
                    <a:gd name="T12" fmla="*/ 90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9 h 504"/>
                    <a:gd name="T22" fmla="*/ 41 w 96"/>
                    <a:gd name="T23" fmla="*/ 357 h 504"/>
                    <a:gd name="T24" fmla="*/ 25 w 96"/>
                    <a:gd name="T25" fmla="*/ 416 h 504"/>
                    <a:gd name="T26" fmla="*/ 27 w 96"/>
                    <a:gd name="T27" fmla="*/ 427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3" name="Freeform 261">
                  <a:extLst>
                    <a:ext uri="{FF2B5EF4-FFF2-40B4-BE49-F238E27FC236}">
                      <a16:creationId xmlns:a16="http://schemas.microsoft.com/office/drawing/2014/main" id="{E089FC43-336B-969D-7BE0-FB0F0EE188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35 h 410"/>
                    <a:gd name="T2" fmla="*/ 43 w 150"/>
                    <a:gd name="T3" fmla="*/ 360 h 410"/>
                    <a:gd name="T4" fmla="*/ 85 w 150"/>
                    <a:gd name="T5" fmla="*/ 353 h 410"/>
                    <a:gd name="T6" fmla="*/ 99 w 150"/>
                    <a:gd name="T7" fmla="*/ 318 h 410"/>
                    <a:gd name="T8" fmla="*/ 122 w 150"/>
                    <a:gd name="T9" fmla="*/ 246 h 410"/>
                    <a:gd name="T10" fmla="*/ 137 w 150"/>
                    <a:gd name="T11" fmla="*/ 190 h 410"/>
                    <a:gd name="T12" fmla="*/ 145 w 150"/>
                    <a:gd name="T13" fmla="*/ 169 h 410"/>
                    <a:gd name="T14" fmla="*/ 147 w 150"/>
                    <a:gd name="T15" fmla="*/ 103 h 410"/>
                    <a:gd name="T16" fmla="*/ 154 w 150"/>
                    <a:gd name="T17" fmla="*/ 89 h 410"/>
                    <a:gd name="T18" fmla="*/ 156 w 150"/>
                    <a:gd name="T19" fmla="*/ 42 h 410"/>
                    <a:gd name="T20" fmla="*/ 139 w 150"/>
                    <a:gd name="T21" fmla="*/ 0 h 410"/>
                    <a:gd name="T22" fmla="*/ 99 w 150"/>
                    <a:gd name="T23" fmla="*/ 11 h 410"/>
                    <a:gd name="T24" fmla="*/ 82 w 150"/>
                    <a:gd name="T25" fmla="*/ 47 h 410"/>
                    <a:gd name="T26" fmla="*/ 70 w 150"/>
                    <a:gd name="T27" fmla="*/ 121 h 410"/>
                    <a:gd name="T28" fmla="*/ 62 w 150"/>
                    <a:gd name="T29" fmla="*/ 142 h 410"/>
                    <a:gd name="T30" fmla="*/ 45 w 150"/>
                    <a:gd name="T31" fmla="*/ 190 h 410"/>
                    <a:gd name="T32" fmla="*/ 43 w 150"/>
                    <a:gd name="T33" fmla="*/ 198 h 410"/>
                    <a:gd name="T34" fmla="*/ 36 w 150"/>
                    <a:gd name="T35" fmla="*/ 204 h 410"/>
                    <a:gd name="T36" fmla="*/ 34 w 150"/>
                    <a:gd name="T37" fmla="*/ 220 h 410"/>
                    <a:gd name="T38" fmla="*/ 31 w 150"/>
                    <a:gd name="T39" fmla="*/ 227 h 410"/>
                    <a:gd name="T40" fmla="*/ 17 w 150"/>
                    <a:gd name="T41" fmla="*/ 306 h 410"/>
                    <a:gd name="T42" fmla="*/ 11 w 150"/>
                    <a:gd name="T43" fmla="*/ 335 h 410"/>
                    <a:gd name="T44" fmla="*/ 2 w 150"/>
                    <a:gd name="T45" fmla="*/ 339 h 410"/>
                    <a:gd name="T46" fmla="*/ 5 w 150"/>
                    <a:gd name="T47" fmla="*/ 33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14" name="Rectangle 262">
                <a:extLst>
                  <a:ext uri="{FF2B5EF4-FFF2-40B4-BE49-F238E27FC236}">
                    <a16:creationId xmlns:a16="http://schemas.microsoft.com/office/drawing/2014/main" id="{798496B1-CC59-581F-B064-B5310F967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ru-RU" altLang="en-US" i="1">
                    <a:solidFill>
                      <a:schemeClr val="tx1"/>
                    </a:solidFill>
                    <a:latin typeface="Helvetica" pitchFamily="2" charset="0"/>
                  </a:rPr>
                  <a:t>ЗЗ</a:t>
                </a:r>
                <a:endParaRPr lang="en-US" altLang="en-US" i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9856" name="Group 263">
              <a:extLst>
                <a:ext uri="{FF2B5EF4-FFF2-40B4-BE49-F238E27FC236}">
                  <a16:creationId xmlns:a16="http://schemas.microsoft.com/office/drawing/2014/main" id="{F6A09BAE-03CC-1957-9E01-53972CB4CF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78"/>
              <a:ext cx="247" cy="260"/>
              <a:chOff x="1609" y="1231"/>
              <a:chExt cx="247" cy="260"/>
            </a:xfrm>
          </p:grpSpPr>
          <p:grpSp>
            <p:nvGrpSpPr>
              <p:cNvPr id="69868" name="Group 264">
                <a:extLst>
                  <a:ext uri="{FF2B5EF4-FFF2-40B4-BE49-F238E27FC236}">
                    <a16:creationId xmlns:a16="http://schemas.microsoft.com/office/drawing/2014/main" id="{34FC99D8-D7AB-09F7-D556-3F5A3EA365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69870" name="Group 266">
                  <a:extLst>
                    <a:ext uri="{FF2B5EF4-FFF2-40B4-BE49-F238E27FC236}">
                      <a16:creationId xmlns:a16="http://schemas.microsoft.com/office/drawing/2014/main" id="{5DD8955A-E682-FB1F-510B-4172B0D9CD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7019" name="Freeform 267" descr="Cork">
                    <a:extLst>
                      <a:ext uri="{FF2B5EF4-FFF2-40B4-BE49-F238E27FC236}">
                        <a16:creationId xmlns:a16="http://schemas.microsoft.com/office/drawing/2014/main" id="{64855805-FBB6-6A76-E061-7E346B577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28 w 592"/>
                      <a:gd name="T1" fmla="*/ 255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6 h 90"/>
                      <a:gd name="T10" fmla="*/ 526 w 592"/>
                      <a:gd name="T11" fmla="*/ 113 h 90"/>
                      <a:gd name="T12" fmla="*/ 589 w 592"/>
                      <a:gd name="T13" fmla="*/ 130 h 90"/>
                      <a:gd name="T14" fmla="*/ 824 w 592"/>
                      <a:gd name="T15" fmla="*/ 147 h 90"/>
                      <a:gd name="T16" fmla="*/ 1170 w 592"/>
                      <a:gd name="T17" fmla="*/ 125 h 90"/>
                      <a:gd name="T18" fmla="*/ 1634 w 592"/>
                      <a:gd name="T19" fmla="*/ 45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0 h 90"/>
                      <a:gd name="T30" fmla="*/ 2022 w 592"/>
                      <a:gd name="T31" fmla="*/ 18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020" name="Freeform 268" descr="Cork">
                    <a:extLst>
                      <a:ext uri="{FF2B5EF4-FFF2-40B4-BE49-F238E27FC236}">
                        <a16:creationId xmlns:a16="http://schemas.microsoft.com/office/drawing/2014/main" id="{986F530D-C6AD-D830-F6A1-E9D000DC83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2077 w 599"/>
                      <a:gd name="T1" fmla="*/ 0 h 432"/>
                      <a:gd name="T2" fmla="*/ 2063 w 599"/>
                      <a:gd name="T3" fmla="*/ 17 h 432"/>
                      <a:gd name="T4" fmla="*/ 2042 w 599"/>
                      <a:gd name="T5" fmla="*/ 29 h 432"/>
                      <a:gd name="T6" fmla="*/ 2028 w 599"/>
                      <a:gd name="T7" fmla="*/ 69 h 432"/>
                      <a:gd name="T8" fmla="*/ 1931 w 599"/>
                      <a:gd name="T9" fmla="*/ 264 h 432"/>
                      <a:gd name="T10" fmla="*/ 1820 w 599"/>
                      <a:gd name="T11" fmla="*/ 596 h 432"/>
                      <a:gd name="T12" fmla="*/ 1786 w 599"/>
                      <a:gd name="T13" fmla="*/ 762 h 432"/>
                      <a:gd name="T14" fmla="*/ 1751 w 599"/>
                      <a:gd name="T15" fmla="*/ 1003 h 432"/>
                      <a:gd name="T16" fmla="*/ 1716 w 599"/>
                      <a:gd name="T17" fmla="*/ 1152 h 432"/>
                      <a:gd name="T18" fmla="*/ 1598 w 599"/>
                      <a:gd name="T19" fmla="*/ 1209 h 432"/>
                      <a:gd name="T20" fmla="*/ 1501 w 599"/>
                      <a:gd name="T21" fmla="*/ 1186 h 432"/>
                      <a:gd name="T22" fmla="*/ 1460 w 599"/>
                      <a:gd name="T23" fmla="*/ 1175 h 432"/>
                      <a:gd name="T24" fmla="*/ 1474 w 599"/>
                      <a:gd name="T25" fmla="*/ 1009 h 432"/>
                      <a:gd name="T26" fmla="*/ 1494 w 599"/>
                      <a:gd name="T27" fmla="*/ 969 h 432"/>
                      <a:gd name="T28" fmla="*/ 1404 w 599"/>
                      <a:gd name="T29" fmla="*/ 940 h 432"/>
                      <a:gd name="T30" fmla="*/ 1203 w 599"/>
                      <a:gd name="T31" fmla="*/ 906 h 432"/>
                      <a:gd name="T32" fmla="*/ 392 w 599"/>
                      <a:gd name="T33" fmla="*/ 1032 h 432"/>
                      <a:gd name="T34" fmla="*/ 357 w 599"/>
                      <a:gd name="T35" fmla="*/ 1055 h 432"/>
                      <a:gd name="T36" fmla="*/ 302 w 599"/>
                      <a:gd name="T37" fmla="*/ 1123 h 432"/>
                      <a:gd name="T38" fmla="*/ 184 w 599"/>
                      <a:gd name="T39" fmla="*/ 1238 h 432"/>
                      <a:gd name="T40" fmla="*/ 101 w 599"/>
                      <a:gd name="T41" fmla="*/ 1209 h 432"/>
                      <a:gd name="T42" fmla="*/ 59 w 599"/>
                      <a:gd name="T43" fmla="*/ 1186 h 432"/>
                      <a:gd name="T44" fmla="*/ 24 w 599"/>
                      <a:gd name="T45" fmla="*/ 1141 h 432"/>
                      <a:gd name="T46" fmla="*/ 38 w 599"/>
                      <a:gd name="T47" fmla="*/ 1066 h 432"/>
                      <a:gd name="T48" fmla="*/ 59 w 599"/>
                      <a:gd name="T49" fmla="*/ 957 h 432"/>
                      <a:gd name="T50" fmla="*/ 94 w 599"/>
                      <a:gd name="T51" fmla="*/ 751 h 432"/>
                      <a:gd name="T52" fmla="*/ 101 w 599"/>
                      <a:gd name="T53" fmla="*/ 539 h 432"/>
                      <a:gd name="T54" fmla="*/ 107 w 599"/>
                      <a:gd name="T55" fmla="*/ 361 h 432"/>
                      <a:gd name="T56" fmla="*/ 101 w 599"/>
                      <a:gd name="T57" fmla="*/ 235 h 432"/>
                      <a:gd name="T58" fmla="*/ 73 w 599"/>
                      <a:gd name="T59" fmla="*/ 86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7022" name="Freeform 270">
                  <a:extLst>
                    <a:ext uri="{FF2B5EF4-FFF2-40B4-BE49-F238E27FC236}">
                      <a16:creationId xmlns:a16="http://schemas.microsoft.com/office/drawing/2014/main" id="{6CFC6636-9D14-D897-C548-6BC8346C49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5 w 85"/>
                    <a:gd name="T1" fmla="*/ 134 h 318"/>
                    <a:gd name="T2" fmla="*/ 67 w 85"/>
                    <a:gd name="T3" fmla="*/ 60 h 318"/>
                    <a:gd name="T4" fmla="*/ 49 w 85"/>
                    <a:gd name="T5" fmla="*/ 38 h 318"/>
                    <a:gd name="T6" fmla="*/ 58 w 85"/>
                    <a:gd name="T7" fmla="*/ 60 h 318"/>
                    <a:gd name="T8" fmla="*/ 67 w 85"/>
                    <a:gd name="T9" fmla="*/ 24 h 318"/>
                    <a:gd name="T10" fmla="*/ 40 w 85"/>
                    <a:gd name="T11" fmla="*/ 9 h 318"/>
                    <a:gd name="T12" fmla="*/ 40 w 85"/>
                    <a:gd name="T13" fmla="*/ 38 h 318"/>
                    <a:gd name="T14" fmla="*/ 49 w 85"/>
                    <a:gd name="T15" fmla="*/ 163 h 318"/>
                    <a:gd name="T16" fmla="*/ 31 w 85"/>
                    <a:gd name="T17" fmla="*/ 141 h 318"/>
                    <a:gd name="T18" fmla="*/ 40 w 85"/>
                    <a:gd name="T19" fmla="*/ 112 h 318"/>
                    <a:gd name="T20" fmla="*/ 49 w 85"/>
                    <a:gd name="T21" fmla="*/ 141 h 318"/>
                    <a:gd name="T22" fmla="*/ 40 w 85"/>
                    <a:gd name="T23" fmla="*/ 89 h 318"/>
                    <a:gd name="T24" fmla="*/ 49 w 85"/>
                    <a:gd name="T25" fmla="*/ 134 h 318"/>
                    <a:gd name="T26" fmla="*/ 40 w 85"/>
                    <a:gd name="T27" fmla="*/ 104 h 318"/>
                    <a:gd name="T28" fmla="*/ 49 w 85"/>
                    <a:gd name="T29" fmla="*/ 126 h 318"/>
                    <a:gd name="T30" fmla="*/ 58 w 85"/>
                    <a:gd name="T31" fmla="*/ 149 h 318"/>
                    <a:gd name="T32" fmla="*/ 75 w 85"/>
                    <a:gd name="T33" fmla="*/ 177 h 318"/>
                    <a:gd name="T34" fmla="*/ 84 w 85"/>
                    <a:gd name="T35" fmla="*/ 200 h 318"/>
                    <a:gd name="T36" fmla="*/ 75 w 85"/>
                    <a:gd name="T37" fmla="*/ 244 h 318"/>
                    <a:gd name="T38" fmla="*/ 67 w 85"/>
                    <a:gd name="T39" fmla="*/ 237 h 318"/>
                    <a:gd name="T40" fmla="*/ 58 w 85"/>
                    <a:gd name="T41" fmla="*/ 274 h 318"/>
                    <a:gd name="T42" fmla="*/ 40 w 85"/>
                    <a:gd name="T43" fmla="*/ 252 h 318"/>
                    <a:gd name="T44" fmla="*/ 31 w 85"/>
                    <a:gd name="T45" fmla="*/ 177 h 318"/>
                    <a:gd name="T46" fmla="*/ 23 w 85"/>
                    <a:gd name="T47" fmla="*/ 215 h 318"/>
                    <a:gd name="T48" fmla="*/ 5 w 85"/>
                    <a:gd name="T49" fmla="*/ 185 h 318"/>
                    <a:gd name="T50" fmla="*/ 40 w 85"/>
                    <a:gd name="T51" fmla="*/ 126 h 318"/>
                    <a:gd name="T52" fmla="*/ 67 w 85"/>
                    <a:gd name="T53" fmla="*/ 149 h 318"/>
                    <a:gd name="T54" fmla="*/ 75 w 85"/>
                    <a:gd name="T55" fmla="*/ 192 h 318"/>
                    <a:gd name="T56" fmla="*/ 67 w 85"/>
                    <a:gd name="T57" fmla="*/ 163 h 318"/>
                    <a:gd name="T58" fmla="*/ 67 w 85"/>
                    <a:gd name="T59" fmla="*/ 9 h 318"/>
                    <a:gd name="T60" fmla="*/ 49 w 85"/>
                    <a:gd name="T61" fmla="*/ 31 h 318"/>
                    <a:gd name="T62" fmla="*/ 23 w 85"/>
                    <a:gd name="T63" fmla="*/ 38 h 318"/>
                    <a:gd name="T64" fmla="*/ 40 w 85"/>
                    <a:gd name="T65" fmla="*/ 82 h 318"/>
                    <a:gd name="T66" fmla="*/ 58 w 85"/>
                    <a:gd name="T67" fmla="*/ 119 h 318"/>
                    <a:gd name="T68" fmla="*/ 75 w 85"/>
                    <a:gd name="T69" fmla="*/ 13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3" name="Freeform 271">
                  <a:extLst>
                    <a:ext uri="{FF2B5EF4-FFF2-40B4-BE49-F238E27FC236}">
                      <a16:creationId xmlns:a16="http://schemas.microsoft.com/office/drawing/2014/main" id="{9176A42D-3F20-528D-A3EF-9E4F1B28C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4 w 105"/>
                    <a:gd name="T3" fmla="*/ 4 h 354"/>
                    <a:gd name="T4" fmla="*/ 74 w 105"/>
                    <a:gd name="T5" fmla="*/ 25 h 354"/>
                    <a:gd name="T6" fmla="*/ 86 w 105"/>
                    <a:gd name="T7" fmla="*/ 53 h 354"/>
                    <a:gd name="T8" fmla="*/ 86 w 105"/>
                    <a:gd name="T9" fmla="*/ 127 h 354"/>
                    <a:gd name="T10" fmla="*/ 99 w 105"/>
                    <a:gd name="T11" fmla="*/ 146 h 354"/>
                    <a:gd name="T12" fmla="*/ 99 w 105"/>
                    <a:gd name="T13" fmla="*/ 209 h 354"/>
                    <a:gd name="T14" fmla="*/ 86 w 105"/>
                    <a:gd name="T15" fmla="*/ 292 h 354"/>
                    <a:gd name="T16" fmla="*/ 69 w 105"/>
                    <a:gd name="T17" fmla="*/ 308 h 354"/>
                    <a:gd name="T18" fmla="*/ 14 w 105"/>
                    <a:gd name="T19" fmla="*/ 278 h 354"/>
                    <a:gd name="T20" fmla="*/ 12 w 105"/>
                    <a:gd name="T21" fmla="*/ 245 h 354"/>
                    <a:gd name="T22" fmla="*/ 14 w 105"/>
                    <a:gd name="T23" fmla="*/ 213 h 354"/>
                    <a:gd name="T24" fmla="*/ 9 w 105"/>
                    <a:gd name="T25" fmla="*/ 85 h 354"/>
                    <a:gd name="T26" fmla="*/ 20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4" name="Freeform 272">
                  <a:extLst>
                    <a:ext uri="{FF2B5EF4-FFF2-40B4-BE49-F238E27FC236}">
                      <a16:creationId xmlns:a16="http://schemas.microsoft.com/office/drawing/2014/main" id="{F943CD3F-503D-C3E7-3556-E8619B34F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4 w 149"/>
                    <a:gd name="T1" fmla="*/ 18 h 376"/>
                    <a:gd name="T2" fmla="*/ 136 w 149"/>
                    <a:gd name="T3" fmla="*/ 90 h 376"/>
                    <a:gd name="T4" fmla="*/ 128 w 149"/>
                    <a:gd name="T5" fmla="*/ 114 h 376"/>
                    <a:gd name="T6" fmla="*/ 124 w 149"/>
                    <a:gd name="T7" fmla="*/ 123 h 376"/>
                    <a:gd name="T8" fmla="*/ 106 w 149"/>
                    <a:gd name="T9" fmla="*/ 214 h 376"/>
                    <a:gd name="T10" fmla="*/ 84 w 149"/>
                    <a:gd name="T11" fmla="*/ 276 h 376"/>
                    <a:gd name="T12" fmla="*/ 67 w 149"/>
                    <a:gd name="T13" fmla="*/ 318 h 376"/>
                    <a:gd name="T14" fmla="*/ 57 w 149"/>
                    <a:gd name="T15" fmla="*/ 319 h 376"/>
                    <a:gd name="T16" fmla="*/ 18 w 149"/>
                    <a:gd name="T17" fmla="*/ 325 h 376"/>
                    <a:gd name="T18" fmla="*/ 2 w 149"/>
                    <a:gd name="T19" fmla="*/ 308 h 376"/>
                    <a:gd name="T20" fmla="*/ 5 w 149"/>
                    <a:gd name="T21" fmla="*/ 277 h 376"/>
                    <a:gd name="T22" fmla="*/ 8 w 149"/>
                    <a:gd name="T23" fmla="*/ 193 h 376"/>
                    <a:gd name="T24" fmla="*/ 21 w 149"/>
                    <a:gd name="T25" fmla="*/ 175 h 376"/>
                    <a:gd name="T26" fmla="*/ 35 w 149"/>
                    <a:gd name="T27" fmla="*/ 93 h 376"/>
                    <a:gd name="T28" fmla="*/ 43 w 149"/>
                    <a:gd name="T29" fmla="*/ 65 h 376"/>
                    <a:gd name="T30" fmla="*/ 82 w 149"/>
                    <a:gd name="T31" fmla="*/ 16 h 376"/>
                    <a:gd name="T32" fmla="*/ 124 w 149"/>
                    <a:gd name="T33" fmla="*/ 16 h 376"/>
                    <a:gd name="T34" fmla="*/ 144 w 149"/>
                    <a:gd name="T35" fmla="*/ 18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5" name="Freeform 273">
                  <a:extLst>
                    <a:ext uri="{FF2B5EF4-FFF2-40B4-BE49-F238E27FC236}">
                      <a16:creationId xmlns:a16="http://schemas.microsoft.com/office/drawing/2014/main" id="{BC55E7A3-273A-A3C9-C142-6A719E02E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7 w 96"/>
                    <a:gd name="T1" fmla="*/ 427 h 504"/>
                    <a:gd name="T2" fmla="*/ 62 w 96"/>
                    <a:gd name="T3" fmla="*/ 434 h 504"/>
                    <a:gd name="T4" fmla="*/ 74 w 96"/>
                    <a:gd name="T5" fmla="*/ 396 h 504"/>
                    <a:gd name="T6" fmla="*/ 74 w 96"/>
                    <a:gd name="T7" fmla="*/ 284 h 504"/>
                    <a:gd name="T8" fmla="*/ 90 w 96"/>
                    <a:gd name="T9" fmla="*/ 188 h 504"/>
                    <a:gd name="T10" fmla="*/ 98 w 96"/>
                    <a:gd name="T11" fmla="*/ 153 h 504"/>
                    <a:gd name="T12" fmla="*/ 90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9 h 504"/>
                    <a:gd name="T22" fmla="*/ 41 w 96"/>
                    <a:gd name="T23" fmla="*/ 357 h 504"/>
                    <a:gd name="T24" fmla="*/ 25 w 96"/>
                    <a:gd name="T25" fmla="*/ 416 h 504"/>
                    <a:gd name="T26" fmla="*/ 27 w 96"/>
                    <a:gd name="T27" fmla="*/ 427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6" name="Freeform 274">
                  <a:extLst>
                    <a:ext uri="{FF2B5EF4-FFF2-40B4-BE49-F238E27FC236}">
                      <a16:creationId xmlns:a16="http://schemas.microsoft.com/office/drawing/2014/main" id="{9B7EB410-1F51-9B85-0B4F-D785B7770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35 h 410"/>
                    <a:gd name="T2" fmla="*/ 43 w 150"/>
                    <a:gd name="T3" fmla="*/ 360 h 410"/>
                    <a:gd name="T4" fmla="*/ 85 w 150"/>
                    <a:gd name="T5" fmla="*/ 353 h 410"/>
                    <a:gd name="T6" fmla="*/ 99 w 150"/>
                    <a:gd name="T7" fmla="*/ 318 h 410"/>
                    <a:gd name="T8" fmla="*/ 122 w 150"/>
                    <a:gd name="T9" fmla="*/ 246 h 410"/>
                    <a:gd name="T10" fmla="*/ 137 w 150"/>
                    <a:gd name="T11" fmla="*/ 190 h 410"/>
                    <a:gd name="T12" fmla="*/ 145 w 150"/>
                    <a:gd name="T13" fmla="*/ 169 h 410"/>
                    <a:gd name="T14" fmla="*/ 147 w 150"/>
                    <a:gd name="T15" fmla="*/ 103 h 410"/>
                    <a:gd name="T16" fmla="*/ 154 w 150"/>
                    <a:gd name="T17" fmla="*/ 89 h 410"/>
                    <a:gd name="T18" fmla="*/ 156 w 150"/>
                    <a:gd name="T19" fmla="*/ 42 h 410"/>
                    <a:gd name="T20" fmla="*/ 139 w 150"/>
                    <a:gd name="T21" fmla="*/ 0 h 410"/>
                    <a:gd name="T22" fmla="*/ 99 w 150"/>
                    <a:gd name="T23" fmla="*/ 11 h 410"/>
                    <a:gd name="T24" fmla="*/ 82 w 150"/>
                    <a:gd name="T25" fmla="*/ 47 h 410"/>
                    <a:gd name="T26" fmla="*/ 70 w 150"/>
                    <a:gd name="T27" fmla="*/ 121 h 410"/>
                    <a:gd name="T28" fmla="*/ 62 w 150"/>
                    <a:gd name="T29" fmla="*/ 142 h 410"/>
                    <a:gd name="T30" fmla="*/ 45 w 150"/>
                    <a:gd name="T31" fmla="*/ 190 h 410"/>
                    <a:gd name="T32" fmla="*/ 43 w 150"/>
                    <a:gd name="T33" fmla="*/ 198 h 410"/>
                    <a:gd name="T34" fmla="*/ 36 w 150"/>
                    <a:gd name="T35" fmla="*/ 204 h 410"/>
                    <a:gd name="T36" fmla="*/ 34 w 150"/>
                    <a:gd name="T37" fmla="*/ 220 h 410"/>
                    <a:gd name="T38" fmla="*/ 31 w 150"/>
                    <a:gd name="T39" fmla="*/ 227 h 410"/>
                    <a:gd name="T40" fmla="*/ 17 w 150"/>
                    <a:gd name="T41" fmla="*/ 306 h 410"/>
                    <a:gd name="T42" fmla="*/ 11 w 150"/>
                    <a:gd name="T43" fmla="*/ 335 h 410"/>
                    <a:gd name="T44" fmla="*/ 2 w 150"/>
                    <a:gd name="T45" fmla="*/ 339 h 410"/>
                    <a:gd name="T46" fmla="*/ 5 w 150"/>
                    <a:gd name="T47" fmla="*/ 33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27" name="Rectangle 275">
                <a:extLst>
                  <a:ext uri="{FF2B5EF4-FFF2-40B4-BE49-F238E27FC236}">
                    <a16:creationId xmlns:a16="http://schemas.microsoft.com/office/drawing/2014/main" id="{E2FDD6DB-78A0-F5C3-0A7C-1ECD07CB9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ru-RU" b="0" i="1">
                  <a:solidFill>
                    <a:schemeClr val="bg2"/>
                  </a:solidFill>
                  <a:latin typeface="Helvetica" charset="0"/>
                  <a:ea typeface="ＭＳ Ｐゴシック" charset="0"/>
                </a:endParaRPr>
              </a:p>
            </p:txBody>
          </p:sp>
        </p:grpSp>
        <p:grpSp>
          <p:nvGrpSpPr>
            <p:cNvPr id="69857" name="Group 276">
              <a:extLst>
                <a:ext uri="{FF2B5EF4-FFF2-40B4-BE49-F238E27FC236}">
                  <a16:creationId xmlns:a16="http://schemas.microsoft.com/office/drawing/2014/main" id="{38141F85-CD2A-E5A3-6D07-1102450C48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0"/>
              <a:ext cx="247" cy="260"/>
              <a:chOff x="1609" y="1231"/>
              <a:chExt cx="247" cy="260"/>
            </a:xfrm>
          </p:grpSpPr>
          <p:grpSp>
            <p:nvGrpSpPr>
              <p:cNvPr id="69858" name="Group 277">
                <a:extLst>
                  <a:ext uri="{FF2B5EF4-FFF2-40B4-BE49-F238E27FC236}">
                    <a16:creationId xmlns:a16="http://schemas.microsoft.com/office/drawing/2014/main" id="{DAA81C08-E45A-84F4-7C0B-5A6BCF9630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7" y="1004"/>
                <a:chExt cx="2105" cy="1951"/>
              </a:xfrm>
            </p:grpSpPr>
            <p:grpSp>
              <p:nvGrpSpPr>
                <p:cNvPr id="69860" name="Group 279">
                  <a:extLst>
                    <a:ext uri="{FF2B5EF4-FFF2-40B4-BE49-F238E27FC236}">
                      <a16:creationId xmlns:a16="http://schemas.microsoft.com/office/drawing/2014/main" id="{BD3BD53F-AB36-045F-C4D8-BCE49EA49D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7032" name="Freeform 280" descr="Cork">
                    <a:extLst>
                      <a:ext uri="{FF2B5EF4-FFF2-40B4-BE49-F238E27FC236}">
                        <a16:creationId xmlns:a16="http://schemas.microsoft.com/office/drawing/2014/main" id="{956CD097-562A-08C2-E29D-56A8585305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1" y="2313"/>
                    <a:ext cx="2050" cy="255"/>
                  </a:xfrm>
                  <a:custGeom>
                    <a:avLst/>
                    <a:gdLst>
                      <a:gd name="T0" fmla="*/ 28 w 592"/>
                      <a:gd name="T1" fmla="*/ 255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6 h 90"/>
                      <a:gd name="T10" fmla="*/ 526 w 592"/>
                      <a:gd name="T11" fmla="*/ 113 h 90"/>
                      <a:gd name="T12" fmla="*/ 589 w 592"/>
                      <a:gd name="T13" fmla="*/ 130 h 90"/>
                      <a:gd name="T14" fmla="*/ 824 w 592"/>
                      <a:gd name="T15" fmla="*/ 147 h 90"/>
                      <a:gd name="T16" fmla="*/ 1170 w 592"/>
                      <a:gd name="T17" fmla="*/ 125 h 90"/>
                      <a:gd name="T18" fmla="*/ 1634 w 592"/>
                      <a:gd name="T19" fmla="*/ 45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0 h 90"/>
                      <a:gd name="T30" fmla="*/ 2022 w 592"/>
                      <a:gd name="T31" fmla="*/ 18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033" name="Freeform 281" descr="Cork">
                    <a:extLst>
                      <a:ext uri="{FF2B5EF4-FFF2-40B4-BE49-F238E27FC236}">
                        <a16:creationId xmlns:a16="http://schemas.microsoft.com/office/drawing/2014/main" id="{891EB140-6F24-240F-940E-0FE23FF804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" y="2501"/>
                    <a:ext cx="2077" cy="1238"/>
                  </a:xfrm>
                  <a:custGeom>
                    <a:avLst/>
                    <a:gdLst>
                      <a:gd name="T0" fmla="*/ 2077 w 599"/>
                      <a:gd name="T1" fmla="*/ 0 h 432"/>
                      <a:gd name="T2" fmla="*/ 2063 w 599"/>
                      <a:gd name="T3" fmla="*/ 17 h 432"/>
                      <a:gd name="T4" fmla="*/ 2042 w 599"/>
                      <a:gd name="T5" fmla="*/ 29 h 432"/>
                      <a:gd name="T6" fmla="*/ 2028 w 599"/>
                      <a:gd name="T7" fmla="*/ 69 h 432"/>
                      <a:gd name="T8" fmla="*/ 1931 w 599"/>
                      <a:gd name="T9" fmla="*/ 264 h 432"/>
                      <a:gd name="T10" fmla="*/ 1820 w 599"/>
                      <a:gd name="T11" fmla="*/ 596 h 432"/>
                      <a:gd name="T12" fmla="*/ 1786 w 599"/>
                      <a:gd name="T13" fmla="*/ 762 h 432"/>
                      <a:gd name="T14" fmla="*/ 1751 w 599"/>
                      <a:gd name="T15" fmla="*/ 1003 h 432"/>
                      <a:gd name="T16" fmla="*/ 1716 w 599"/>
                      <a:gd name="T17" fmla="*/ 1152 h 432"/>
                      <a:gd name="T18" fmla="*/ 1598 w 599"/>
                      <a:gd name="T19" fmla="*/ 1209 h 432"/>
                      <a:gd name="T20" fmla="*/ 1501 w 599"/>
                      <a:gd name="T21" fmla="*/ 1186 h 432"/>
                      <a:gd name="T22" fmla="*/ 1460 w 599"/>
                      <a:gd name="T23" fmla="*/ 1175 h 432"/>
                      <a:gd name="T24" fmla="*/ 1474 w 599"/>
                      <a:gd name="T25" fmla="*/ 1009 h 432"/>
                      <a:gd name="T26" fmla="*/ 1494 w 599"/>
                      <a:gd name="T27" fmla="*/ 969 h 432"/>
                      <a:gd name="T28" fmla="*/ 1404 w 599"/>
                      <a:gd name="T29" fmla="*/ 940 h 432"/>
                      <a:gd name="T30" fmla="*/ 1203 w 599"/>
                      <a:gd name="T31" fmla="*/ 906 h 432"/>
                      <a:gd name="T32" fmla="*/ 392 w 599"/>
                      <a:gd name="T33" fmla="*/ 1032 h 432"/>
                      <a:gd name="T34" fmla="*/ 357 w 599"/>
                      <a:gd name="T35" fmla="*/ 1055 h 432"/>
                      <a:gd name="T36" fmla="*/ 302 w 599"/>
                      <a:gd name="T37" fmla="*/ 1123 h 432"/>
                      <a:gd name="T38" fmla="*/ 184 w 599"/>
                      <a:gd name="T39" fmla="*/ 1238 h 432"/>
                      <a:gd name="T40" fmla="*/ 101 w 599"/>
                      <a:gd name="T41" fmla="*/ 1209 h 432"/>
                      <a:gd name="T42" fmla="*/ 59 w 599"/>
                      <a:gd name="T43" fmla="*/ 1186 h 432"/>
                      <a:gd name="T44" fmla="*/ 24 w 599"/>
                      <a:gd name="T45" fmla="*/ 1141 h 432"/>
                      <a:gd name="T46" fmla="*/ 38 w 599"/>
                      <a:gd name="T47" fmla="*/ 1066 h 432"/>
                      <a:gd name="T48" fmla="*/ 59 w 599"/>
                      <a:gd name="T49" fmla="*/ 957 h 432"/>
                      <a:gd name="T50" fmla="*/ 94 w 599"/>
                      <a:gd name="T51" fmla="*/ 751 h 432"/>
                      <a:gd name="T52" fmla="*/ 101 w 599"/>
                      <a:gd name="T53" fmla="*/ 539 h 432"/>
                      <a:gd name="T54" fmla="*/ 107 w 599"/>
                      <a:gd name="T55" fmla="*/ 361 h 432"/>
                      <a:gd name="T56" fmla="*/ 101 w 599"/>
                      <a:gd name="T57" fmla="*/ 235 h 432"/>
                      <a:gd name="T58" fmla="*/ 73 w 599"/>
                      <a:gd name="T59" fmla="*/ 86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7035" name="Freeform 283">
                  <a:extLst>
                    <a:ext uri="{FF2B5EF4-FFF2-40B4-BE49-F238E27FC236}">
                      <a16:creationId xmlns:a16="http://schemas.microsoft.com/office/drawing/2014/main" id="{D42DB9E8-A62F-BF3E-AFC8-318A84AAB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5 w 85"/>
                    <a:gd name="T1" fmla="*/ 134 h 318"/>
                    <a:gd name="T2" fmla="*/ 67 w 85"/>
                    <a:gd name="T3" fmla="*/ 60 h 318"/>
                    <a:gd name="T4" fmla="*/ 49 w 85"/>
                    <a:gd name="T5" fmla="*/ 38 h 318"/>
                    <a:gd name="T6" fmla="*/ 58 w 85"/>
                    <a:gd name="T7" fmla="*/ 60 h 318"/>
                    <a:gd name="T8" fmla="*/ 67 w 85"/>
                    <a:gd name="T9" fmla="*/ 24 h 318"/>
                    <a:gd name="T10" fmla="*/ 40 w 85"/>
                    <a:gd name="T11" fmla="*/ 9 h 318"/>
                    <a:gd name="T12" fmla="*/ 40 w 85"/>
                    <a:gd name="T13" fmla="*/ 38 h 318"/>
                    <a:gd name="T14" fmla="*/ 49 w 85"/>
                    <a:gd name="T15" fmla="*/ 163 h 318"/>
                    <a:gd name="T16" fmla="*/ 31 w 85"/>
                    <a:gd name="T17" fmla="*/ 141 h 318"/>
                    <a:gd name="T18" fmla="*/ 40 w 85"/>
                    <a:gd name="T19" fmla="*/ 112 h 318"/>
                    <a:gd name="T20" fmla="*/ 49 w 85"/>
                    <a:gd name="T21" fmla="*/ 141 h 318"/>
                    <a:gd name="T22" fmla="*/ 40 w 85"/>
                    <a:gd name="T23" fmla="*/ 89 h 318"/>
                    <a:gd name="T24" fmla="*/ 49 w 85"/>
                    <a:gd name="T25" fmla="*/ 134 h 318"/>
                    <a:gd name="T26" fmla="*/ 40 w 85"/>
                    <a:gd name="T27" fmla="*/ 104 h 318"/>
                    <a:gd name="T28" fmla="*/ 49 w 85"/>
                    <a:gd name="T29" fmla="*/ 126 h 318"/>
                    <a:gd name="T30" fmla="*/ 58 w 85"/>
                    <a:gd name="T31" fmla="*/ 149 h 318"/>
                    <a:gd name="T32" fmla="*/ 75 w 85"/>
                    <a:gd name="T33" fmla="*/ 177 h 318"/>
                    <a:gd name="T34" fmla="*/ 84 w 85"/>
                    <a:gd name="T35" fmla="*/ 200 h 318"/>
                    <a:gd name="T36" fmla="*/ 75 w 85"/>
                    <a:gd name="T37" fmla="*/ 244 h 318"/>
                    <a:gd name="T38" fmla="*/ 67 w 85"/>
                    <a:gd name="T39" fmla="*/ 237 h 318"/>
                    <a:gd name="T40" fmla="*/ 58 w 85"/>
                    <a:gd name="T41" fmla="*/ 274 h 318"/>
                    <a:gd name="T42" fmla="*/ 40 w 85"/>
                    <a:gd name="T43" fmla="*/ 252 h 318"/>
                    <a:gd name="T44" fmla="*/ 31 w 85"/>
                    <a:gd name="T45" fmla="*/ 177 h 318"/>
                    <a:gd name="T46" fmla="*/ 23 w 85"/>
                    <a:gd name="T47" fmla="*/ 215 h 318"/>
                    <a:gd name="T48" fmla="*/ 5 w 85"/>
                    <a:gd name="T49" fmla="*/ 185 h 318"/>
                    <a:gd name="T50" fmla="*/ 40 w 85"/>
                    <a:gd name="T51" fmla="*/ 126 h 318"/>
                    <a:gd name="T52" fmla="*/ 67 w 85"/>
                    <a:gd name="T53" fmla="*/ 149 h 318"/>
                    <a:gd name="T54" fmla="*/ 75 w 85"/>
                    <a:gd name="T55" fmla="*/ 192 h 318"/>
                    <a:gd name="T56" fmla="*/ 67 w 85"/>
                    <a:gd name="T57" fmla="*/ 163 h 318"/>
                    <a:gd name="T58" fmla="*/ 67 w 85"/>
                    <a:gd name="T59" fmla="*/ 9 h 318"/>
                    <a:gd name="T60" fmla="*/ 49 w 85"/>
                    <a:gd name="T61" fmla="*/ 31 h 318"/>
                    <a:gd name="T62" fmla="*/ 23 w 85"/>
                    <a:gd name="T63" fmla="*/ 38 h 318"/>
                    <a:gd name="T64" fmla="*/ 40 w 85"/>
                    <a:gd name="T65" fmla="*/ 82 h 318"/>
                    <a:gd name="T66" fmla="*/ 58 w 85"/>
                    <a:gd name="T67" fmla="*/ 119 h 318"/>
                    <a:gd name="T68" fmla="*/ 75 w 85"/>
                    <a:gd name="T69" fmla="*/ 13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6" name="Freeform 284">
                  <a:extLst>
                    <a:ext uri="{FF2B5EF4-FFF2-40B4-BE49-F238E27FC236}">
                      <a16:creationId xmlns:a16="http://schemas.microsoft.com/office/drawing/2014/main" id="{5D6E3959-311E-0B7C-93DD-787570E1D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4 w 105"/>
                    <a:gd name="T3" fmla="*/ 4 h 354"/>
                    <a:gd name="T4" fmla="*/ 74 w 105"/>
                    <a:gd name="T5" fmla="*/ 25 h 354"/>
                    <a:gd name="T6" fmla="*/ 86 w 105"/>
                    <a:gd name="T7" fmla="*/ 53 h 354"/>
                    <a:gd name="T8" fmla="*/ 86 w 105"/>
                    <a:gd name="T9" fmla="*/ 127 h 354"/>
                    <a:gd name="T10" fmla="*/ 99 w 105"/>
                    <a:gd name="T11" fmla="*/ 146 h 354"/>
                    <a:gd name="T12" fmla="*/ 99 w 105"/>
                    <a:gd name="T13" fmla="*/ 209 h 354"/>
                    <a:gd name="T14" fmla="*/ 86 w 105"/>
                    <a:gd name="T15" fmla="*/ 292 h 354"/>
                    <a:gd name="T16" fmla="*/ 69 w 105"/>
                    <a:gd name="T17" fmla="*/ 308 h 354"/>
                    <a:gd name="T18" fmla="*/ 14 w 105"/>
                    <a:gd name="T19" fmla="*/ 278 h 354"/>
                    <a:gd name="T20" fmla="*/ 12 w 105"/>
                    <a:gd name="T21" fmla="*/ 245 h 354"/>
                    <a:gd name="T22" fmla="*/ 14 w 105"/>
                    <a:gd name="T23" fmla="*/ 213 h 354"/>
                    <a:gd name="T24" fmla="*/ 9 w 105"/>
                    <a:gd name="T25" fmla="*/ 85 h 354"/>
                    <a:gd name="T26" fmla="*/ 20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7" name="Freeform 285">
                  <a:extLst>
                    <a:ext uri="{FF2B5EF4-FFF2-40B4-BE49-F238E27FC236}">
                      <a16:creationId xmlns:a16="http://schemas.microsoft.com/office/drawing/2014/main" id="{D5CADF0A-1C12-C692-3E8B-0F4AB5A074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4 w 149"/>
                    <a:gd name="T1" fmla="*/ 18 h 376"/>
                    <a:gd name="T2" fmla="*/ 136 w 149"/>
                    <a:gd name="T3" fmla="*/ 90 h 376"/>
                    <a:gd name="T4" fmla="*/ 128 w 149"/>
                    <a:gd name="T5" fmla="*/ 114 h 376"/>
                    <a:gd name="T6" fmla="*/ 124 w 149"/>
                    <a:gd name="T7" fmla="*/ 123 h 376"/>
                    <a:gd name="T8" fmla="*/ 106 w 149"/>
                    <a:gd name="T9" fmla="*/ 214 h 376"/>
                    <a:gd name="T10" fmla="*/ 84 w 149"/>
                    <a:gd name="T11" fmla="*/ 276 h 376"/>
                    <a:gd name="T12" fmla="*/ 67 w 149"/>
                    <a:gd name="T13" fmla="*/ 318 h 376"/>
                    <a:gd name="T14" fmla="*/ 57 w 149"/>
                    <a:gd name="T15" fmla="*/ 319 h 376"/>
                    <a:gd name="T16" fmla="*/ 18 w 149"/>
                    <a:gd name="T17" fmla="*/ 325 h 376"/>
                    <a:gd name="T18" fmla="*/ 2 w 149"/>
                    <a:gd name="T19" fmla="*/ 308 h 376"/>
                    <a:gd name="T20" fmla="*/ 5 w 149"/>
                    <a:gd name="T21" fmla="*/ 277 h 376"/>
                    <a:gd name="T22" fmla="*/ 8 w 149"/>
                    <a:gd name="T23" fmla="*/ 193 h 376"/>
                    <a:gd name="T24" fmla="*/ 21 w 149"/>
                    <a:gd name="T25" fmla="*/ 175 h 376"/>
                    <a:gd name="T26" fmla="*/ 35 w 149"/>
                    <a:gd name="T27" fmla="*/ 93 h 376"/>
                    <a:gd name="T28" fmla="*/ 43 w 149"/>
                    <a:gd name="T29" fmla="*/ 65 h 376"/>
                    <a:gd name="T30" fmla="*/ 82 w 149"/>
                    <a:gd name="T31" fmla="*/ 16 h 376"/>
                    <a:gd name="T32" fmla="*/ 124 w 149"/>
                    <a:gd name="T33" fmla="*/ 16 h 376"/>
                    <a:gd name="T34" fmla="*/ 144 w 149"/>
                    <a:gd name="T35" fmla="*/ 18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8" name="Freeform 286">
                  <a:extLst>
                    <a:ext uri="{FF2B5EF4-FFF2-40B4-BE49-F238E27FC236}">
                      <a16:creationId xmlns:a16="http://schemas.microsoft.com/office/drawing/2014/main" id="{395B183D-F764-5526-46D4-D076E341F5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7 w 96"/>
                    <a:gd name="T1" fmla="*/ 427 h 504"/>
                    <a:gd name="T2" fmla="*/ 62 w 96"/>
                    <a:gd name="T3" fmla="*/ 434 h 504"/>
                    <a:gd name="T4" fmla="*/ 74 w 96"/>
                    <a:gd name="T5" fmla="*/ 396 h 504"/>
                    <a:gd name="T6" fmla="*/ 74 w 96"/>
                    <a:gd name="T7" fmla="*/ 284 h 504"/>
                    <a:gd name="T8" fmla="*/ 90 w 96"/>
                    <a:gd name="T9" fmla="*/ 188 h 504"/>
                    <a:gd name="T10" fmla="*/ 98 w 96"/>
                    <a:gd name="T11" fmla="*/ 153 h 504"/>
                    <a:gd name="T12" fmla="*/ 90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9 h 504"/>
                    <a:gd name="T22" fmla="*/ 41 w 96"/>
                    <a:gd name="T23" fmla="*/ 357 h 504"/>
                    <a:gd name="T24" fmla="*/ 25 w 96"/>
                    <a:gd name="T25" fmla="*/ 416 h 504"/>
                    <a:gd name="T26" fmla="*/ 27 w 96"/>
                    <a:gd name="T27" fmla="*/ 427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9" name="Freeform 287">
                  <a:extLst>
                    <a:ext uri="{FF2B5EF4-FFF2-40B4-BE49-F238E27FC236}">
                      <a16:creationId xmlns:a16="http://schemas.microsoft.com/office/drawing/2014/main" id="{AF5B0DCE-05FD-FAFC-A533-DD0FC3B1F2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35 h 410"/>
                    <a:gd name="T2" fmla="*/ 43 w 150"/>
                    <a:gd name="T3" fmla="*/ 360 h 410"/>
                    <a:gd name="T4" fmla="*/ 85 w 150"/>
                    <a:gd name="T5" fmla="*/ 353 h 410"/>
                    <a:gd name="T6" fmla="*/ 99 w 150"/>
                    <a:gd name="T7" fmla="*/ 318 h 410"/>
                    <a:gd name="T8" fmla="*/ 122 w 150"/>
                    <a:gd name="T9" fmla="*/ 246 h 410"/>
                    <a:gd name="T10" fmla="*/ 137 w 150"/>
                    <a:gd name="T11" fmla="*/ 190 h 410"/>
                    <a:gd name="T12" fmla="*/ 145 w 150"/>
                    <a:gd name="T13" fmla="*/ 169 h 410"/>
                    <a:gd name="T14" fmla="*/ 147 w 150"/>
                    <a:gd name="T15" fmla="*/ 103 h 410"/>
                    <a:gd name="T16" fmla="*/ 154 w 150"/>
                    <a:gd name="T17" fmla="*/ 89 h 410"/>
                    <a:gd name="T18" fmla="*/ 156 w 150"/>
                    <a:gd name="T19" fmla="*/ 42 h 410"/>
                    <a:gd name="T20" fmla="*/ 139 w 150"/>
                    <a:gd name="T21" fmla="*/ 0 h 410"/>
                    <a:gd name="T22" fmla="*/ 99 w 150"/>
                    <a:gd name="T23" fmla="*/ 11 h 410"/>
                    <a:gd name="T24" fmla="*/ 82 w 150"/>
                    <a:gd name="T25" fmla="*/ 47 h 410"/>
                    <a:gd name="T26" fmla="*/ 70 w 150"/>
                    <a:gd name="T27" fmla="*/ 121 h 410"/>
                    <a:gd name="T28" fmla="*/ 62 w 150"/>
                    <a:gd name="T29" fmla="*/ 142 h 410"/>
                    <a:gd name="T30" fmla="*/ 45 w 150"/>
                    <a:gd name="T31" fmla="*/ 190 h 410"/>
                    <a:gd name="T32" fmla="*/ 43 w 150"/>
                    <a:gd name="T33" fmla="*/ 198 h 410"/>
                    <a:gd name="T34" fmla="*/ 36 w 150"/>
                    <a:gd name="T35" fmla="*/ 204 h 410"/>
                    <a:gd name="T36" fmla="*/ 34 w 150"/>
                    <a:gd name="T37" fmla="*/ 220 h 410"/>
                    <a:gd name="T38" fmla="*/ 31 w 150"/>
                    <a:gd name="T39" fmla="*/ 227 h 410"/>
                    <a:gd name="T40" fmla="*/ 17 w 150"/>
                    <a:gd name="T41" fmla="*/ 306 h 410"/>
                    <a:gd name="T42" fmla="*/ 11 w 150"/>
                    <a:gd name="T43" fmla="*/ 335 h 410"/>
                    <a:gd name="T44" fmla="*/ 2 w 150"/>
                    <a:gd name="T45" fmla="*/ 339 h 410"/>
                    <a:gd name="T46" fmla="*/ 5 w 150"/>
                    <a:gd name="T47" fmla="*/ 33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40" name="Rectangle 288">
                <a:extLst>
                  <a:ext uri="{FF2B5EF4-FFF2-40B4-BE49-F238E27FC236}">
                    <a16:creationId xmlns:a16="http://schemas.microsoft.com/office/drawing/2014/main" id="{9AD9D88C-D5B1-8B1A-4A62-35F9C2AD8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ru-RU" b="0" i="1">
                  <a:solidFill>
                    <a:schemeClr val="bg2"/>
                  </a:solidFill>
                  <a:latin typeface="Helvetica" charset="0"/>
                  <a:ea typeface="ＭＳ Ｐゴシック" charset="0"/>
                </a:endParaRPr>
              </a:p>
            </p:txBody>
          </p:sp>
        </p:grpSp>
      </p:grpSp>
      <p:sp>
        <p:nvSpPr>
          <p:cNvPr id="587042" name="Text Box 290">
            <a:extLst>
              <a:ext uri="{FF2B5EF4-FFF2-40B4-BE49-F238E27FC236}">
                <a16:creationId xmlns:a16="http://schemas.microsoft.com/office/drawing/2014/main" id="{5DA2A0C5-7120-FF10-797F-0A3DAC63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32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2</a:t>
            </a:r>
          </a:p>
        </p:txBody>
      </p:sp>
      <p:sp>
        <p:nvSpPr>
          <p:cNvPr id="587043" name="AutoShape 291">
            <a:extLst>
              <a:ext uri="{FF2B5EF4-FFF2-40B4-BE49-F238E27FC236}">
                <a16:creationId xmlns:a16="http://schemas.microsoft.com/office/drawing/2014/main" id="{1002791E-09F7-8A96-1658-53E38A996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21590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044" name="AutoShape 292">
            <a:extLst>
              <a:ext uri="{FF2B5EF4-FFF2-40B4-BE49-F238E27FC236}">
                <a16:creationId xmlns:a16="http://schemas.microsoft.com/office/drawing/2014/main" id="{F8634890-CF4C-78CD-3F73-F8B73C274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0" y="51435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81" name="AutoShape 229">
            <a:extLst>
              <a:ext uri="{FF2B5EF4-FFF2-40B4-BE49-F238E27FC236}">
                <a16:creationId xmlns:a16="http://schemas.microsoft.com/office/drawing/2014/main" id="{53B56F72-9485-A2B4-335B-1729B1825A58}"/>
              </a:ext>
            </a:extLst>
          </p:cNvPr>
          <p:cNvSpPr>
            <a:spLocks noChangeArrowheads="1"/>
          </p:cNvSpPr>
          <p:nvPr/>
        </p:nvSpPr>
        <p:spPr bwMode="auto">
          <a:xfrm rot="-2030762">
            <a:off x="5073650" y="4665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045" name="Rectangle 293">
            <a:extLst>
              <a:ext uri="{FF2B5EF4-FFF2-40B4-BE49-F238E27FC236}">
                <a16:creationId xmlns:a16="http://schemas.microsoft.com/office/drawing/2014/main" id="{346DB9AF-31AC-A6E9-4964-A7958006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36322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87046" name="Rectangle 294">
            <a:extLst>
              <a:ext uri="{FF2B5EF4-FFF2-40B4-BE49-F238E27FC236}">
                <a16:creationId xmlns:a16="http://schemas.microsoft.com/office/drawing/2014/main" id="{0B9E6546-20C8-AE55-B9B6-6660711ED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805238"/>
            <a:ext cx="106203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Земля 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964" grpId="0" animBg="1"/>
      <p:bldP spid="586965" grpId="0" animBg="1"/>
      <p:bldP spid="587043" grpId="0" animBg="1"/>
      <p:bldP spid="587044" grpId="0" animBg="1"/>
      <p:bldP spid="58698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FF629ECB-8CF0-526F-9E82-7AE593C38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79599" name="Text Box 15">
            <a:extLst>
              <a:ext uri="{FF2B5EF4-FFF2-40B4-BE49-F238E27FC236}">
                <a16:creationId xmlns:a16="http://schemas.microsoft.com/office/drawing/2014/main" id="{6D431912-156E-377C-6695-C88A01636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65643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79600" name="Rectangle 16">
            <a:extLst>
              <a:ext uri="{FF2B5EF4-FFF2-40B4-BE49-F238E27FC236}">
                <a16:creationId xmlns:a16="http://schemas.microsoft.com/office/drawing/2014/main" id="{DCD94517-FF27-C7F7-B947-AF002E6E4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655161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7.2.03c.</a:t>
            </a:r>
          </a:p>
        </p:txBody>
      </p:sp>
      <p:sp>
        <p:nvSpPr>
          <p:cNvPr id="579603" name="Rectangle 19">
            <a:extLst>
              <a:ext uri="{FF2B5EF4-FFF2-40B4-BE49-F238E27FC236}">
                <a16:creationId xmlns:a16="http://schemas.microsoft.com/office/drawing/2014/main" id="{094C574F-B5C3-E26C-C017-E6A26F736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</p:spTree>
  </p:cSld>
  <p:clrMapOvr>
    <a:masterClrMapping/>
  </p:clrMapOvr>
  <p:transition advClick="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>
            <a:extLst>
              <a:ext uri="{FF2B5EF4-FFF2-40B4-BE49-F238E27FC236}">
                <a16:creationId xmlns:a16="http://schemas.microsoft.com/office/drawing/2014/main" id="{79F778AF-92B2-2722-5FEF-454F768A5A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bg-BG" altLang="en-US" sz="2400" b="1">
                <a:solidFill>
                  <a:srgbClr val="FFFFFF"/>
                </a:solidFill>
                <a:ea typeface="ＭＳ Ｐゴシック" panose="020B0600070205080204" pitchFamily="34" charset="-128"/>
              </a:rPr>
              <a:t>О Библии… просто</a:t>
            </a:r>
            <a:r>
              <a:rPr lang="en-US" altLang="en-US" sz="2400" b="1">
                <a:solidFill>
                  <a:srgbClr val="FFFFFF"/>
                </a:solidFill>
                <a:ea typeface="ＭＳ Ｐゴシック" panose="020B0600070205080204" pitchFamily="34" charset="-128"/>
              </a:rPr>
              <a:t> • BibleStudyDownloads.org</a:t>
            </a:r>
            <a:endParaRPr lang="en-US" altLang="en-US" sz="1000" b="1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1682" name="Rectangle 1026">
            <a:extLst>
              <a:ext uri="{FF2B5EF4-FFF2-40B4-BE49-F238E27FC236}">
                <a16:creationId xmlns:a16="http://schemas.microsoft.com/office/drawing/2014/main" id="{88508FEE-6CB4-D024-5CBE-12CB86D69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this presentation for free!</a:t>
            </a:r>
            <a:endParaRPr lang="en-US" alt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3" name="Picture 7" descr="Screen Shot 2016-02-02 at 5.41.18 PM.png">
            <a:extLst>
              <a:ext uri="{FF2B5EF4-FFF2-40B4-BE49-F238E27FC236}">
                <a16:creationId xmlns:a16="http://schemas.microsoft.com/office/drawing/2014/main" id="{BA8644C3-E7A2-59B1-2C3B-E55262168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636588"/>
            <a:ext cx="92329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6-02-02 at 5.42.03 PM.png">
            <a:extLst>
              <a:ext uri="{FF2B5EF4-FFF2-40B4-BE49-F238E27FC236}">
                <a16:creationId xmlns:a16="http://schemas.microsoft.com/office/drawing/2014/main" id="{423CC465-7CFB-B3F5-22CF-D39893561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22500"/>
            <a:ext cx="61531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>
            <a:extLst>
              <a:ext uri="{FF2B5EF4-FFF2-40B4-BE49-F238E27FC236}">
                <a16:creationId xmlns:a16="http://schemas.microsoft.com/office/drawing/2014/main" id="{9C6F01B8-22BE-B2E5-11D5-C1EE614E5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195" name="AutoShape 3">
            <a:extLst>
              <a:ext uri="{FF2B5EF4-FFF2-40B4-BE49-F238E27FC236}">
                <a16:creationId xmlns:a16="http://schemas.microsoft.com/office/drawing/2014/main" id="{7D01B1F9-00ED-B976-9EE1-4967A7E9F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196" name="Rectangle 4">
            <a:extLst>
              <a:ext uri="{FF2B5EF4-FFF2-40B4-BE49-F238E27FC236}">
                <a16:creationId xmlns:a16="http://schemas.microsoft.com/office/drawing/2014/main" id="{DB89482C-2D2D-B99D-D189-24DF02C47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197" name="Rectangle 5">
            <a:extLst>
              <a:ext uri="{FF2B5EF4-FFF2-40B4-BE49-F238E27FC236}">
                <a16:creationId xmlns:a16="http://schemas.microsoft.com/office/drawing/2014/main" id="{C54870F1-6A37-3F91-CF31-7DB4A2DE2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8383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МОИСЕЙ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20198" name="Line 6">
            <a:extLst>
              <a:ext uri="{FF2B5EF4-FFF2-40B4-BE49-F238E27FC236}">
                <a16:creationId xmlns:a16="http://schemas.microsoft.com/office/drawing/2014/main" id="{1E035197-DD82-5624-7D73-8418D71C9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199" name="Line 7">
            <a:extLst>
              <a:ext uri="{FF2B5EF4-FFF2-40B4-BE49-F238E27FC236}">
                <a16:creationId xmlns:a16="http://schemas.microsoft.com/office/drawing/2014/main" id="{1FCF52F0-48DB-0C96-FE2C-1E58B4C64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0" name="Line 8">
            <a:extLst>
              <a:ext uri="{FF2B5EF4-FFF2-40B4-BE49-F238E27FC236}">
                <a16:creationId xmlns:a16="http://schemas.microsoft.com/office/drawing/2014/main" id="{0B81C2CD-E17F-6405-9965-2495D4878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1" name="Line 9">
            <a:extLst>
              <a:ext uri="{FF2B5EF4-FFF2-40B4-BE49-F238E27FC236}">
                <a16:creationId xmlns:a16="http://schemas.microsoft.com/office/drawing/2014/main" id="{8F9672B0-1169-DD94-DF7F-36FA1D39AD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2" name="Line 10">
            <a:extLst>
              <a:ext uri="{FF2B5EF4-FFF2-40B4-BE49-F238E27FC236}">
                <a16:creationId xmlns:a16="http://schemas.microsoft.com/office/drawing/2014/main" id="{70FDCB9B-DD4B-8FB9-01DF-29A57B84DB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3" name="Line 11">
            <a:extLst>
              <a:ext uri="{FF2B5EF4-FFF2-40B4-BE49-F238E27FC236}">
                <a16:creationId xmlns:a16="http://schemas.microsoft.com/office/drawing/2014/main" id="{8553FA88-6FC5-7E62-A117-28519AAA71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4" name="Rectangle 12">
            <a:extLst>
              <a:ext uri="{FF2B5EF4-FFF2-40B4-BE49-F238E27FC236}">
                <a16:creationId xmlns:a16="http://schemas.microsoft.com/office/drawing/2014/main" id="{745FC280-1E5A-1F80-FEA4-BE6F2A276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565275"/>
            <a:ext cx="1492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ИСХОД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520206" name="Rectangle 14">
            <a:extLst>
              <a:ext uri="{FF2B5EF4-FFF2-40B4-BE49-F238E27FC236}">
                <a16:creationId xmlns:a16="http://schemas.microsoft.com/office/drawing/2014/main" id="{0A2BD7B2-A8EE-F7C4-0547-7D3090B87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37" name="Text Box 45">
            <a:extLst>
              <a:ext uri="{FF2B5EF4-FFF2-40B4-BE49-F238E27FC236}">
                <a16:creationId xmlns:a16="http://schemas.microsoft.com/office/drawing/2014/main" id="{56A1E73F-6939-B9C0-A88D-10A6D49D2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2381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12:31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520239" name="Rectangle 47">
            <a:extLst>
              <a:ext uri="{FF2B5EF4-FFF2-40B4-BE49-F238E27FC236}">
                <a16:creationId xmlns:a16="http://schemas.microsoft.com/office/drawing/2014/main" id="{0CD12AB3-9774-8872-7FF1-DC4906343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0" name="Rectangle 48">
            <a:extLst>
              <a:ext uri="{FF2B5EF4-FFF2-40B4-BE49-F238E27FC236}">
                <a16:creationId xmlns:a16="http://schemas.microsoft.com/office/drawing/2014/main" id="{2CF03FED-A2C5-410C-D964-0EE60E79C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20241" name="AutoShape 49">
            <a:extLst>
              <a:ext uri="{FF2B5EF4-FFF2-40B4-BE49-F238E27FC236}">
                <a16:creationId xmlns:a16="http://schemas.microsoft.com/office/drawing/2014/main" id="{2CC12A06-B502-4711-7C7C-3A9CD8267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2" name="Rectangle 50">
            <a:extLst>
              <a:ext uri="{FF2B5EF4-FFF2-40B4-BE49-F238E27FC236}">
                <a16:creationId xmlns:a16="http://schemas.microsoft.com/office/drawing/2014/main" id="{EB1364EC-FEE6-40CA-F7EE-160A51033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3" name="AutoShape 51">
            <a:extLst>
              <a:ext uri="{FF2B5EF4-FFF2-40B4-BE49-F238E27FC236}">
                <a16:creationId xmlns:a16="http://schemas.microsoft.com/office/drawing/2014/main" id="{A535001B-4C6C-CD73-6143-8D5D30E6A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4" name="Line 52">
            <a:extLst>
              <a:ext uri="{FF2B5EF4-FFF2-40B4-BE49-F238E27FC236}">
                <a16:creationId xmlns:a16="http://schemas.microsoft.com/office/drawing/2014/main" id="{F24BEDE4-19B6-6141-012F-FF041815D8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5" name="Line 53">
            <a:extLst>
              <a:ext uri="{FF2B5EF4-FFF2-40B4-BE49-F238E27FC236}">
                <a16:creationId xmlns:a16="http://schemas.microsoft.com/office/drawing/2014/main" id="{574CC550-C193-8FAC-ACE9-F638FB72B0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6" name="Line 54">
            <a:extLst>
              <a:ext uri="{FF2B5EF4-FFF2-40B4-BE49-F238E27FC236}">
                <a16:creationId xmlns:a16="http://schemas.microsoft.com/office/drawing/2014/main" id="{F6B0E618-816E-4CD0-4457-0585AC883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7" name="Line 55">
            <a:extLst>
              <a:ext uri="{FF2B5EF4-FFF2-40B4-BE49-F238E27FC236}">
                <a16:creationId xmlns:a16="http://schemas.microsoft.com/office/drawing/2014/main" id="{37AF803D-FB9A-2A9D-99AA-7A6B24878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8" name="Line 56">
            <a:extLst>
              <a:ext uri="{FF2B5EF4-FFF2-40B4-BE49-F238E27FC236}">
                <a16:creationId xmlns:a16="http://schemas.microsoft.com/office/drawing/2014/main" id="{C48EE8FB-13C5-BB8A-29D8-8C502C636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9" name="Rectangle 57">
            <a:extLst>
              <a:ext uri="{FF2B5EF4-FFF2-40B4-BE49-F238E27FC236}">
                <a16:creationId xmlns:a16="http://schemas.microsoft.com/office/drawing/2014/main" id="{E1630074-EFF4-5B58-DE38-6B0E97412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0250" name="Line 58">
            <a:extLst>
              <a:ext uri="{FF2B5EF4-FFF2-40B4-BE49-F238E27FC236}">
                <a16:creationId xmlns:a16="http://schemas.microsoft.com/office/drawing/2014/main" id="{1E607D93-F60A-F727-D810-74FB7D37C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51" name="Rectangle 59">
            <a:extLst>
              <a:ext uri="{FF2B5EF4-FFF2-40B4-BE49-F238E27FC236}">
                <a16:creationId xmlns:a16="http://schemas.microsoft.com/office/drawing/2014/main" id="{6C061DE7-A8A3-D532-BAB7-F037CAEAF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0252" name="Text Box 60">
            <a:extLst>
              <a:ext uri="{FF2B5EF4-FFF2-40B4-BE49-F238E27FC236}">
                <a16:creationId xmlns:a16="http://schemas.microsoft.com/office/drawing/2014/main" id="{DFF89E91-78F8-A3D9-1081-1A50A5DAD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520258" name="Rectangle 66">
            <a:extLst>
              <a:ext uri="{FF2B5EF4-FFF2-40B4-BE49-F238E27FC236}">
                <a16:creationId xmlns:a16="http://schemas.microsoft.com/office/drawing/2014/main" id="{EB8B75AA-9EFD-FDAF-74B7-9F4743CD0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grpSp>
        <p:nvGrpSpPr>
          <p:cNvPr id="22557" name="Group 68">
            <a:extLst>
              <a:ext uri="{FF2B5EF4-FFF2-40B4-BE49-F238E27FC236}">
                <a16:creationId xmlns:a16="http://schemas.microsoft.com/office/drawing/2014/main" id="{7354350C-210A-A6A0-BC24-33794239D0DF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2561" name="Group 70">
              <a:extLst>
                <a:ext uri="{FF2B5EF4-FFF2-40B4-BE49-F238E27FC236}">
                  <a16:creationId xmlns:a16="http://schemas.microsoft.com/office/drawing/2014/main" id="{E080D33B-28BE-EC64-C973-F9A1F092F0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20263" name="Freeform 71" descr="Cork">
                <a:extLst>
                  <a:ext uri="{FF2B5EF4-FFF2-40B4-BE49-F238E27FC236}">
                    <a16:creationId xmlns:a16="http://schemas.microsoft.com/office/drawing/2014/main" id="{731C4D5C-83A4-B335-5165-360FC2DEB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" y="2317"/>
                <a:ext cx="2052" cy="254"/>
              </a:xfrm>
              <a:custGeom>
                <a:avLst/>
                <a:gdLst>
                  <a:gd name="T0" fmla="*/ 28 w 592"/>
                  <a:gd name="T1" fmla="*/ 254 h 90"/>
                  <a:gd name="T2" fmla="*/ 76 w 592"/>
                  <a:gd name="T3" fmla="*/ 124 h 90"/>
                  <a:gd name="T4" fmla="*/ 118 w 592"/>
                  <a:gd name="T5" fmla="*/ 102 h 90"/>
                  <a:gd name="T6" fmla="*/ 159 w 592"/>
                  <a:gd name="T7" fmla="*/ 90 h 90"/>
                  <a:gd name="T8" fmla="*/ 388 w 592"/>
                  <a:gd name="T9" fmla="*/ 96 h 90"/>
                  <a:gd name="T10" fmla="*/ 527 w 592"/>
                  <a:gd name="T11" fmla="*/ 113 h 90"/>
                  <a:gd name="T12" fmla="*/ 589 w 592"/>
                  <a:gd name="T13" fmla="*/ 130 h 90"/>
                  <a:gd name="T14" fmla="*/ 825 w 592"/>
                  <a:gd name="T15" fmla="*/ 147 h 90"/>
                  <a:gd name="T16" fmla="*/ 1172 w 592"/>
                  <a:gd name="T17" fmla="*/ 124 h 90"/>
                  <a:gd name="T18" fmla="*/ 1636 w 592"/>
                  <a:gd name="T19" fmla="*/ 45 h 90"/>
                  <a:gd name="T20" fmla="*/ 1802 w 592"/>
                  <a:gd name="T21" fmla="*/ 0 h 90"/>
                  <a:gd name="T22" fmla="*/ 1983 w 592"/>
                  <a:gd name="T23" fmla="*/ 6 h 90"/>
                  <a:gd name="T24" fmla="*/ 2045 w 592"/>
                  <a:gd name="T25" fmla="*/ 85 h 90"/>
                  <a:gd name="T26" fmla="*/ 2052 w 592"/>
                  <a:gd name="T27" fmla="*/ 102 h 90"/>
                  <a:gd name="T28" fmla="*/ 2017 w 592"/>
                  <a:gd name="T29" fmla="*/ 169 h 90"/>
                  <a:gd name="T30" fmla="*/ 2024 w 592"/>
                  <a:gd name="T31" fmla="*/ 18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264" name="Freeform 72" descr="Cork">
                <a:extLst>
                  <a:ext uri="{FF2B5EF4-FFF2-40B4-BE49-F238E27FC236}">
                    <a16:creationId xmlns:a16="http://schemas.microsoft.com/office/drawing/2014/main" id="{8AD8DD62-E643-F626-1E28-F2878231D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" y="2506"/>
                <a:ext cx="2078" cy="1230"/>
              </a:xfrm>
              <a:custGeom>
                <a:avLst/>
                <a:gdLst>
                  <a:gd name="T0" fmla="*/ 2078 w 599"/>
                  <a:gd name="T1" fmla="*/ 0 h 432"/>
                  <a:gd name="T2" fmla="*/ 2064 w 599"/>
                  <a:gd name="T3" fmla="*/ 17 h 432"/>
                  <a:gd name="T4" fmla="*/ 2043 w 599"/>
                  <a:gd name="T5" fmla="*/ 28 h 432"/>
                  <a:gd name="T6" fmla="*/ 2029 w 599"/>
                  <a:gd name="T7" fmla="*/ 68 h 432"/>
                  <a:gd name="T8" fmla="*/ 1932 w 599"/>
                  <a:gd name="T9" fmla="*/ 262 h 432"/>
                  <a:gd name="T10" fmla="*/ 1821 w 599"/>
                  <a:gd name="T11" fmla="*/ 592 h 432"/>
                  <a:gd name="T12" fmla="*/ 1787 w 599"/>
                  <a:gd name="T13" fmla="*/ 757 h 432"/>
                  <a:gd name="T14" fmla="*/ 1752 w 599"/>
                  <a:gd name="T15" fmla="*/ 997 h 432"/>
                  <a:gd name="T16" fmla="*/ 1717 w 599"/>
                  <a:gd name="T17" fmla="*/ 1145 h 432"/>
                  <a:gd name="T18" fmla="*/ 1599 w 599"/>
                  <a:gd name="T19" fmla="*/ 1202 h 432"/>
                  <a:gd name="T20" fmla="*/ 1502 w 599"/>
                  <a:gd name="T21" fmla="*/ 1179 h 432"/>
                  <a:gd name="T22" fmla="*/ 1460 w 599"/>
                  <a:gd name="T23" fmla="*/ 1167 h 432"/>
                  <a:gd name="T24" fmla="*/ 1474 w 599"/>
                  <a:gd name="T25" fmla="*/ 1002 h 432"/>
                  <a:gd name="T26" fmla="*/ 1495 w 599"/>
                  <a:gd name="T27" fmla="*/ 962 h 432"/>
                  <a:gd name="T28" fmla="*/ 1405 w 599"/>
                  <a:gd name="T29" fmla="*/ 934 h 432"/>
                  <a:gd name="T30" fmla="*/ 1204 w 599"/>
                  <a:gd name="T31" fmla="*/ 900 h 432"/>
                  <a:gd name="T32" fmla="*/ 392 w 599"/>
                  <a:gd name="T33" fmla="*/ 1025 h 432"/>
                  <a:gd name="T34" fmla="*/ 357 w 599"/>
                  <a:gd name="T35" fmla="*/ 1048 h 432"/>
                  <a:gd name="T36" fmla="*/ 302 w 599"/>
                  <a:gd name="T37" fmla="*/ 1116 h 432"/>
                  <a:gd name="T38" fmla="*/ 184 w 599"/>
                  <a:gd name="T39" fmla="*/ 1230 h 432"/>
                  <a:gd name="T40" fmla="*/ 101 w 599"/>
                  <a:gd name="T41" fmla="*/ 1202 h 432"/>
                  <a:gd name="T42" fmla="*/ 59 w 599"/>
                  <a:gd name="T43" fmla="*/ 1179 h 432"/>
                  <a:gd name="T44" fmla="*/ 24 w 599"/>
                  <a:gd name="T45" fmla="*/ 1133 h 432"/>
                  <a:gd name="T46" fmla="*/ 38 w 599"/>
                  <a:gd name="T47" fmla="*/ 1059 h 432"/>
                  <a:gd name="T48" fmla="*/ 59 w 599"/>
                  <a:gd name="T49" fmla="*/ 951 h 432"/>
                  <a:gd name="T50" fmla="*/ 94 w 599"/>
                  <a:gd name="T51" fmla="*/ 746 h 432"/>
                  <a:gd name="T52" fmla="*/ 101 w 599"/>
                  <a:gd name="T53" fmla="*/ 535 h 432"/>
                  <a:gd name="T54" fmla="*/ 108 w 599"/>
                  <a:gd name="T55" fmla="*/ 359 h 432"/>
                  <a:gd name="T56" fmla="*/ 101 w 599"/>
                  <a:gd name="T57" fmla="*/ 233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0266" name="Freeform 74">
              <a:extLst>
                <a:ext uri="{FF2B5EF4-FFF2-40B4-BE49-F238E27FC236}">
                  <a16:creationId xmlns:a16="http://schemas.microsoft.com/office/drawing/2014/main" id="{EFCC39E1-B3E2-FD7B-51D9-70EC3D39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5 w 85"/>
                <a:gd name="T1" fmla="*/ 133 h 318"/>
                <a:gd name="T2" fmla="*/ 67 w 85"/>
                <a:gd name="T3" fmla="*/ 60 h 318"/>
                <a:gd name="T4" fmla="*/ 49 w 85"/>
                <a:gd name="T5" fmla="*/ 37 h 318"/>
                <a:gd name="T6" fmla="*/ 58 w 85"/>
                <a:gd name="T7" fmla="*/ 60 h 318"/>
                <a:gd name="T8" fmla="*/ 67 w 85"/>
                <a:gd name="T9" fmla="*/ 24 h 318"/>
                <a:gd name="T10" fmla="*/ 40 w 85"/>
                <a:gd name="T11" fmla="*/ 9 h 318"/>
                <a:gd name="T12" fmla="*/ 40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40 w 85"/>
                <a:gd name="T19" fmla="*/ 111 h 318"/>
                <a:gd name="T20" fmla="*/ 49 w 85"/>
                <a:gd name="T21" fmla="*/ 140 h 318"/>
                <a:gd name="T22" fmla="*/ 40 w 85"/>
                <a:gd name="T23" fmla="*/ 89 h 318"/>
                <a:gd name="T24" fmla="*/ 49 w 85"/>
                <a:gd name="T25" fmla="*/ 133 h 318"/>
                <a:gd name="T26" fmla="*/ 40 w 85"/>
                <a:gd name="T27" fmla="*/ 104 h 318"/>
                <a:gd name="T28" fmla="*/ 49 w 85"/>
                <a:gd name="T29" fmla="*/ 125 h 318"/>
                <a:gd name="T30" fmla="*/ 58 w 85"/>
                <a:gd name="T31" fmla="*/ 148 h 318"/>
                <a:gd name="T32" fmla="*/ 75 w 85"/>
                <a:gd name="T33" fmla="*/ 177 h 318"/>
                <a:gd name="T34" fmla="*/ 84 w 85"/>
                <a:gd name="T35" fmla="*/ 199 h 318"/>
                <a:gd name="T36" fmla="*/ 75 w 85"/>
                <a:gd name="T37" fmla="*/ 243 h 318"/>
                <a:gd name="T38" fmla="*/ 67 w 85"/>
                <a:gd name="T39" fmla="*/ 236 h 318"/>
                <a:gd name="T40" fmla="*/ 58 w 85"/>
                <a:gd name="T41" fmla="*/ 273 h 318"/>
                <a:gd name="T42" fmla="*/ 40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40 w 85"/>
                <a:gd name="T51" fmla="*/ 125 h 318"/>
                <a:gd name="T52" fmla="*/ 67 w 85"/>
                <a:gd name="T53" fmla="*/ 148 h 318"/>
                <a:gd name="T54" fmla="*/ 75 w 85"/>
                <a:gd name="T55" fmla="*/ 192 h 318"/>
                <a:gd name="T56" fmla="*/ 67 w 85"/>
                <a:gd name="T57" fmla="*/ 163 h 318"/>
                <a:gd name="T58" fmla="*/ 67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40 w 85"/>
                <a:gd name="T65" fmla="*/ 82 h 318"/>
                <a:gd name="T66" fmla="*/ 58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67" name="Freeform 75">
              <a:extLst>
                <a:ext uri="{FF2B5EF4-FFF2-40B4-BE49-F238E27FC236}">
                  <a16:creationId xmlns:a16="http://schemas.microsoft.com/office/drawing/2014/main" id="{7CA7ABF5-4F3C-28F7-E8C3-AB472C003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7 w 105"/>
                <a:gd name="T3" fmla="*/ 4 h 354"/>
                <a:gd name="T4" fmla="*/ 77 w 105"/>
                <a:gd name="T5" fmla="*/ 25 h 354"/>
                <a:gd name="T6" fmla="*/ 89 w 105"/>
                <a:gd name="T7" fmla="*/ 53 h 354"/>
                <a:gd name="T8" fmla="*/ 89 w 105"/>
                <a:gd name="T9" fmla="*/ 127 h 354"/>
                <a:gd name="T10" fmla="*/ 103 w 105"/>
                <a:gd name="T11" fmla="*/ 146 h 354"/>
                <a:gd name="T12" fmla="*/ 103 w 105"/>
                <a:gd name="T13" fmla="*/ 208 h 354"/>
                <a:gd name="T14" fmla="*/ 89 w 105"/>
                <a:gd name="T15" fmla="*/ 291 h 354"/>
                <a:gd name="T16" fmla="*/ 72 w 105"/>
                <a:gd name="T17" fmla="*/ 307 h 354"/>
                <a:gd name="T18" fmla="*/ 15 w 105"/>
                <a:gd name="T19" fmla="*/ 278 h 354"/>
                <a:gd name="T20" fmla="*/ 13 w 105"/>
                <a:gd name="T21" fmla="*/ 245 h 354"/>
                <a:gd name="T22" fmla="*/ 15 w 105"/>
                <a:gd name="T23" fmla="*/ 212 h 354"/>
                <a:gd name="T24" fmla="*/ 10 w 105"/>
                <a:gd name="T25" fmla="*/ 85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68" name="Freeform 76">
              <a:extLst>
                <a:ext uri="{FF2B5EF4-FFF2-40B4-BE49-F238E27FC236}">
                  <a16:creationId xmlns:a16="http://schemas.microsoft.com/office/drawing/2014/main" id="{16B1522E-9BFF-ADCC-A206-F01F3CF77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4 w 149"/>
                <a:gd name="T1" fmla="*/ 18 h 376"/>
                <a:gd name="T2" fmla="*/ 136 w 149"/>
                <a:gd name="T3" fmla="*/ 90 h 376"/>
                <a:gd name="T4" fmla="*/ 128 w 149"/>
                <a:gd name="T5" fmla="*/ 114 h 376"/>
                <a:gd name="T6" fmla="*/ 124 w 149"/>
                <a:gd name="T7" fmla="*/ 123 h 376"/>
                <a:gd name="T8" fmla="*/ 106 w 149"/>
                <a:gd name="T9" fmla="*/ 214 h 376"/>
                <a:gd name="T10" fmla="*/ 84 w 149"/>
                <a:gd name="T11" fmla="*/ 275 h 376"/>
                <a:gd name="T12" fmla="*/ 67 w 149"/>
                <a:gd name="T13" fmla="*/ 317 h 376"/>
                <a:gd name="T14" fmla="*/ 57 w 149"/>
                <a:gd name="T15" fmla="*/ 319 h 376"/>
                <a:gd name="T16" fmla="*/ 18 w 149"/>
                <a:gd name="T17" fmla="*/ 324 h 376"/>
                <a:gd name="T18" fmla="*/ 2 w 149"/>
                <a:gd name="T19" fmla="*/ 307 h 376"/>
                <a:gd name="T20" fmla="*/ 5 w 149"/>
                <a:gd name="T21" fmla="*/ 277 h 376"/>
                <a:gd name="T22" fmla="*/ 8 w 149"/>
                <a:gd name="T23" fmla="*/ 193 h 376"/>
                <a:gd name="T24" fmla="*/ 21 w 149"/>
                <a:gd name="T25" fmla="*/ 174 h 376"/>
                <a:gd name="T26" fmla="*/ 35 w 149"/>
                <a:gd name="T27" fmla="*/ 93 h 376"/>
                <a:gd name="T28" fmla="*/ 43 w 149"/>
                <a:gd name="T29" fmla="*/ 65 h 376"/>
                <a:gd name="T30" fmla="*/ 82 w 149"/>
                <a:gd name="T31" fmla="*/ 16 h 376"/>
                <a:gd name="T32" fmla="*/ 124 w 149"/>
                <a:gd name="T33" fmla="*/ 16 h 376"/>
                <a:gd name="T34" fmla="*/ 144 w 149"/>
                <a:gd name="T35" fmla="*/ 18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69" name="Freeform 77">
              <a:extLst>
                <a:ext uri="{FF2B5EF4-FFF2-40B4-BE49-F238E27FC236}">
                  <a16:creationId xmlns:a16="http://schemas.microsoft.com/office/drawing/2014/main" id="{16B1F947-89CE-7428-1EE7-AED5A205E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24 h 504"/>
                <a:gd name="T2" fmla="*/ 61 w 96"/>
                <a:gd name="T3" fmla="*/ 431 h 504"/>
                <a:gd name="T4" fmla="*/ 72 w 96"/>
                <a:gd name="T5" fmla="*/ 394 h 504"/>
                <a:gd name="T6" fmla="*/ 72 w 96"/>
                <a:gd name="T7" fmla="*/ 282 h 504"/>
                <a:gd name="T8" fmla="*/ 88 w 96"/>
                <a:gd name="T9" fmla="*/ 187 h 504"/>
                <a:gd name="T10" fmla="*/ 96 w 96"/>
                <a:gd name="T11" fmla="*/ 152 h 504"/>
                <a:gd name="T12" fmla="*/ 88 w 96"/>
                <a:gd name="T13" fmla="*/ 45 h 504"/>
                <a:gd name="T14" fmla="*/ 77 w 96"/>
                <a:gd name="T15" fmla="*/ 5 h 504"/>
                <a:gd name="T16" fmla="*/ 29 w 96"/>
                <a:gd name="T17" fmla="*/ 22 h 504"/>
                <a:gd name="T18" fmla="*/ 26 w 96"/>
                <a:gd name="T19" fmla="*/ 106 h 504"/>
                <a:gd name="T20" fmla="*/ 32 w 96"/>
                <a:gd name="T21" fmla="*/ 317 h 504"/>
                <a:gd name="T22" fmla="*/ 40 w 96"/>
                <a:gd name="T23" fmla="*/ 354 h 504"/>
                <a:gd name="T24" fmla="*/ 24 w 96"/>
                <a:gd name="T25" fmla="*/ 413 h 504"/>
                <a:gd name="T26" fmla="*/ 26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70" name="Freeform 78">
              <a:extLst>
                <a:ext uri="{FF2B5EF4-FFF2-40B4-BE49-F238E27FC236}">
                  <a16:creationId xmlns:a16="http://schemas.microsoft.com/office/drawing/2014/main" id="{8A43BEFD-D49C-AF17-F740-06F994417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34 h 410"/>
                <a:gd name="T2" fmla="*/ 43 w 150"/>
                <a:gd name="T3" fmla="*/ 359 h 410"/>
                <a:gd name="T4" fmla="*/ 85 w 150"/>
                <a:gd name="T5" fmla="*/ 352 h 410"/>
                <a:gd name="T6" fmla="*/ 99 w 150"/>
                <a:gd name="T7" fmla="*/ 317 h 410"/>
                <a:gd name="T8" fmla="*/ 122 w 150"/>
                <a:gd name="T9" fmla="*/ 245 h 410"/>
                <a:gd name="T10" fmla="*/ 137 w 150"/>
                <a:gd name="T11" fmla="*/ 189 h 410"/>
                <a:gd name="T12" fmla="*/ 145 w 150"/>
                <a:gd name="T13" fmla="*/ 168 h 410"/>
                <a:gd name="T14" fmla="*/ 147 w 150"/>
                <a:gd name="T15" fmla="*/ 102 h 410"/>
                <a:gd name="T16" fmla="*/ 154 w 150"/>
                <a:gd name="T17" fmla="*/ 88 h 410"/>
                <a:gd name="T18" fmla="*/ 156 w 150"/>
                <a:gd name="T19" fmla="*/ 42 h 410"/>
                <a:gd name="T20" fmla="*/ 139 w 150"/>
                <a:gd name="T21" fmla="*/ 0 h 410"/>
                <a:gd name="T22" fmla="*/ 99 w 150"/>
                <a:gd name="T23" fmla="*/ 11 h 410"/>
                <a:gd name="T24" fmla="*/ 82 w 150"/>
                <a:gd name="T25" fmla="*/ 46 h 410"/>
                <a:gd name="T26" fmla="*/ 70 w 150"/>
                <a:gd name="T27" fmla="*/ 121 h 410"/>
                <a:gd name="T28" fmla="*/ 62 w 150"/>
                <a:gd name="T29" fmla="*/ 142 h 410"/>
                <a:gd name="T30" fmla="*/ 45 w 150"/>
                <a:gd name="T31" fmla="*/ 189 h 410"/>
                <a:gd name="T32" fmla="*/ 43 w 150"/>
                <a:gd name="T33" fmla="*/ 198 h 410"/>
                <a:gd name="T34" fmla="*/ 36 w 150"/>
                <a:gd name="T35" fmla="*/ 203 h 410"/>
                <a:gd name="T36" fmla="*/ 34 w 150"/>
                <a:gd name="T37" fmla="*/ 219 h 410"/>
                <a:gd name="T38" fmla="*/ 31 w 150"/>
                <a:gd name="T39" fmla="*/ 226 h 410"/>
                <a:gd name="T40" fmla="*/ 17 w 150"/>
                <a:gd name="T41" fmla="*/ 306 h 410"/>
                <a:gd name="T42" fmla="*/ 11 w 150"/>
                <a:gd name="T43" fmla="*/ 334 h 410"/>
                <a:gd name="T44" fmla="*/ 2 w 150"/>
                <a:gd name="T45" fmla="*/ 338 h 410"/>
                <a:gd name="T46" fmla="*/ 5 w 150"/>
                <a:gd name="T47" fmla="*/ 33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85" name="Text Box 93">
            <a:extLst>
              <a:ext uri="{FF2B5EF4-FFF2-40B4-BE49-F238E27FC236}">
                <a16:creationId xmlns:a16="http://schemas.microsoft.com/office/drawing/2014/main" id="{2892EFF2-E2EB-3891-E082-54B23F08F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520287" name="Rectangle 95">
            <a:extLst>
              <a:ext uri="{FF2B5EF4-FFF2-40B4-BE49-F238E27FC236}">
                <a16:creationId xmlns:a16="http://schemas.microsoft.com/office/drawing/2014/main" id="{AB3E333D-B221-4A28-512E-5359ACA95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823913"/>
            <a:ext cx="20796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1500 </a:t>
            </a: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520288" name="Rectangle 96">
            <a:extLst>
              <a:ext uri="{FF2B5EF4-FFF2-40B4-BE49-F238E27FC236}">
                <a16:creationId xmlns:a16="http://schemas.microsoft.com/office/drawing/2014/main" id="{8D64E3B1-FB2C-57E0-C1B8-6B9862909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908175"/>
            <a:ext cx="2543175" cy="37449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      </a:t>
            </a:r>
            <a:r>
              <a:rPr lang="en-US" altLang="en-US" sz="3200" b="0">
                <a:solidFill>
                  <a:schemeClr val="tx2"/>
                </a:solidFill>
                <a:latin typeface="Times" panose="020F07020304040A0204" pitchFamily="34" charset="0"/>
              </a:rPr>
              <a:t> </a:t>
            </a:r>
            <a:r>
              <a:rPr lang="ru-RU" altLang="en-US" sz="3200" i="1">
                <a:solidFill>
                  <a:schemeClr val="tx1"/>
                </a:solidFill>
                <a:latin typeface="Times" panose="020F07020304040A0204" pitchFamily="34" charset="0"/>
              </a:rPr>
              <a:t>  ТРЕТИЙ</a:t>
            </a:r>
            <a:endParaRPr lang="en-US" altLang="en-US" sz="320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из</a:t>
            </a:r>
            <a:endParaRPr lang="en-US" altLang="en-US" sz="3200" b="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en-US" altLang="en-US" sz="3200">
                <a:solidFill>
                  <a:schemeClr val="tx1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3200">
                <a:solidFill>
                  <a:schemeClr val="tx1"/>
                </a:solidFill>
                <a:latin typeface="Times" panose="020F07020304040A0204" pitchFamily="34" charset="0"/>
              </a:rPr>
              <a:t>ЧЕЛОВЕК</a:t>
            </a:r>
            <a:endParaRPr lang="en-US" altLang="en-US" sz="3200" b="0">
              <a:solidFill>
                <a:schemeClr val="tx2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это</a:t>
            </a:r>
            <a:r>
              <a:rPr lang="en-US" altLang="en-US" sz="3200" b="0">
                <a:solidFill>
                  <a:srgbClr val="FAFD00"/>
                </a:solidFill>
                <a:latin typeface="Times" panose="020F07020304040A0204" pitchFamily="34" charset="0"/>
              </a:rPr>
              <a:t>:</a:t>
            </a:r>
          </a:p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АИ</a:t>
            </a:r>
            <a:r>
              <a:rPr lang="ru-RU" altLang="en-US" sz="8000">
                <a:solidFill>
                  <a:srgbClr val="00FF00"/>
                </a:solidFill>
                <a:latin typeface="Times" panose="020F07020304040A0204" pitchFamily="34" charset="0"/>
              </a:rPr>
              <a:t>М</a:t>
            </a:r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88">
            <a:extLst>
              <a:ext uri="{FF2B5EF4-FFF2-40B4-BE49-F238E27FC236}">
                <a16:creationId xmlns:a16="http://schemas.microsoft.com/office/drawing/2014/main" id="{0930D03C-6D10-05FE-FDC1-6FA4961F6EB6}"/>
              </a:ext>
            </a:extLst>
          </p:cNvPr>
          <p:cNvGrpSpPr>
            <a:grpSpLocks/>
          </p:cNvGrpSpPr>
          <p:nvPr/>
        </p:nvGrpSpPr>
        <p:grpSpPr bwMode="auto">
          <a:xfrm>
            <a:off x="-26988" y="-12700"/>
            <a:ext cx="1978026" cy="1955800"/>
            <a:chOff x="0" y="0"/>
            <a:chExt cx="1246" cy="1232"/>
          </a:xfrm>
        </p:grpSpPr>
        <p:sp>
          <p:nvSpPr>
            <p:cNvPr id="577625" name="Rectangle 89">
              <a:extLst>
                <a:ext uri="{FF2B5EF4-FFF2-40B4-BE49-F238E27FC236}">
                  <a16:creationId xmlns:a16="http://schemas.microsoft.com/office/drawing/2014/main" id="{264A95E5-C2E2-232D-31C6-87DE69F57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7626" name="Rectangle 90">
              <a:extLst>
                <a:ext uri="{FF2B5EF4-FFF2-40B4-BE49-F238E27FC236}">
                  <a16:creationId xmlns:a16="http://schemas.microsoft.com/office/drawing/2014/main" id="{C669E1B4-EF6D-37DF-E640-33D8E9D02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7627" name="Rectangle 91">
              <a:extLst>
                <a:ext uri="{FF2B5EF4-FFF2-40B4-BE49-F238E27FC236}">
                  <a16:creationId xmlns:a16="http://schemas.microsoft.com/office/drawing/2014/main" id="{838D80E9-5D2E-49F3-CC5E-A52C6F39F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77538" name="Rectangle 2">
            <a:extLst>
              <a:ext uri="{FF2B5EF4-FFF2-40B4-BE49-F238E27FC236}">
                <a16:creationId xmlns:a16="http://schemas.microsoft.com/office/drawing/2014/main" id="{0E66CF26-9EA7-7ADE-B1DC-B4512B0AA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39" name="Freeform 3">
            <a:extLst>
              <a:ext uri="{FF2B5EF4-FFF2-40B4-BE49-F238E27FC236}">
                <a16:creationId xmlns:a16="http://schemas.microsoft.com/office/drawing/2014/main" id="{306DC361-79A6-F2BD-4106-D7B90AECA0A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0" name="Rectangle 4">
            <a:extLst>
              <a:ext uri="{FF2B5EF4-FFF2-40B4-BE49-F238E27FC236}">
                <a16:creationId xmlns:a16="http://schemas.microsoft.com/office/drawing/2014/main" id="{CEFDF691-8BB7-7A30-C5AC-887382EAE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41" name="Rectangle 5">
            <a:extLst>
              <a:ext uri="{FF2B5EF4-FFF2-40B4-BE49-F238E27FC236}">
                <a16:creationId xmlns:a16="http://schemas.microsoft.com/office/drawing/2014/main" id="{7847B2C8-1ECF-3363-EFD5-8620D40CF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42" name="Freeform 6">
            <a:extLst>
              <a:ext uri="{FF2B5EF4-FFF2-40B4-BE49-F238E27FC236}">
                <a16:creationId xmlns:a16="http://schemas.microsoft.com/office/drawing/2014/main" id="{8994E746-0898-6DA2-2FB0-DEF545E49CAE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3" name="Freeform 7">
            <a:extLst>
              <a:ext uri="{FF2B5EF4-FFF2-40B4-BE49-F238E27FC236}">
                <a16:creationId xmlns:a16="http://schemas.microsoft.com/office/drawing/2014/main" id="{6204B46A-6E35-01FC-23C4-3EB0598FA58D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4" name="Rectangle 8">
            <a:extLst>
              <a:ext uri="{FF2B5EF4-FFF2-40B4-BE49-F238E27FC236}">
                <a16:creationId xmlns:a16="http://schemas.microsoft.com/office/drawing/2014/main" id="{308D4D2C-7ED9-F3C4-ACFD-740FEDF0A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45" name="Freeform 9">
            <a:extLst>
              <a:ext uri="{FF2B5EF4-FFF2-40B4-BE49-F238E27FC236}">
                <a16:creationId xmlns:a16="http://schemas.microsoft.com/office/drawing/2014/main" id="{4E3F628A-28D5-B040-AC3B-331F2407C11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6" name="Rectangle 10">
            <a:extLst>
              <a:ext uri="{FF2B5EF4-FFF2-40B4-BE49-F238E27FC236}">
                <a16:creationId xmlns:a16="http://schemas.microsoft.com/office/drawing/2014/main" id="{F5AAD2D4-69A2-11DC-CD67-5A98571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47" name="Freeform 11">
            <a:extLst>
              <a:ext uri="{FF2B5EF4-FFF2-40B4-BE49-F238E27FC236}">
                <a16:creationId xmlns:a16="http://schemas.microsoft.com/office/drawing/2014/main" id="{353D6387-7E2B-CF86-F0AB-7BAB52FC515F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8" name="Freeform 12">
            <a:extLst>
              <a:ext uri="{FF2B5EF4-FFF2-40B4-BE49-F238E27FC236}">
                <a16:creationId xmlns:a16="http://schemas.microsoft.com/office/drawing/2014/main" id="{DBD7B734-FAA4-31E5-695E-5C5EAE117562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9" name="Freeform 13">
            <a:extLst>
              <a:ext uri="{FF2B5EF4-FFF2-40B4-BE49-F238E27FC236}">
                <a16:creationId xmlns:a16="http://schemas.microsoft.com/office/drawing/2014/main" id="{DF1194CF-ED0D-8733-1F75-25E522B82BAE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50" name="Rectangle 14">
            <a:extLst>
              <a:ext uri="{FF2B5EF4-FFF2-40B4-BE49-F238E27FC236}">
                <a16:creationId xmlns:a16="http://schemas.microsoft.com/office/drawing/2014/main" id="{AA8A4270-4D6C-6D39-AD81-B8EADC0A0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51" name="Rectangle 15">
            <a:extLst>
              <a:ext uri="{FF2B5EF4-FFF2-40B4-BE49-F238E27FC236}">
                <a16:creationId xmlns:a16="http://schemas.microsoft.com/office/drawing/2014/main" id="{4401CC27-A926-74C1-3E0A-37288DD7F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52" name="Rectangle 16">
            <a:extLst>
              <a:ext uri="{FF2B5EF4-FFF2-40B4-BE49-F238E27FC236}">
                <a16:creationId xmlns:a16="http://schemas.microsoft.com/office/drawing/2014/main" id="{B36CDE10-17F6-8312-3415-40E62B49B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53" name="Rectangle 17">
            <a:extLst>
              <a:ext uri="{FF2B5EF4-FFF2-40B4-BE49-F238E27FC236}">
                <a16:creationId xmlns:a16="http://schemas.microsoft.com/office/drawing/2014/main" id="{BC9BD287-8D60-8BFE-1584-7EC364FA2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54" name="Line 18">
            <a:extLst>
              <a:ext uri="{FF2B5EF4-FFF2-40B4-BE49-F238E27FC236}">
                <a16:creationId xmlns:a16="http://schemas.microsoft.com/office/drawing/2014/main" id="{B82CC5D6-2AD4-8BA2-F8B5-E988E9ED9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55" name="Line 19">
            <a:extLst>
              <a:ext uri="{FF2B5EF4-FFF2-40B4-BE49-F238E27FC236}">
                <a16:creationId xmlns:a16="http://schemas.microsoft.com/office/drawing/2014/main" id="{C1DD4C99-496B-F3F0-2631-C27572B3A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57" name="Rectangle 21">
            <a:extLst>
              <a:ext uri="{FF2B5EF4-FFF2-40B4-BE49-F238E27FC236}">
                <a16:creationId xmlns:a16="http://schemas.microsoft.com/office/drawing/2014/main" id="{D1E14E3A-0153-4CBB-F5AF-B8E4C77C6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58" name="Line 22">
            <a:extLst>
              <a:ext uri="{FF2B5EF4-FFF2-40B4-BE49-F238E27FC236}">
                <a16:creationId xmlns:a16="http://schemas.microsoft.com/office/drawing/2014/main" id="{D32EA799-2CA3-4AC6-5DB9-8DC1482B8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59" name="Rectangle 23">
            <a:extLst>
              <a:ext uri="{FF2B5EF4-FFF2-40B4-BE49-F238E27FC236}">
                <a16:creationId xmlns:a16="http://schemas.microsoft.com/office/drawing/2014/main" id="{D2938769-9F36-810C-3CB5-C3EF2C952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60" name="Rectangle 24">
            <a:extLst>
              <a:ext uri="{FF2B5EF4-FFF2-40B4-BE49-F238E27FC236}">
                <a16:creationId xmlns:a16="http://schemas.microsoft.com/office/drawing/2014/main" id="{606B4491-A8D4-090D-0211-40567340C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61" name="Rectangle 25">
            <a:extLst>
              <a:ext uri="{FF2B5EF4-FFF2-40B4-BE49-F238E27FC236}">
                <a16:creationId xmlns:a16="http://schemas.microsoft.com/office/drawing/2014/main" id="{7BFA9E51-0EAB-7BA8-56F3-EA612410B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B</a:t>
            </a:r>
          </a:p>
        </p:txBody>
      </p:sp>
      <p:sp>
        <p:nvSpPr>
          <p:cNvPr id="577562" name="Rectangle 26">
            <a:extLst>
              <a:ext uri="{FF2B5EF4-FFF2-40B4-BE49-F238E27FC236}">
                <a16:creationId xmlns:a16="http://schemas.microsoft.com/office/drawing/2014/main" id="{5D72BA53-D316-A047-5792-0AF7276A8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63" name="Rectangle 27">
            <a:extLst>
              <a:ext uri="{FF2B5EF4-FFF2-40B4-BE49-F238E27FC236}">
                <a16:creationId xmlns:a16="http://schemas.microsoft.com/office/drawing/2014/main" id="{72B19103-FE84-057B-9BA0-979CF5A31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577564" name="Oval 28">
            <a:extLst>
              <a:ext uri="{FF2B5EF4-FFF2-40B4-BE49-F238E27FC236}">
                <a16:creationId xmlns:a16="http://schemas.microsoft.com/office/drawing/2014/main" id="{515D262B-F74D-E9F8-85ED-1B074A858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65" name="Rectangle 29">
            <a:extLst>
              <a:ext uri="{FF2B5EF4-FFF2-40B4-BE49-F238E27FC236}">
                <a16:creationId xmlns:a16="http://schemas.microsoft.com/office/drawing/2014/main" id="{55A210A5-296F-809F-32E2-C7F54E73E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66" name="Oval 30">
            <a:extLst>
              <a:ext uri="{FF2B5EF4-FFF2-40B4-BE49-F238E27FC236}">
                <a16:creationId xmlns:a16="http://schemas.microsoft.com/office/drawing/2014/main" id="{7BECD744-FF68-EA73-418B-A1C8BA803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67" name="Rectangle 31">
            <a:extLst>
              <a:ext uri="{FF2B5EF4-FFF2-40B4-BE49-F238E27FC236}">
                <a16:creationId xmlns:a16="http://schemas.microsoft.com/office/drawing/2014/main" id="{514917D6-BFC2-75AC-3177-1361F166D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68" name="Oval 32">
            <a:extLst>
              <a:ext uri="{FF2B5EF4-FFF2-40B4-BE49-F238E27FC236}">
                <a16:creationId xmlns:a16="http://schemas.microsoft.com/office/drawing/2014/main" id="{EF1DFD32-839E-5419-6486-2AAD1459F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69" name="Oval 33">
            <a:extLst>
              <a:ext uri="{FF2B5EF4-FFF2-40B4-BE49-F238E27FC236}">
                <a16:creationId xmlns:a16="http://schemas.microsoft.com/office/drawing/2014/main" id="{D6BF425F-5F7F-80D8-0396-3C49E5287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70" name="Rectangle 34">
            <a:extLst>
              <a:ext uri="{FF2B5EF4-FFF2-40B4-BE49-F238E27FC236}">
                <a16:creationId xmlns:a16="http://schemas.microsoft.com/office/drawing/2014/main" id="{7A0AB36D-501E-365D-A205-2A2E7B9E8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KB</a:t>
            </a:r>
          </a:p>
        </p:txBody>
      </p:sp>
      <p:sp>
        <p:nvSpPr>
          <p:cNvPr id="577571" name="Rectangle 35">
            <a:extLst>
              <a:ext uri="{FF2B5EF4-FFF2-40B4-BE49-F238E27FC236}">
                <a16:creationId xmlns:a16="http://schemas.microsoft.com/office/drawing/2014/main" id="{2BD211DB-C357-70B0-F1AA-300DD14E6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E</a:t>
            </a:r>
          </a:p>
        </p:txBody>
      </p:sp>
      <p:sp>
        <p:nvSpPr>
          <p:cNvPr id="577572" name="Rectangle 36">
            <a:extLst>
              <a:ext uri="{FF2B5EF4-FFF2-40B4-BE49-F238E27FC236}">
                <a16:creationId xmlns:a16="http://schemas.microsoft.com/office/drawing/2014/main" id="{4546455B-B5AE-F0B9-1AF7-935484D80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577573" name="Freeform 37">
            <a:extLst>
              <a:ext uri="{FF2B5EF4-FFF2-40B4-BE49-F238E27FC236}">
                <a16:creationId xmlns:a16="http://schemas.microsoft.com/office/drawing/2014/main" id="{7E0838DD-B5FB-022D-D8C8-005BF233B0C0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4" name="Freeform 38">
            <a:extLst>
              <a:ext uri="{FF2B5EF4-FFF2-40B4-BE49-F238E27FC236}">
                <a16:creationId xmlns:a16="http://schemas.microsoft.com/office/drawing/2014/main" id="{1080FD98-A871-2278-3649-731FB35AFE17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5" name="Freeform 39">
            <a:extLst>
              <a:ext uri="{FF2B5EF4-FFF2-40B4-BE49-F238E27FC236}">
                <a16:creationId xmlns:a16="http://schemas.microsoft.com/office/drawing/2014/main" id="{399FD140-BE2B-5DC7-0D05-12E064A6E5FE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6" name="Freeform 40">
            <a:extLst>
              <a:ext uri="{FF2B5EF4-FFF2-40B4-BE49-F238E27FC236}">
                <a16:creationId xmlns:a16="http://schemas.microsoft.com/office/drawing/2014/main" id="{93547606-C1E2-4ED2-89E6-C65347143683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7" name="Oval 41">
            <a:extLst>
              <a:ext uri="{FF2B5EF4-FFF2-40B4-BE49-F238E27FC236}">
                <a16:creationId xmlns:a16="http://schemas.microsoft.com/office/drawing/2014/main" id="{F91F73DE-B7B2-AF5E-AE0C-3726F989B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78" name="Oval 42">
            <a:extLst>
              <a:ext uri="{FF2B5EF4-FFF2-40B4-BE49-F238E27FC236}">
                <a16:creationId xmlns:a16="http://schemas.microsoft.com/office/drawing/2014/main" id="{83D9EB11-2CFF-68A5-FF5A-1D24DDBC3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79" name="Oval 43">
            <a:extLst>
              <a:ext uri="{FF2B5EF4-FFF2-40B4-BE49-F238E27FC236}">
                <a16:creationId xmlns:a16="http://schemas.microsoft.com/office/drawing/2014/main" id="{582C72FA-764E-B3CC-DB18-C818D3078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80" name="Oval 44">
            <a:extLst>
              <a:ext uri="{FF2B5EF4-FFF2-40B4-BE49-F238E27FC236}">
                <a16:creationId xmlns:a16="http://schemas.microsoft.com/office/drawing/2014/main" id="{0B6ACD16-E2E2-C6E6-CB83-23D150083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81" name="Oval 45">
            <a:extLst>
              <a:ext uri="{FF2B5EF4-FFF2-40B4-BE49-F238E27FC236}">
                <a16:creationId xmlns:a16="http://schemas.microsoft.com/office/drawing/2014/main" id="{8D128B77-C9CE-38E4-467A-54F9F8F77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82" name="Oval 46">
            <a:extLst>
              <a:ext uri="{FF2B5EF4-FFF2-40B4-BE49-F238E27FC236}">
                <a16:creationId xmlns:a16="http://schemas.microsoft.com/office/drawing/2014/main" id="{C27AB55D-2651-A44F-A87B-A08A0FAE8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83" name="Rectangle 47">
            <a:extLst>
              <a:ext uri="{FF2B5EF4-FFF2-40B4-BE49-F238E27FC236}">
                <a16:creationId xmlns:a16="http://schemas.microsoft.com/office/drawing/2014/main" id="{37660909-D242-975F-404A-AA5353626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5164138"/>
            <a:ext cx="871538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rgbClr val="EEFF4B"/>
                </a:solidFill>
                <a:latin typeface="Times" panose="020F07020304040A0204" pitchFamily="34" charset="0"/>
              </a:rPr>
              <a:t>ГС</a:t>
            </a:r>
            <a:endParaRPr lang="en-US" altLang="en-US" sz="40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77586" name="Text Box 50">
            <a:extLst>
              <a:ext uri="{FF2B5EF4-FFF2-40B4-BE49-F238E27FC236}">
                <a16:creationId xmlns:a16="http://schemas.microsoft.com/office/drawing/2014/main" id="{B4D62B3D-B590-75CF-BD60-3617EF75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603625"/>
            <a:ext cx="4851400" cy="1098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2E7E3B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6600">
                <a:solidFill>
                  <a:srgbClr val="EEFF4B"/>
                </a:solidFill>
              </a:rPr>
              <a:t>ИСХОД!</a:t>
            </a:r>
            <a:endParaRPr lang="en-US" altLang="en-US" sz="6600">
              <a:solidFill>
                <a:srgbClr val="EEFF4B"/>
              </a:solidFill>
            </a:endParaRPr>
          </a:p>
        </p:txBody>
      </p:sp>
      <p:sp>
        <p:nvSpPr>
          <p:cNvPr id="577601" name="Text Box 65">
            <a:extLst>
              <a:ext uri="{FF2B5EF4-FFF2-40B4-BE49-F238E27FC236}">
                <a16:creationId xmlns:a16="http://schemas.microsoft.com/office/drawing/2014/main" id="{7FA3BD27-DBC5-0467-6AA9-93023FCB5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1905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12:31-18:27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577603" name="Oval 67">
            <a:extLst>
              <a:ext uri="{FF2B5EF4-FFF2-40B4-BE49-F238E27FC236}">
                <a16:creationId xmlns:a16="http://schemas.microsoft.com/office/drawing/2014/main" id="{69FE7547-2049-9C16-7F9B-ECCEDC73B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04" name="Rectangle 68">
            <a:extLst>
              <a:ext uri="{FF2B5EF4-FFF2-40B4-BE49-F238E27FC236}">
                <a16:creationId xmlns:a16="http://schemas.microsoft.com/office/drawing/2014/main" id="{24BF8860-9359-B693-492B-7B48A2E7E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05" name="Rectangle 69">
            <a:extLst>
              <a:ext uri="{FF2B5EF4-FFF2-40B4-BE49-F238E27FC236}">
                <a16:creationId xmlns:a16="http://schemas.microsoft.com/office/drawing/2014/main" id="{50DCCF38-ED87-D8D2-39EB-757E92228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577606" name="AutoShape 70">
            <a:extLst>
              <a:ext uri="{FF2B5EF4-FFF2-40B4-BE49-F238E27FC236}">
                <a16:creationId xmlns:a16="http://schemas.microsoft.com/office/drawing/2014/main" id="{40EAAEA1-B6AB-7DB0-DADF-693502D18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07" name="Rectangle 71">
            <a:extLst>
              <a:ext uri="{FF2B5EF4-FFF2-40B4-BE49-F238E27FC236}">
                <a16:creationId xmlns:a16="http://schemas.microsoft.com/office/drawing/2014/main" id="{E48E2598-01D7-0B0E-D074-7A7D35D13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08" name="AutoShape 72">
            <a:extLst>
              <a:ext uri="{FF2B5EF4-FFF2-40B4-BE49-F238E27FC236}">
                <a16:creationId xmlns:a16="http://schemas.microsoft.com/office/drawing/2014/main" id="{1244E69E-24BB-DF2E-E6A9-937BF13EF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09" name="Line 73">
            <a:extLst>
              <a:ext uri="{FF2B5EF4-FFF2-40B4-BE49-F238E27FC236}">
                <a16:creationId xmlns:a16="http://schemas.microsoft.com/office/drawing/2014/main" id="{517FAD98-2AD1-0D05-6683-CA3BACB92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0" name="Line 74">
            <a:extLst>
              <a:ext uri="{FF2B5EF4-FFF2-40B4-BE49-F238E27FC236}">
                <a16:creationId xmlns:a16="http://schemas.microsoft.com/office/drawing/2014/main" id="{9D6F436B-F7DD-31A1-3466-16E1F7C75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1" name="Line 75">
            <a:extLst>
              <a:ext uri="{FF2B5EF4-FFF2-40B4-BE49-F238E27FC236}">
                <a16:creationId xmlns:a16="http://schemas.microsoft.com/office/drawing/2014/main" id="{9D1B57B2-8898-62CC-D5F3-E34A79ABC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2" name="Line 76">
            <a:extLst>
              <a:ext uri="{FF2B5EF4-FFF2-40B4-BE49-F238E27FC236}">
                <a16:creationId xmlns:a16="http://schemas.microsoft.com/office/drawing/2014/main" id="{51289866-960F-725B-286D-43BAE5AABD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3" name="Line 77">
            <a:extLst>
              <a:ext uri="{FF2B5EF4-FFF2-40B4-BE49-F238E27FC236}">
                <a16:creationId xmlns:a16="http://schemas.microsoft.com/office/drawing/2014/main" id="{B9B4E646-D75E-5117-417D-D483FA6077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4" name="Rectangle 78">
            <a:extLst>
              <a:ext uri="{FF2B5EF4-FFF2-40B4-BE49-F238E27FC236}">
                <a16:creationId xmlns:a16="http://schemas.microsoft.com/office/drawing/2014/main" id="{22230B25-CE5D-154E-BB56-A2799364C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77615" name="Line 79">
            <a:extLst>
              <a:ext uri="{FF2B5EF4-FFF2-40B4-BE49-F238E27FC236}">
                <a16:creationId xmlns:a16="http://schemas.microsoft.com/office/drawing/2014/main" id="{47F7B1ED-3A91-10AD-596A-DEB4E03ECF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6" name="Rectangle 80">
            <a:extLst>
              <a:ext uri="{FF2B5EF4-FFF2-40B4-BE49-F238E27FC236}">
                <a16:creationId xmlns:a16="http://schemas.microsoft.com/office/drawing/2014/main" id="{5DB82CF9-D2CA-01E7-D288-7DCE0ECAC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77617" name="Text Box 81">
            <a:extLst>
              <a:ext uri="{FF2B5EF4-FFF2-40B4-BE49-F238E27FC236}">
                <a16:creationId xmlns:a16="http://schemas.microsoft.com/office/drawing/2014/main" id="{194223A4-ACBC-E9F0-E6E2-276577572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577621" name="Rectangle 85">
            <a:extLst>
              <a:ext uri="{FF2B5EF4-FFF2-40B4-BE49-F238E27FC236}">
                <a16:creationId xmlns:a16="http://schemas.microsoft.com/office/drawing/2014/main" id="{C24D4D72-79C8-C09D-FA1F-27BBCCD00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577623" name="Text Box 87">
            <a:extLst>
              <a:ext uri="{FF2B5EF4-FFF2-40B4-BE49-F238E27FC236}">
                <a16:creationId xmlns:a16="http://schemas.microsoft.com/office/drawing/2014/main" id="{011F7694-BB93-1A22-9A9D-577E87957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sp>
        <p:nvSpPr>
          <p:cNvPr id="577631" name="Rectangle 95">
            <a:extLst>
              <a:ext uri="{FF2B5EF4-FFF2-40B4-BE49-F238E27FC236}">
                <a16:creationId xmlns:a16="http://schemas.microsoft.com/office/drawing/2014/main" id="{874A3973-765D-C1F5-3C66-7A7A6AEDA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ПОДГОТОВКАСЦЕНЫ</a:t>
            </a:r>
            <a:endParaRPr lang="en-US" altLang="en-US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17">
            <a:extLst>
              <a:ext uri="{FF2B5EF4-FFF2-40B4-BE49-F238E27FC236}">
                <a16:creationId xmlns:a16="http://schemas.microsoft.com/office/drawing/2014/main" id="{9D0EB77B-8405-6502-2912-98FA85981545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26988"/>
            <a:ext cx="1978025" cy="1955801"/>
            <a:chOff x="0" y="0"/>
            <a:chExt cx="1246" cy="1232"/>
          </a:xfrm>
        </p:grpSpPr>
        <p:sp>
          <p:nvSpPr>
            <p:cNvPr id="271478" name="Rectangle 118">
              <a:extLst>
                <a:ext uri="{FF2B5EF4-FFF2-40B4-BE49-F238E27FC236}">
                  <a16:creationId xmlns:a16="http://schemas.microsoft.com/office/drawing/2014/main" id="{F5ACCE9D-B4BD-386A-E9C0-E41CF20E1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71479" name="Rectangle 119">
              <a:extLst>
                <a:ext uri="{FF2B5EF4-FFF2-40B4-BE49-F238E27FC236}">
                  <a16:creationId xmlns:a16="http://schemas.microsoft.com/office/drawing/2014/main" id="{C7D74CA7-CD2A-EEE6-DA48-E9038C410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71480" name="Rectangle 120">
              <a:extLst>
                <a:ext uri="{FF2B5EF4-FFF2-40B4-BE49-F238E27FC236}">
                  <a16:creationId xmlns:a16="http://schemas.microsoft.com/office/drawing/2014/main" id="{8C12E71B-5EDB-5BF4-4849-4F8323445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271481" name="Rectangle 121">
            <a:extLst>
              <a:ext uri="{FF2B5EF4-FFF2-40B4-BE49-F238E27FC236}">
                <a16:creationId xmlns:a16="http://schemas.microsoft.com/office/drawing/2014/main" id="{66FADA6A-5D28-208C-B9DD-A2F87FC6B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" y="404813"/>
            <a:ext cx="20542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62" name="Rectangle 2">
            <a:extLst>
              <a:ext uri="{FF2B5EF4-FFF2-40B4-BE49-F238E27FC236}">
                <a16:creationId xmlns:a16="http://schemas.microsoft.com/office/drawing/2014/main" id="{648B6656-EEB6-90A3-1854-91188BAA3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63" name="Freeform 3">
            <a:extLst>
              <a:ext uri="{FF2B5EF4-FFF2-40B4-BE49-F238E27FC236}">
                <a16:creationId xmlns:a16="http://schemas.microsoft.com/office/drawing/2014/main" id="{39FE0A0B-35AF-11DE-CB20-152AE78724A5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4" name="Rectangle 4">
            <a:extLst>
              <a:ext uri="{FF2B5EF4-FFF2-40B4-BE49-F238E27FC236}">
                <a16:creationId xmlns:a16="http://schemas.microsoft.com/office/drawing/2014/main" id="{E38448B9-9636-1464-AE58-547E1CC01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65" name="Rectangle 5">
            <a:extLst>
              <a:ext uri="{FF2B5EF4-FFF2-40B4-BE49-F238E27FC236}">
                <a16:creationId xmlns:a16="http://schemas.microsoft.com/office/drawing/2014/main" id="{8FB66FFE-CF45-AAB6-7F7D-AFE0975D9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66" name="Freeform 6">
            <a:extLst>
              <a:ext uri="{FF2B5EF4-FFF2-40B4-BE49-F238E27FC236}">
                <a16:creationId xmlns:a16="http://schemas.microsoft.com/office/drawing/2014/main" id="{03A4E3D5-8457-7990-FC84-BC9C6F6C97B0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7" name="Freeform 7">
            <a:extLst>
              <a:ext uri="{FF2B5EF4-FFF2-40B4-BE49-F238E27FC236}">
                <a16:creationId xmlns:a16="http://schemas.microsoft.com/office/drawing/2014/main" id="{0B7DD533-38CB-A3CC-089E-24866E6BB96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8" name="Rectangle 8">
            <a:extLst>
              <a:ext uri="{FF2B5EF4-FFF2-40B4-BE49-F238E27FC236}">
                <a16:creationId xmlns:a16="http://schemas.microsoft.com/office/drawing/2014/main" id="{7DF0DA3D-E910-AD6B-FCA9-B689414A5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РЕ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69" name="Freeform 9">
            <a:extLst>
              <a:ext uri="{FF2B5EF4-FFF2-40B4-BE49-F238E27FC236}">
                <a16:creationId xmlns:a16="http://schemas.microsoft.com/office/drawing/2014/main" id="{2FA68A46-1618-5AF8-CA44-A281D1C1A97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0" name="Rectangle 10">
            <a:extLst>
              <a:ext uri="{FF2B5EF4-FFF2-40B4-BE49-F238E27FC236}">
                <a16:creationId xmlns:a16="http://schemas.microsoft.com/office/drawing/2014/main" id="{15343259-16E0-7730-C3C3-194B949E3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ПЗ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71" name="Freeform 11">
            <a:extLst>
              <a:ext uri="{FF2B5EF4-FFF2-40B4-BE49-F238E27FC236}">
                <a16:creationId xmlns:a16="http://schemas.microsoft.com/office/drawing/2014/main" id="{2A181B94-8F7F-9EAE-C2CF-DEBAB056DFF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2" name="Freeform 12">
            <a:extLst>
              <a:ext uri="{FF2B5EF4-FFF2-40B4-BE49-F238E27FC236}">
                <a16:creationId xmlns:a16="http://schemas.microsoft.com/office/drawing/2014/main" id="{4C957336-092A-CD0A-92A0-6C75D5868F54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3" name="Freeform 13">
            <a:extLst>
              <a:ext uri="{FF2B5EF4-FFF2-40B4-BE49-F238E27FC236}">
                <a16:creationId xmlns:a16="http://schemas.microsoft.com/office/drawing/2014/main" id="{4BB3035E-8784-0589-8239-B0935A699B6F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4" name="Rectangle 14">
            <a:extLst>
              <a:ext uri="{FF2B5EF4-FFF2-40B4-BE49-F238E27FC236}">
                <a16:creationId xmlns:a16="http://schemas.microsoft.com/office/drawing/2014/main" id="{12FEEE26-E2A3-8228-698E-C72C4779C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75" name="Rectangle 15">
            <a:extLst>
              <a:ext uri="{FF2B5EF4-FFF2-40B4-BE49-F238E27FC236}">
                <a16:creationId xmlns:a16="http://schemas.microsoft.com/office/drawing/2014/main" id="{012D948F-1163-F674-8D13-059FDB10A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КМ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76" name="Rectangle 16">
            <a:extLst>
              <a:ext uri="{FF2B5EF4-FFF2-40B4-BE49-F238E27FC236}">
                <a16:creationId xmlns:a16="http://schemas.microsoft.com/office/drawing/2014/main" id="{BE7E0C11-BA3F-6671-A184-14AE53F63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СМ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77" name="Rectangle 17">
            <a:extLst>
              <a:ext uri="{FF2B5EF4-FFF2-40B4-BE49-F238E27FC236}">
                <a16:creationId xmlns:a16="http://schemas.microsoft.com/office/drawing/2014/main" id="{5C30460B-B54F-7CB7-3C41-ECBD2D68E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78" name="Line 18">
            <a:extLst>
              <a:ext uri="{FF2B5EF4-FFF2-40B4-BE49-F238E27FC236}">
                <a16:creationId xmlns:a16="http://schemas.microsoft.com/office/drawing/2014/main" id="{A1ED0142-338C-E0F9-7018-13FAA6CA49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79" name="Line 19">
            <a:extLst>
              <a:ext uri="{FF2B5EF4-FFF2-40B4-BE49-F238E27FC236}">
                <a16:creationId xmlns:a16="http://schemas.microsoft.com/office/drawing/2014/main" id="{884A71C4-46D7-31DA-694C-8637619F22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81" name="Rectangle 21">
            <a:extLst>
              <a:ext uri="{FF2B5EF4-FFF2-40B4-BE49-F238E27FC236}">
                <a16:creationId xmlns:a16="http://schemas.microsoft.com/office/drawing/2014/main" id="{10435D3A-46CA-D4B6-40F9-68020D206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ММ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82" name="Line 22">
            <a:extLst>
              <a:ext uri="{FF2B5EF4-FFF2-40B4-BE49-F238E27FC236}">
                <a16:creationId xmlns:a16="http://schemas.microsoft.com/office/drawing/2014/main" id="{BDAB6597-D3DF-D65E-8145-CD4E007A9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83" name="Rectangle 23">
            <a:extLst>
              <a:ext uri="{FF2B5EF4-FFF2-40B4-BE49-F238E27FC236}">
                <a16:creationId xmlns:a16="http://schemas.microsoft.com/office/drawing/2014/main" id="{1AB2872E-F58A-8280-1542-3290028DB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84" name="Rectangle 24">
            <a:extLst>
              <a:ext uri="{FF2B5EF4-FFF2-40B4-BE49-F238E27FC236}">
                <a16:creationId xmlns:a16="http://schemas.microsoft.com/office/drawing/2014/main" id="{967C10C8-2A47-F18F-3E3E-5172A1C81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У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85" name="Rectangle 25">
            <a:extLst>
              <a:ext uri="{FF2B5EF4-FFF2-40B4-BE49-F238E27FC236}">
                <a16:creationId xmlns:a16="http://schemas.microsoft.com/office/drawing/2014/main" id="{49F0811C-B212-6FD4-533E-253C5C88A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B</a:t>
            </a:r>
          </a:p>
        </p:txBody>
      </p:sp>
      <p:sp>
        <p:nvSpPr>
          <p:cNvPr id="271386" name="Rectangle 26">
            <a:extLst>
              <a:ext uri="{FF2B5EF4-FFF2-40B4-BE49-F238E27FC236}">
                <a16:creationId xmlns:a16="http://schemas.microsoft.com/office/drawing/2014/main" id="{5C93F463-A2DB-E186-341C-A12F7F20C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87" name="Rectangle 27">
            <a:extLst>
              <a:ext uri="{FF2B5EF4-FFF2-40B4-BE49-F238E27FC236}">
                <a16:creationId xmlns:a16="http://schemas.microsoft.com/office/drawing/2014/main" id="{C7EE1E1F-8983-F74A-C172-422B78584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Н</a:t>
            </a:r>
            <a:r>
              <a:rPr lang="en-US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(A)</a:t>
            </a:r>
          </a:p>
        </p:txBody>
      </p:sp>
      <p:sp>
        <p:nvSpPr>
          <p:cNvPr id="271388" name="Oval 28">
            <a:extLst>
              <a:ext uri="{FF2B5EF4-FFF2-40B4-BE49-F238E27FC236}">
                <a16:creationId xmlns:a16="http://schemas.microsoft.com/office/drawing/2014/main" id="{3C579CF9-985E-9275-E290-49FEB1F75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89" name="Rectangle 29">
            <a:extLst>
              <a:ext uri="{FF2B5EF4-FFF2-40B4-BE49-F238E27FC236}">
                <a16:creationId xmlns:a16="http://schemas.microsoft.com/office/drawing/2014/main" id="{88CCCD39-CCBB-0A99-70B5-3EA5DB103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Х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90" name="Oval 30">
            <a:extLst>
              <a:ext uri="{FF2B5EF4-FFF2-40B4-BE49-F238E27FC236}">
                <a16:creationId xmlns:a16="http://schemas.microsoft.com/office/drawing/2014/main" id="{49FA5EEC-12C4-26BD-CA5A-8FF3AC8C2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91" name="Rectangle 31">
            <a:extLst>
              <a:ext uri="{FF2B5EF4-FFF2-40B4-BE49-F238E27FC236}">
                <a16:creationId xmlns:a16="http://schemas.microsoft.com/office/drawing/2014/main" id="{CF8BCC0E-7956-4D16-5D18-B06F72F4E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И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92" name="Oval 32">
            <a:extLst>
              <a:ext uri="{FF2B5EF4-FFF2-40B4-BE49-F238E27FC236}">
                <a16:creationId xmlns:a16="http://schemas.microsoft.com/office/drawing/2014/main" id="{CFD1BD2D-B1A7-73F4-FA0A-64AC53A06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93" name="Oval 33">
            <a:extLst>
              <a:ext uri="{FF2B5EF4-FFF2-40B4-BE49-F238E27FC236}">
                <a16:creationId xmlns:a16="http://schemas.microsoft.com/office/drawing/2014/main" id="{DCE0799E-64FE-4187-9670-B65155BA2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94" name="Rectangle 34">
            <a:extLst>
              <a:ext uri="{FF2B5EF4-FFF2-40B4-BE49-F238E27FC236}">
                <a16:creationId xmlns:a16="http://schemas.microsoft.com/office/drawing/2014/main" id="{6109B641-864C-08A1-DF05-7CDE5C62F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KB</a:t>
            </a:r>
          </a:p>
        </p:txBody>
      </p:sp>
      <p:sp>
        <p:nvSpPr>
          <p:cNvPr id="271395" name="Oval 35">
            <a:extLst>
              <a:ext uri="{FF2B5EF4-FFF2-40B4-BE49-F238E27FC236}">
                <a16:creationId xmlns:a16="http://schemas.microsoft.com/office/drawing/2014/main" id="{B47F0F66-C3E7-B113-1EA2-1AADF09CB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96" name="Rectangle 36">
            <a:extLst>
              <a:ext uri="{FF2B5EF4-FFF2-40B4-BE49-F238E27FC236}">
                <a16:creationId xmlns:a16="http://schemas.microsoft.com/office/drawing/2014/main" id="{BD7C84CC-A142-C5F1-3D20-2D4C2CD1C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ea typeface="ＭＳ Ｐゴシック" charset="0"/>
              </a:rPr>
              <a:t>E</a:t>
            </a:r>
          </a:p>
        </p:txBody>
      </p:sp>
      <p:sp>
        <p:nvSpPr>
          <p:cNvPr id="271397" name="Rectangle 37">
            <a:extLst>
              <a:ext uri="{FF2B5EF4-FFF2-40B4-BE49-F238E27FC236}">
                <a16:creationId xmlns:a16="http://schemas.microsoft.com/office/drawing/2014/main" id="{9FDDA308-2CE9-CEFC-6A4A-F724424AD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folHlink"/>
                </a:solidFill>
                <a:latin typeface="Times" panose="020F07020304040A0204" pitchFamily="34" charset="0"/>
              </a:rPr>
              <a:t>ГН</a:t>
            </a:r>
            <a:endParaRPr lang="en-US" altLang="en-US" sz="2400">
              <a:solidFill>
                <a:schemeClr val="folHlink"/>
              </a:solidFill>
              <a:latin typeface="Times" panose="020F07020304040A0204" pitchFamily="34" charset="0"/>
            </a:endParaRPr>
          </a:p>
        </p:txBody>
      </p:sp>
      <p:sp>
        <p:nvSpPr>
          <p:cNvPr id="271398" name="Freeform 38">
            <a:extLst>
              <a:ext uri="{FF2B5EF4-FFF2-40B4-BE49-F238E27FC236}">
                <a16:creationId xmlns:a16="http://schemas.microsoft.com/office/drawing/2014/main" id="{2A186325-E135-135F-B440-5CE40C33E717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9" name="Freeform 39">
            <a:extLst>
              <a:ext uri="{FF2B5EF4-FFF2-40B4-BE49-F238E27FC236}">
                <a16:creationId xmlns:a16="http://schemas.microsoft.com/office/drawing/2014/main" id="{814FA6D8-AE38-729A-6AD9-CA99E3722B62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0" name="Freeform 40">
            <a:extLst>
              <a:ext uri="{FF2B5EF4-FFF2-40B4-BE49-F238E27FC236}">
                <a16:creationId xmlns:a16="http://schemas.microsoft.com/office/drawing/2014/main" id="{F5FD8EF7-996B-A7E2-FA03-D3879CA6857E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1" name="Freeform 41">
            <a:extLst>
              <a:ext uri="{FF2B5EF4-FFF2-40B4-BE49-F238E27FC236}">
                <a16:creationId xmlns:a16="http://schemas.microsoft.com/office/drawing/2014/main" id="{11ACC187-59FF-CA87-5966-0DC7B4809FD8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3" name="Oval 43">
            <a:extLst>
              <a:ext uri="{FF2B5EF4-FFF2-40B4-BE49-F238E27FC236}">
                <a16:creationId xmlns:a16="http://schemas.microsoft.com/office/drawing/2014/main" id="{9C067B9F-BBCE-274F-2849-137CD111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4" name="Oval 44">
            <a:extLst>
              <a:ext uri="{FF2B5EF4-FFF2-40B4-BE49-F238E27FC236}">
                <a16:creationId xmlns:a16="http://schemas.microsoft.com/office/drawing/2014/main" id="{2F5695E6-2979-9DE5-6C4A-1594A5572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5" name="Oval 45">
            <a:extLst>
              <a:ext uri="{FF2B5EF4-FFF2-40B4-BE49-F238E27FC236}">
                <a16:creationId xmlns:a16="http://schemas.microsoft.com/office/drawing/2014/main" id="{CCD63398-89CC-E46D-55E7-EB61F03EF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6" name="Oval 46">
            <a:extLst>
              <a:ext uri="{FF2B5EF4-FFF2-40B4-BE49-F238E27FC236}">
                <a16:creationId xmlns:a16="http://schemas.microsoft.com/office/drawing/2014/main" id="{EB5685DA-66C1-5A56-316B-1A6D596CA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7" name="Oval 47">
            <a:extLst>
              <a:ext uri="{FF2B5EF4-FFF2-40B4-BE49-F238E27FC236}">
                <a16:creationId xmlns:a16="http://schemas.microsoft.com/office/drawing/2014/main" id="{414B93DB-81AD-EDE6-7C82-2D75F0EC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8" name="Oval 48">
            <a:extLst>
              <a:ext uri="{FF2B5EF4-FFF2-40B4-BE49-F238E27FC236}">
                <a16:creationId xmlns:a16="http://schemas.microsoft.com/office/drawing/2014/main" id="{18B98B21-4CAF-456A-608A-CA28BBFC9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9" name="Rectangle 49">
            <a:extLst>
              <a:ext uri="{FF2B5EF4-FFF2-40B4-BE49-F238E27FC236}">
                <a16:creationId xmlns:a16="http://schemas.microsoft.com/office/drawing/2014/main" id="{0481C7FD-F102-5766-EC52-8226BC500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5164138"/>
            <a:ext cx="871538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rgbClr val="EEFF4B"/>
                </a:solidFill>
                <a:latin typeface="Times" panose="020F07020304040A0204" pitchFamily="34" charset="0"/>
              </a:rPr>
              <a:t>ГС</a:t>
            </a:r>
            <a:endParaRPr lang="en-US" altLang="en-US" sz="40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grpSp>
        <p:nvGrpSpPr>
          <p:cNvPr id="271476" name="Group 116">
            <a:extLst>
              <a:ext uri="{FF2B5EF4-FFF2-40B4-BE49-F238E27FC236}">
                <a16:creationId xmlns:a16="http://schemas.microsoft.com/office/drawing/2014/main" id="{93C1AEE2-A081-6DEC-C1FD-97A25DE392B1}"/>
              </a:ext>
            </a:extLst>
          </p:cNvPr>
          <p:cNvGrpSpPr>
            <a:grpSpLocks/>
          </p:cNvGrpSpPr>
          <p:nvPr/>
        </p:nvGrpSpPr>
        <p:grpSpPr bwMode="auto">
          <a:xfrm>
            <a:off x="3467100" y="4233863"/>
            <a:ext cx="4473575" cy="1371600"/>
            <a:chOff x="2184" y="2667"/>
            <a:chExt cx="2818" cy="864"/>
          </a:xfrm>
        </p:grpSpPr>
        <p:grpSp>
          <p:nvGrpSpPr>
            <p:cNvPr id="24651" name="Group 56">
              <a:extLst>
                <a:ext uri="{FF2B5EF4-FFF2-40B4-BE49-F238E27FC236}">
                  <a16:creationId xmlns:a16="http://schemas.microsoft.com/office/drawing/2014/main" id="{43B8BB44-75D9-E435-A211-F3FF43A0B4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4" y="2667"/>
              <a:ext cx="2801" cy="864"/>
              <a:chOff x="1976" y="2328"/>
              <a:chExt cx="3064" cy="632"/>
            </a:xfrm>
          </p:grpSpPr>
          <p:sp>
            <p:nvSpPr>
              <p:cNvPr id="271417" name="Rectangle 57">
                <a:extLst>
                  <a:ext uri="{FF2B5EF4-FFF2-40B4-BE49-F238E27FC236}">
                    <a16:creationId xmlns:a16="http://schemas.microsoft.com/office/drawing/2014/main" id="{E7B3987E-1C0F-7A9C-242A-53AD53C8E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271418" name="Text Box 58">
                <a:extLst>
                  <a:ext uri="{FF2B5EF4-FFF2-40B4-BE49-F238E27FC236}">
                    <a16:creationId xmlns:a16="http://schemas.microsoft.com/office/drawing/2014/main" id="{28BBBE09-3B2D-0449-5634-328A871533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1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2E7E3B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ru-RU" sz="2800">
                  <a:solidFill>
                    <a:srgbClr val="EEFF4B"/>
                  </a:solidFill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271419" name="Rectangle 59">
              <a:extLst>
                <a:ext uri="{FF2B5EF4-FFF2-40B4-BE49-F238E27FC236}">
                  <a16:creationId xmlns:a16="http://schemas.microsoft.com/office/drawing/2014/main" id="{A71AC313-6082-AC22-A7C0-6E43254B1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" y="2831"/>
              <a:ext cx="2815" cy="5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ru-RU" altLang="en-US" sz="2800">
                  <a:solidFill>
                    <a:srgbClr val="EEFF4B"/>
                  </a:solidFill>
                </a:rPr>
                <a:t>ТРОСТНИКОВОЕ МОРЕ</a:t>
              </a:r>
              <a:r>
                <a:rPr lang="en-US" altLang="en-US" sz="2800">
                  <a:solidFill>
                    <a:srgbClr val="EEFF4B"/>
                  </a:solidFill>
                </a:rPr>
                <a:t>: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ja-JP" altLang="en-US" sz="2800">
                  <a:solidFill>
                    <a:srgbClr val="EEFF4B"/>
                  </a:solidFill>
                  <a:latin typeface="Arial" panose="020B0604020202020204" pitchFamily="34" charset="0"/>
                </a:rPr>
                <a:t>“</a:t>
              </a:r>
              <a:r>
                <a:rPr lang="ru-RU" altLang="ja-JP" sz="2800">
                  <a:solidFill>
                    <a:srgbClr val="EEFF4B"/>
                  </a:solidFill>
                </a:rPr>
                <a:t>ЙАМ СУФ</a:t>
              </a:r>
              <a:r>
                <a:rPr lang="ja-JP" altLang="en-US" sz="2800">
                  <a:solidFill>
                    <a:srgbClr val="EEFF4B"/>
                  </a:solidFill>
                  <a:latin typeface="Arial" panose="020B0604020202020204" pitchFamily="34" charset="0"/>
                </a:rPr>
                <a:t>”</a:t>
              </a:r>
              <a:endParaRPr lang="en-US" altLang="en-US" sz="2800">
                <a:solidFill>
                  <a:srgbClr val="EEFF4B"/>
                </a:solidFill>
              </a:endParaRPr>
            </a:p>
          </p:txBody>
        </p:sp>
      </p:grpSp>
      <p:sp>
        <p:nvSpPr>
          <p:cNvPr id="271441" name="Text Box 81">
            <a:extLst>
              <a:ext uri="{FF2B5EF4-FFF2-40B4-BE49-F238E27FC236}">
                <a16:creationId xmlns:a16="http://schemas.microsoft.com/office/drawing/2014/main" id="{7583BDD7-E56E-0857-9D68-3617FE80B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271442" name="Text Box 82">
            <a:extLst>
              <a:ext uri="{FF2B5EF4-FFF2-40B4-BE49-F238E27FC236}">
                <a16:creationId xmlns:a16="http://schemas.microsoft.com/office/drawing/2014/main" id="{ACF5A5A9-52B7-D178-C6CF-19FD17413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13:18</a:t>
            </a:r>
            <a:endParaRPr lang="en-US" altLang="en-US" sz="9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271446" name="Rectangle 86">
            <a:extLst>
              <a:ext uri="{FF2B5EF4-FFF2-40B4-BE49-F238E27FC236}">
                <a16:creationId xmlns:a16="http://schemas.microsoft.com/office/drawing/2014/main" id="{67A6B377-010C-37CB-FF28-19944BDCB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47" name="Rectangle 87">
            <a:extLst>
              <a:ext uri="{FF2B5EF4-FFF2-40B4-BE49-F238E27FC236}">
                <a16:creationId xmlns:a16="http://schemas.microsoft.com/office/drawing/2014/main" id="{ABE87641-8756-3D00-7DF6-836621C29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271448" name="AutoShape 88">
            <a:extLst>
              <a:ext uri="{FF2B5EF4-FFF2-40B4-BE49-F238E27FC236}">
                <a16:creationId xmlns:a16="http://schemas.microsoft.com/office/drawing/2014/main" id="{A3884E50-6B1D-DFCC-3323-1788810AD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49" name="Rectangle 89">
            <a:extLst>
              <a:ext uri="{FF2B5EF4-FFF2-40B4-BE49-F238E27FC236}">
                <a16:creationId xmlns:a16="http://schemas.microsoft.com/office/drawing/2014/main" id="{CF516911-8387-FFBF-9A9D-D5F22CAB7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0" name="AutoShape 90">
            <a:extLst>
              <a:ext uri="{FF2B5EF4-FFF2-40B4-BE49-F238E27FC236}">
                <a16:creationId xmlns:a16="http://schemas.microsoft.com/office/drawing/2014/main" id="{FA8FFFA8-1D46-D95F-36FB-3E9D7ECFB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1" name="Line 91">
            <a:extLst>
              <a:ext uri="{FF2B5EF4-FFF2-40B4-BE49-F238E27FC236}">
                <a16:creationId xmlns:a16="http://schemas.microsoft.com/office/drawing/2014/main" id="{13AA1F2A-C9AF-4614-4E8D-AE90D03E9D2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2" name="Line 92">
            <a:extLst>
              <a:ext uri="{FF2B5EF4-FFF2-40B4-BE49-F238E27FC236}">
                <a16:creationId xmlns:a16="http://schemas.microsoft.com/office/drawing/2014/main" id="{C2D7F38F-06A3-9D3A-2E1E-C053DC9ED6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3" name="Line 93">
            <a:extLst>
              <a:ext uri="{FF2B5EF4-FFF2-40B4-BE49-F238E27FC236}">
                <a16:creationId xmlns:a16="http://schemas.microsoft.com/office/drawing/2014/main" id="{C15FE791-6D80-CDD4-1007-28098B762C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4" name="Line 94">
            <a:extLst>
              <a:ext uri="{FF2B5EF4-FFF2-40B4-BE49-F238E27FC236}">
                <a16:creationId xmlns:a16="http://schemas.microsoft.com/office/drawing/2014/main" id="{06FA7A74-1669-5FD8-EB47-3DE48CF3B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5" name="Line 95">
            <a:extLst>
              <a:ext uri="{FF2B5EF4-FFF2-40B4-BE49-F238E27FC236}">
                <a16:creationId xmlns:a16="http://schemas.microsoft.com/office/drawing/2014/main" id="{C6682B6A-78F4-9CC5-6C5E-F2A52020F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6" name="Rectangle 96">
            <a:extLst>
              <a:ext uri="{FF2B5EF4-FFF2-40B4-BE49-F238E27FC236}">
                <a16:creationId xmlns:a16="http://schemas.microsoft.com/office/drawing/2014/main" id="{610F2DC5-263F-0565-E2B7-07A7D104A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71458" name="Line 98">
            <a:extLst>
              <a:ext uri="{FF2B5EF4-FFF2-40B4-BE49-F238E27FC236}">
                <a16:creationId xmlns:a16="http://schemas.microsoft.com/office/drawing/2014/main" id="{9F23BC4C-EE0F-2F2A-92C6-E1A5697E7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9" name="Rectangle 99">
            <a:extLst>
              <a:ext uri="{FF2B5EF4-FFF2-40B4-BE49-F238E27FC236}">
                <a16:creationId xmlns:a16="http://schemas.microsoft.com/office/drawing/2014/main" id="{95DD841B-1E6D-CB67-1C26-453CBD211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71460" name="Text Box 100">
            <a:extLst>
              <a:ext uri="{FF2B5EF4-FFF2-40B4-BE49-F238E27FC236}">
                <a16:creationId xmlns:a16="http://schemas.microsoft.com/office/drawing/2014/main" id="{E926472C-22D4-0C83-F786-C25777358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271463" name="Text Box 103">
            <a:extLst>
              <a:ext uri="{FF2B5EF4-FFF2-40B4-BE49-F238E27FC236}">
                <a16:creationId xmlns:a16="http://schemas.microsoft.com/office/drawing/2014/main" id="{A3BE9B7D-87BE-2EF0-EDBD-1439648E0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32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2</a:t>
            </a:r>
          </a:p>
        </p:txBody>
      </p:sp>
      <p:sp>
        <p:nvSpPr>
          <p:cNvPr id="271466" name="Rectangle 106">
            <a:extLst>
              <a:ext uri="{FF2B5EF4-FFF2-40B4-BE49-F238E27FC236}">
                <a16:creationId xmlns:a16="http://schemas.microsoft.com/office/drawing/2014/main" id="{46628C1E-32CB-CD6D-34EC-86B33DA26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71468" name="Text Box 108">
            <a:extLst>
              <a:ext uri="{FF2B5EF4-FFF2-40B4-BE49-F238E27FC236}">
                <a16:creationId xmlns:a16="http://schemas.microsoft.com/office/drawing/2014/main" id="{4F1FD73F-4844-706D-CA96-427E38310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grpSp>
        <p:nvGrpSpPr>
          <p:cNvPr id="271472" name="Group 112">
            <a:extLst>
              <a:ext uri="{FF2B5EF4-FFF2-40B4-BE49-F238E27FC236}">
                <a16:creationId xmlns:a16="http://schemas.microsoft.com/office/drawing/2014/main" id="{00C4440E-0F7E-5A5E-4098-ABA9B064DCB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611188"/>
            <a:ext cx="5683250" cy="3286125"/>
            <a:chOff x="1283" y="402"/>
            <a:chExt cx="3580" cy="2070"/>
          </a:xfrm>
        </p:grpSpPr>
        <p:pic>
          <p:nvPicPr>
            <p:cNvPr id="271473" name="Picture 113">
              <a:extLst>
                <a:ext uri="{FF2B5EF4-FFF2-40B4-BE49-F238E27FC236}">
                  <a16:creationId xmlns:a16="http://schemas.microsoft.com/office/drawing/2014/main" id="{21C575F2-E3E7-418C-636C-3BABC43F8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30208" r="52600" b="37741"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474" name="Text Box 114">
              <a:extLst>
                <a:ext uri="{FF2B5EF4-FFF2-40B4-BE49-F238E27FC236}">
                  <a16:creationId xmlns:a16="http://schemas.microsoft.com/office/drawing/2014/main" id="{D6D3317C-A848-047D-EE32-05642ACCE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5" y="2106"/>
              <a:ext cx="3204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rgbClr val="FFFF00"/>
                  </a:solidFill>
                </a:rPr>
                <a:t>ПРОХОД ЧЕРЕЗ СОВРЕМЕННЫЙ СУЭЦКИЙ КАНАЛ</a:t>
              </a:r>
              <a:endParaRPr lang="en-US" altLang="en-US"/>
            </a:p>
          </p:txBody>
        </p:sp>
        <p:sp>
          <p:nvSpPr>
            <p:cNvPr id="271475" name="Rectangle 115">
              <a:extLst>
                <a:ext uri="{FF2B5EF4-FFF2-40B4-BE49-F238E27FC236}">
                  <a16:creationId xmlns:a16="http://schemas.microsoft.com/office/drawing/2014/main" id="{4CC0988D-AFB6-8141-2911-AB3C140F5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271445" name="AutoShape 85">
            <a:extLst>
              <a:ext uri="{FF2B5EF4-FFF2-40B4-BE49-F238E27FC236}">
                <a16:creationId xmlns:a16="http://schemas.microsoft.com/office/drawing/2014/main" id="{33BA2DD3-B6DB-1757-A9A6-B294514D8C25}"/>
              </a:ext>
            </a:extLst>
          </p:cNvPr>
          <p:cNvSpPr>
            <a:spLocks noChangeArrowheads="1"/>
          </p:cNvSpPr>
          <p:nvPr/>
        </p:nvSpPr>
        <p:spPr bwMode="auto">
          <a:xfrm rot="4098307">
            <a:off x="805656" y="2601119"/>
            <a:ext cx="2100263" cy="1444625"/>
          </a:xfrm>
          <a:custGeom>
            <a:avLst/>
            <a:gdLst>
              <a:gd name="T0" fmla="*/ 1534456 w 21600"/>
              <a:gd name="T1" fmla="*/ 0 h 21600"/>
              <a:gd name="T2" fmla="*/ 0 w 21600"/>
              <a:gd name="T3" fmla="*/ 722313 h 21600"/>
              <a:gd name="T4" fmla="*/ 1534456 w 21600"/>
              <a:gd name="T5" fmla="*/ 1444625 h 21600"/>
              <a:gd name="T6" fmla="*/ 2100263 w 21600"/>
              <a:gd name="T7" fmla="*/ 72231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407 h 21600"/>
              <a:gd name="T14" fmla="*/ 19772 w 21600"/>
              <a:gd name="T15" fmla="*/ 141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lnTo>
                  <a:pt x="15781" y="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lnTo>
                  <a:pt x="135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lnTo>
                  <a:pt x="0" y="7407"/>
                </a:lnTo>
                <a:close/>
              </a:path>
            </a:pathLst>
          </a:custGeom>
          <a:solidFill>
            <a:srgbClr val="66FF66"/>
          </a:soli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  <a:contourClr>
              <a:srgbClr val="66FF66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71482" name="Rectangle 122">
            <a:extLst>
              <a:ext uri="{FF2B5EF4-FFF2-40B4-BE49-F238E27FC236}">
                <a16:creationId xmlns:a16="http://schemas.microsoft.com/office/drawing/2014/main" id="{3F67D7D6-F3E6-D19A-7350-0FE116E9D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ПОДГОТОВКАСЦЕНЫ</a:t>
            </a:r>
            <a:endParaRPr lang="en-US" altLang="en-US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414344C9-D88C-4E22-86D1-C7593629F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15" name="AutoShape 3">
            <a:extLst>
              <a:ext uri="{FF2B5EF4-FFF2-40B4-BE49-F238E27FC236}">
                <a16:creationId xmlns:a16="http://schemas.microsoft.com/office/drawing/2014/main" id="{3F3027E3-B867-86A4-8353-D7BB8DF6D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79D3EEC6-BD7B-2299-06F8-BC84E7575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86D22F88-FADC-6920-C9C8-233CF7D1C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8383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МОИСЕЙ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90118" name="Line 6">
            <a:extLst>
              <a:ext uri="{FF2B5EF4-FFF2-40B4-BE49-F238E27FC236}">
                <a16:creationId xmlns:a16="http://schemas.microsoft.com/office/drawing/2014/main" id="{66240F38-208A-8300-E753-4662023BF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19" name="Line 7">
            <a:extLst>
              <a:ext uri="{FF2B5EF4-FFF2-40B4-BE49-F238E27FC236}">
                <a16:creationId xmlns:a16="http://schemas.microsoft.com/office/drawing/2014/main" id="{FABC928D-AEC9-9E19-C799-BA3FCE113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20" name="Line 8">
            <a:extLst>
              <a:ext uri="{FF2B5EF4-FFF2-40B4-BE49-F238E27FC236}">
                <a16:creationId xmlns:a16="http://schemas.microsoft.com/office/drawing/2014/main" id="{CCF86064-AE96-3830-B43A-A446E0884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21" name="Line 9">
            <a:extLst>
              <a:ext uri="{FF2B5EF4-FFF2-40B4-BE49-F238E27FC236}">
                <a16:creationId xmlns:a16="http://schemas.microsoft.com/office/drawing/2014/main" id="{AC3318A1-C93F-8F44-BA94-66A0BBA9BE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22" name="Line 10">
            <a:extLst>
              <a:ext uri="{FF2B5EF4-FFF2-40B4-BE49-F238E27FC236}">
                <a16:creationId xmlns:a16="http://schemas.microsoft.com/office/drawing/2014/main" id="{B083DC33-2603-E854-422B-AD7BC0FC2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23" name="Line 11">
            <a:extLst>
              <a:ext uri="{FF2B5EF4-FFF2-40B4-BE49-F238E27FC236}">
                <a16:creationId xmlns:a16="http://schemas.microsoft.com/office/drawing/2014/main" id="{7AD7FD6F-B0A8-4CB5-7675-3F43DE0EE5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24" name="Rectangle 12">
            <a:extLst>
              <a:ext uri="{FF2B5EF4-FFF2-40B4-BE49-F238E27FC236}">
                <a16:creationId xmlns:a16="http://schemas.microsoft.com/office/drawing/2014/main" id="{C4EDBDEC-732D-9234-25FD-FC9386CB9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5713" y="1577975"/>
            <a:ext cx="1492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ИСХОД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90125" name="Rectangle 13">
            <a:extLst>
              <a:ext uri="{FF2B5EF4-FFF2-40B4-BE49-F238E27FC236}">
                <a16:creationId xmlns:a16="http://schemas.microsoft.com/office/drawing/2014/main" id="{B33C5E66-276E-BE94-D1DB-935597875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775" y="2044700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2800">
                <a:solidFill>
                  <a:schemeClr val="accent2"/>
                </a:solidFill>
                <a:latin typeface="Times" panose="020F07020304040A0204" pitchFamily="34" charset="0"/>
              </a:rPr>
              <a:t>СИНАЙ</a:t>
            </a:r>
            <a:endParaRPr lang="en-US" altLang="en-US" sz="28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90127" name="Rectangle 15">
            <a:extLst>
              <a:ext uri="{FF2B5EF4-FFF2-40B4-BE49-F238E27FC236}">
                <a16:creationId xmlns:a16="http://schemas.microsoft.com/office/drawing/2014/main" id="{1EC89D56-C0C8-73B7-2E13-1B974891D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01762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" panose="020F07020304040A0204" pitchFamily="34" charset="0"/>
              </a:rPr>
              <a:t>1500 </a:t>
            </a:r>
            <a:r>
              <a:rPr lang="ru-RU" altLang="en-US" sz="1800">
                <a:solidFill>
                  <a:schemeClr val="tx2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800">
                <a:solidFill>
                  <a:schemeClr val="tx2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90129" name="Rectangle 17">
            <a:extLst>
              <a:ext uri="{FF2B5EF4-FFF2-40B4-BE49-F238E27FC236}">
                <a16:creationId xmlns:a16="http://schemas.microsoft.com/office/drawing/2014/main" id="{3589F3FC-E2B8-11E5-7D51-66B494E0F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30" name="Rectangle 18">
            <a:extLst>
              <a:ext uri="{FF2B5EF4-FFF2-40B4-BE49-F238E27FC236}">
                <a16:creationId xmlns:a16="http://schemas.microsoft.com/office/drawing/2014/main" id="{B180E128-0987-4C07-A2D6-4CF1D1FB8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2482850"/>
            <a:ext cx="218440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A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8000" b="0">
                <a:solidFill>
                  <a:srgbClr val="00FF00"/>
                </a:solidFill>
                <a:latin typeface="Times" panose="020F07020304040A0204" pitchFamily="34" charset="0"/>
              </a:rPr>
              <a:t>M</a:t>
            </a:r>
            <a:r>
              <a:rPr lang="ru-RU" altLang="en-US" sz="4000" b="0">
                <a:solidFill>
                  <a:schemeClr val="tx2"/>
                </a:solidFill>
                <a:latin typeface="Times" panose="020F07020304040A0204" pitchFamily="34" charset="0"/>
              </a:rPr>
              <a:t>И</a:t>
            </a:r>
            <a:endParaRPr lang="en-US" altLang="en-US" sz="4000" b="0">
              <a:solidFill>
                <a:schemeClr val="tx2"/>
              </a:solidFill>
              <a:latin typeface="Times" panose="020F07020304040A0204" pitchFamily="34" charset="0"/>
            </a:endParaRPr>
          </a:p>
        </p:txBody>
      </p:sp>
      <p:sp>
        <p:nvSpPr>
          <p:cNvPr id="90155" name="Text Box 43">
            <a:extLst>
              <a:ext uri="{FF2B5EF4-FFF2-40B4-BE49-F238E27FC236}">
                <a16:creationId xmlns:a16="http://schemas.microsoft.com/office/drawing/2014/main" id="{026B914E-FDC7-2AA8-8F68-17C2C9750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90156" name="Text Box 44">
            <a:extLst>
              <a:ext uri="{FF2B5EF4-FFF2-40B4-BE49-F238E27FC236}">
                <a16:creationId xmlns:a16="http://schemas.microsoft.com/office/drawing/2014/main" id="{EF2AB80F-6A47-1E0A-8836-EC653B52D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1905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Исх</a:t>
            </a:r>
            <a:r>
              <a:rPr lang="en-US" altLang="en-US" sz="1400">
                <a:solidFill>
                  <a:schemeClr val="tx1"/>
                </a:solidFill>
              </a:rPr>
              <a:t>. 19</a:t>
            </a:r>
            <a:endParaRPr lang="en-US" altLang="en-US" sz="800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90160" name="Rectangle 48">
            <a:extLst>
              <a:ext uri="{FF2B5EF4-FFF2-40B4-BE49-F238E27FC236}">
                <a16:creationId xmlns:a16="http://schemas.microsoft.com/office/drawing/2014/main" id="{5894199A-3F1B-1313-C081-4FE211E60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1" name="Rectangle 49">
            <a:extLst>
              <a:ext uri="{FF2B5EF4-FFF2-40B4-BE49-F238E27FC236}">
                <a16:creationId xmlns:a16="http://schemas.microsoft.com/office/drawing/2014/main" id="{11FF926B-5C36-3B19-C787-6A5908A4C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90162" name="AutoShape 50">
            <a:extLst>
              <a:ext uri="{FF2B5EF4-FFF2-40B4-BE49-F238E27FC236}">
                <a16:creationId xmlns:a16="http://schemas.microsoft.com/office/drawing/2014/main" id="{A098EAAC-AFF6-9643-0876-C9A25CBC0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3" name="Rectangle 51">
            <a:extLst>
              <a:ext uri="{FF2B5EF4-FFF2-40B4-BE49-F238E27FC236}">
                <a16:creationId xmlns:a16="http://schemas.microsoft.com/office/drawing/2014/main" id="{22609D16-BCC5-69E8-D179-86F59E6A3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4" name="AutoShape 52">
            <a:extLst>
              <a:ext uri="{FF2B5EF4-FFF2-40B4-BE49-F238E27FC236}">
                <a16:creationId xmlns:a16="http://schemas.microsoft.com/office/drawing/2014/main" id="{16F864EB-2A6B-9424-B85A-AABAE3721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5" name="Line 53">
            <a:extLst>
              <a:ext uri="{FF2B5EF4-FFF2-40B4-BE49-F238E27FC236}">
                <a16:creationId xmlns:a16="http://schemas.microsoft.com/office/drawing/2014/main" id="{1FD1B0DA-7D9F-9FFB-6C81-921BA938DD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6" name="Line 54">
            <a:extLst>
              <a:ext uri="{FF2B5EF4-FFF2-40B4-BE49-F238E27FC236}">
                <a16:creationId xmlns:a16="http://schemas.microsoft.com/office/drawing/2014/main" id="{2A8648DC-87DD-2FC2-2194-4A36DD9F9A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7" name="Line 55">
            <a:extLst>
              <a:ext uri="{FF2B5EF4-FFF2-40B4-BE49-F238E27FC236}">
                <a16:creationId xmlns:a16="http://schemas.microsoft.com/office/drawing/2014/main" id="{286C846B-D4B0-D559-E8D3-F42C63D744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8" name="Line 56">
            <a:extLst>
              <a:ext uri="{FF2B5EF4-FFF2-40B4-BE49-F238E27FC236}">
                <a16:creationId xmlns:a16="http://schemas.microsoft.com/office/drawing/2014/main" id="{E24D32F8-E748-5A78-26B5-58E07FB7DC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9" name="Line 57">
            <a:extLst>
              <a:ext uri="{FF2B5EF4-FFF2-40B4-BE49-F238E27FC236}">
                <a16:creationId xmlns:a16="http://schemas.microsoft.com/office/drawing/2014/main" id="{19BB0B78-D8B3-2C4B-3A4A-6DD57654B3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70" name="Rectangle 58">
            <a:extLst>
              <a:ext uri="{FF2B5EF4-FFF2-40B4-BE49-F238E27FC236}">
                <a16:creationId xmlns:a16="http://schemas.microsoft.com/office/drawing/2014/main" id="{40A1A0CB-76AE-EC01-EDD2-A1DA16B9A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90171" name="Rectangle 59">
            <a:extLst>
              <a:ext uri="{FF2B5EF4-FFF2-40B4-BE49-F238E27FC236}">
                <a16:creationId xmlns:a16="http://schemas.microsoft.com/office/drawing/2014/main" id="{AEEFC5DC-F3BC-53C7-E589-81DAFB8DE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0172" name="Line 60">
            <a:extLst>
              <a:ext uri="{FF2B5EF4-FFF2-40B4-BE49-F238E27FC236}">
                <a16:creationId xmlns:a16="http://schemas.microsoft.com/office/drawing/2014/main" id="{89851C0A-D212-D7FE-FCF8-AB7DDEB96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73" name="Rectangle 61">
            <a:extLst>
              <a:ext uri="{FF2B5EF4-FFF2-40B4-BE49-F238E27FC236}">
                <a16:creationId xmlns:a16="http://schemas.microsoft.com/office/drawing/2014/main" id="{602B871F-B98C-2E79-79C0-9C80E27E0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0174" name="Text Box 62">
            <a:extLst>
              <a:ext uri="{FF2B5EF4-FFF2-40B4-BE49-F238E27FC236}">
                <a16:creationId xmlns:a16="http://schemas.microsoft.com/office/drawing/2014/main" id="{92AD00C6-1712-8002-ECBB-2B37823B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90178" name="Rectangle 66">
            <a:extLst>
              <a:ext uri="{FF2B5EF4-FFF2-40B4-BE49-F238E27FC236}">
                <a16:creationId xmlns:a16="http://schemas.microsoft.com/office/drawing/2014/main" id="{72B0B1AD-6092-8C28-A508-EDBD0BD53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grpSp>
        <p:nvGrpSpPr>
          <p:cNvPr id="25634" name="Group 68">
            <a:extLst>
              <a:ext uri="{FF2B5EF4-FFF2-40B4-BE49-F238E27FC236}">
                <a16:creationId xmlns:a16="http://schemas.microsoft.com/office/drawing/2014/main" id="{07A0F1D5-B8A5-74FD-189F-447356792BB1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8"/>
            <a:chExt cx="2105" cy="1947"/>
          </a:xfrm>
        </p:grpSpPr>
        <p:grpSp>
          <p:nvGrpSpPr>
            <p:cNvPr id="25638" name="Group 70">
              <a:extLst>
                <a:ext uri="{FF2B5EF4-FFF2-40B4-BE49-F238E27FC236}">
                  <a16:creationId xmlns:a16="http://schemas.microsoft.com/office/drawing/2014/main" id="{2E5BD074-D0B1-89C7-0178-CE0595AE9A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0183" name="Freeform 71" descr="Cork">
                <a:extLst>
                  <a:ext uri="{FF2B5EF4-FFF2-40B4-BE49-F238E27FC236}">
                    <a16:creationId xmlns:a16="http://schemas.microsoft.com/office/drawing/2014/main" id="{234AAA58-B185-C32F-6CD9-79BD25B70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" y="2317"/>
                <a:ext cx="2052" cy="254"/>
              </a:xfrm>
              <a:custGeom>
                <a:avLst/>
                <a:gdLst>
                  <a:gd name="T0" fmla="*/ 28 w 592"/>
                  <a:gd name="T1" fmla="*/ 254 h 90"/>
                  <a:gd name="T2" fmla="*/ 76 w 592"/>
                  <a:gd name="T3" fmla="*/ 124 h 90"/>
                  <a:gd name="T4" fmla="*/ 118 w 592"/>
                  <a:gd name="T5" fmla="*/ 102 h 90"/>
                  <a:gd name="T6" fmla="*/ 159 w 592"/>
                  <a:gd name="T7" fmla="*/ 90 h 90"/>
                  <a:gd name="T8" fmla="*/ 388 w 592"/>
                  <a:gd name="T9" fmla="*/ 96 h 90"/>
                  <a:gd name="T10" fmla="*/ 527 w 592"/>
                  <a:gd name="T11" fmla="*/ 113 h 90"/>
                  <a:gd name="T12" fmla="*/ 589 w 592"/>
                  <a:gd name="T13" fmla="*/ 130 h 90"/>
                  <a:gd name="T14" fmla="*/ 825 w 592"/>
                  <a:gd name="T15" fmla="*/ 147 h 90"/>
                  <a:gd name="T16" fmla="*/ 1172 w 592"/>
                  <a:gd name="T17" fmla="*/ 124 h 90"/>
                  <a:gd name="T18" fmla="*/ 1636 w 592"/>
                  <a:gd name="T19" fmla="*/ 45 h 90"/>
                  <a:gd name="T20" fmla="*/ 1802 w 592"/>
                  <a:gd name="T21" fmla="*/ 0 h 90"/>
                  <a:gd name="T22" fmla="*/ 1983 w 592"/>
                  <a:gd name="T23" fmla="*/ 6 h 90"/>
                  <a:gd name="T24" fmla="*/ 2045 w 592"/>
                  <a:gd name="T25" fmla="*/ 85 h 90"/>
                  <a:gd name="T26" fmla="*/ 2052 w 592"/>
                  <a:gd name="T27" fmla="*/ 102 h 90"/>
                  <a:gd name="T28" fmla="*/ 2017 w 592"/>
                  <a:gd name="T29" fmla="*/ 169 h 90"/>
                  <a:gd name="T30" fmla="*/ 2024 w 592"/>
                  <a:gd name="T31" fmla="*/ 186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4" name="Freeform 72" descr="Cork">
                <a:extLst>
                  <a:ext uri="{FF2B5EF4-FFF2-40B4-BE49-F238E27FC236}">
                    <a16:creationId xmlns:a16="http://schemas.microsoft.com/office/drawing/2014/main" id="{F418B796-4CDB-FC8C-EF2E-996C808C1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" y="2506"/>
                <a:ext cx="2078" cy="1230"/>
              </a:xfrm>
              <a:custGeom>
                <a:avLst/>
                <a:gdLst>
                  <a:gd name="T0" fmla="*/ 2078 w 599"/>
                  <a:gd name="T1" fmla="*/ 0 h 432"/>
                  <a:gd name="T2" fmla="*/ 2064 w 599"/>
                  <a:gd name="T3" fmla="*/ 17 h 432"/>
                  <a:gd name="T4" fmla="*/ 2043 w 599"/>
                  <a:gd name="T5" fmla="*/ 28 h 432"/>
                  <a:gd name="T6" fmla="*/ 2029 w 599"/>
                  <a:gd name="T7" fmla="*/ 68 h 432"/>
                  <a:gd name="T8" fmla="*/ 1932 w 599"/>
                  <a:gd name="T9" fmla="*/ 262 h 432"/>
                  <a:gd name="T10" fmla="*/ 1821 w 599"/>
                  <a:gd name="T11" fmla="*/ 592 h 432"/>
                  <a:gd name="T12" fmla="*/ 1787 w 599"/>
                  <a:gd name="T13" fmla="*/ 757 h 432"/>
                  <a:gd name="T14" fmla="*/ 1752 w 599"/>
                  <a:gd name="T15" fmla="*/ 997 h 432"/>
                  <a:gd name="T16" fmla="*/ 1717 w 599"/>
                  <a:gd name="T17" fmla="*/ 1145 h 432"/>
                  <a:gd name="T18" fmla="*/ 1599 w 599"/>
                  <a:gd name="T19" fmla="*/ 1202 h 432"/>
                  <a:gd name="T20" fmla="*/ 1502 w 599"/>
                  <a:gd name="T21" fmla="*/ 1179 h 432"/>
                  <a:gd name="T22" fmla="*/ 1460 w 599"/>
                  <a:gd name="T23" fmla="*/ 1167 h 432"/>
                  <a:gd name="T24" fmla="*/ 1474 w 599"/>
                  <a:gd name="T25" fmla="*/ 1002 h 432"/>
                  <a:gd name="T26" fmla="*/ 1495 w 599"/>
                  <a:gd name="T27" fmla="*/ 962 h 432"/>
                  <a:gd name="T28" fmla="*/ 1405 w 599"/>
                  <a:gd name="T29" fmla="*/ 934 h 432"/>
                  <a:gd name="T30" fmla="*/ 1204 w 599"/>
                  <a:gd name="T31" fmla="*/ 900 h 432"/>
                  <a:gd name="T32" fmla="*/ 392 w 599"/>
                  <a:gd name="T33" fmla="*/ 1025 h 432"/>
                  <a:gd name="T34" fmla="*/ 357 w 599"/>
                  <a:gd name="T35" fmla="*/ 1048 h 432"/>
                  <a:gd name="T36" fmla="*/ 302 w 599"/>
                  <a:gd name="T37" fmla="*/ 1116 h 432"/>
                  <a:gd name="T38" fmla="*/ 184 w 599"/>
                  <a:gd name="T39" fmla="*/ 1230 h 432"/>
                  <a:gd name="T40" fmla="*/ 101 w 599"/>
                  <a:gd name="T41" fmla="*/ 1202 h 432"/>
                  <a:gd name="T42" fmla="*/ 59 w 599"/>
                  <a:gd name="T43" fmla="*/ 1179 h 432"/>
                  <a:gd name="T44" fmla="*/ 24 w 599"/>
                  <a:gd name="T45" fmla="*/ 1133 h 432"/>
                  <a:gd name="T46" fmla="*/ 38 w 599"/>
                  <a:gd name="T47" fmla="*/ 1059 h 432"/>
                  <a:gd name="T48" fmla="*/ 59 w 599"/>
                  <a:gd name="T49" fmla="*/ 951 h 432"/>
                  <a:gd name="T50" fmla="*/ 94 w 599"/>
                  <a:gd name="T51" fmla="*/ 746 h 432"/>
                  <a:gd name="T52" fmla="*/ 101 w 599"/>
                  <a:gd name="T53" fmla="*/ 535 h 432"/>
                  <a:gd name="T54" fmla="*/ 108 w 599"/>
                  <a:gd name="T55" fmla="*/ 359 h 432"/>
                  <a:gd name="T56" fmla="*/ 101 w 599"/>
                  <a:gd name="T57" fmla="*/ 233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186" name="Freeform 74">
              <a:extLst>
                <a:ext uri="{FF2B5EF4-FFF2-40B4-BE49-F238E27FC236}">
                  <a16:creationId xmlns:a16="http://schemas.microsoft.com/office/drawing/2014/main" id="{FDAB14F6-2636-4415-BFE8-0EFF2A3F7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5 w 85"/>
                <a:gd name="T1" fmla="*/ 133 h 318"/>
                <a:gd name="T2" fmla="*/ 67 w 85"/>
                <a:gd name="T3" fmla="*/ 60 h 318"/>
                <a:gd name="T4" fmla="*/ 49 w 85"/>
                <a:gd name="T5" fmla="*/ 37 h 318"/>
                <a:gd name="T6" fmla="*/ 58 w 85"/>
                <a:gd name="T7" fmla="*/ 60 h 318"/>
                <a:gd name="T8" fmla="*/ 67 w 85"/>
                <a:gd name="T9" fmla="*/ 24 h 318"/>
                <a:gd name="T10" fmla="*/ 40 w 85"/>
                <a:gd name="T11" fmla="*/ 9 h 318"/>
                <a:gd name="T12" fmla="*/ 40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40 w 85"/>
                <a:gd name="T19" fmla="*/ 111 h 318"/>
                <a:gd name="T20" fmla="*/ 49 w 85"/>
                <a:gd name="T21" fmla="*/ 140 h 318"/>
                <a:gd name="T22" fmla="*/ 40 w 85"/>
                <a:gd name="T23" fmla="*/ 89 h 318"/>
                <a:gd name="T24" fmla="*/ 49 w 85"/>
                <a:gd name="T25" fmla="*/ 133 h 318"/>
                <a:gd name="T26" fmla="*/ 40 w 85"/>
                <a:gd name="T27" fmla="*/ 104 h 318"/>
                <a:gd name="T28" fmla="*/ 49 w 85"/>
                <a:gd name="T29" fmla="*/ 125 h 318"/>
                <a:gd name="T30" fmla="*/ 58 w 85"/>
                <a:gd name="T31" fmla="*/ 148 h 318"/>
                <a:gd name="T32" fmla="*/ 75 w 85"/>
                <a:gd name="T33" fmla="*/ 177 h 318"/>
                <a:gd name="T34" fmla="*/ 84 w 85"/>
                <a:gd name="T35" fmla="*/ 199 h 318"/>
                <a:gd name="T36" fmla="*/ 75 w 85"/>
                <a:gd name="T37" fmla="*/ 243 h 318"/>
                <a:gd name="T38" fmla="*/ 67 w 85"/>
                <a:gd name="T39" fmla="*/ 236 h 318"/>
                <a:gd name="T40" fmla="*/ 58 w 85"/>
                <a:gd name="T41" fmla="*/ 273 h 318"/>
                <a:gd name="T42" fmla="*/ 40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40 w 85"/>
                <a:gd name="T51" fmla="*/ 125 h 318"/>
                <a:gd name="T52" fmla="*/ 67 w 85"/>
                <a:gd name="T53" fmla="*/ 148 h 318"/>
                <a:gd name="T54" fmla="*/ 75 w 85"/>
                <a:gd name="T55" fmla="*/ 192 h 318"/>
                <a:gd name="T56" fmla="*/ 67 w 85"/>
                <a:gd name="T57" fmla="*/ 163 h 318"/>
                <a:gd name="T58" fmla="*/ 67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40 w 85"/>
                <a:gd name="T65" fmla="*/ 82 h 318"/>
                <a:gd name="T66" fmla="*/ 58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7" name="Freeform 75">
              <a:extLst>
                <a:ext uri="{FF2B5EF4-FFF2-40B4-BE49-F238E27FC236}">
                  <a16:creationId xmlns:a16="http://schemas.microsoft.com/office/drawing/2014/main" id="{9F2CAAEA-5454-78D2-0C18-1658A8D53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7 w 105"/>
                <a:gd name="T3" fmla="*/ 4 h 354"/>
                <a:gd name="T4" fmla="*/ 77 w 105"/>
                <a:gd name="T5" fmla="*/ 25 h 354"/>
                <a:gd name="T6" fmla="*/ 89 w 105"/>
                <a:gd name="T7" fmla="*/ 53 h 354"/>
                <a:gd name="T8" fmla="*/ 89 w 105"/>
                <a:gd name="T9" fmla="*/ 127 h 354"/>
                <a:gd name="T10" fmla="*/ 103 w 105"/>
                <a:gd name="T11" fmla="*/ 146 h 354"/>
                <a:gd name="T12" fmla="*/ 103 w 105"/>
                <a:gd name="T13" fmla="*/ 208 h 354"/>
                <a:gd name="T14" fmla="*/ 89 w 105"/>
                <a:gd name="T15" fmla="*/ 291 h 354"/>
                <a:gd name="T16" fmla="*/ 72 w 105"/>
                <a:gd name="T17" fmla="*/ 307 h 354"/>
                <a:gd name="T18" fmla="*/ 15 w 105"/>
                <a:gd name="T19" fmla="*/ 278 h 354"/>
                <a:gd name="T20" fmla="*/ 13 w 105"/>
                <a:gd name="T21" fmla="*/ 245 h 354"/>
                <a:gd name="T22" fmla="*/ 15 w 105"/>
                <a:gd name="T23" fmla="*/ 212 h 354"/>
                <a:gd name="T24" fmla="*/ 10 w 105"/>
                <a:gd name="T25" fmla="*/ 85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8" name="Freeform 76">
              <a:extLst>
                <a:ext uri="{FF2B5EF4-FFF2-40B4-BE49-F238E27FC236}">
                  <a16:creationId xmlns:a16="http://schemas.microsoft.com/office/drawing/2014/main" id="{10E18C0C-26E4-4B78-E54B-3E2888D73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4 w 149"/>
                <a:gd name="T1" fmla="*/ 18 h 376"/>
                <a:gd name="T2" fmla="*/ 136 w 149"/>
                <a:gd name="T3" fmla="*/ 90 h 376"/>
                <a:gd name="T4" fmla="*/ 128 w 149"/>
                <a:gd name="T5" fmla="*/ 114 h 376"/>
                <a:gd name="T6" fmla="*/ 124 w 149"/>
                <a:gd name="T7" fmla="*/ 123 h 376"/>
                <a:gd name="T8" fmla="*/ 106 w 149"/>
                <a:gd name="T9" fmla="*/ 214 h 376"/>
                <a:gd name="T10" fmla="*/ 84 w 149"/>
                <a:gd name="T11" fmla="*/ 275 h 376"/>
                <a:gd name="T12" fmla="*/ 67 w 149"/>
                <a:gd name="T13" fmla="*/ 317 h 376"/>
                <a:gd name="T14" fmla="*/ 57 w 149"/>
                <a:gd name="T15" fmla="*/ 319 h 376"/>
                <a:gd name="T16" fmla="*/ 18 w 149"/>
                <a:gd name="T17" fmla="*/ 324 h 376"/>
                <a:gd name="T18" fmla="*/ 2 w 149"/>
                <a:gd name="T19" fmla="*/ 307 h 376"/>
                <a:gd name="T20" fmla="*/ 5 w 149"/>
                <a:gd name="T21" fmla="*/ 277 h 376"/>
                <a:gd name="T22" fmla="*/ 8 w 149"/>
                <a:gd name="T23" fmla="*/ 193 h 376"/>
                <a:gd name="T24" fmla="*/ 21 w 149"/>
                <a:gd name="T25" fmla="*/ 174 h 376"/>
                <a:gd name="T26" fmla="*/ 35 w 149"/>
                <a:gd name="T27" fmla="*/ 93 h 376"/>
                <a:gd name="T28" fmla="*/ 43 w 149"/>
                <a:gd name="T29" fmla="*/ 65 h 376"/>
                <a:gd name="T30" fmla="*/ 82 w 149"/>
                <a:gd name="T31" fmla="*/ 16 h 376"/>
                <a:gd name="T32" fmla="*/ 124 w 149"/>
                <a:gd name="T33" fmla="*/ 16 h 376"/>
                <a:gd name="T34" fmla="*/ 144 w 149"/>
                <a:gd name="T35" fmla="*/ 18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9" name="Freeform 77">
              <a:extLst>
                <a:ext uri="{FF2B5EF4-FFF2-40B4-BE49-F238E27FC236}">
                  <a16:creationId xmlns:a16="http://schemas.microsoft.com/office/drawing/2014/main" id="{0CEBD755-C19F-61DD-C36C-E7DE03646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24 h 504"/>
                <a:gd name="T2" fmla="*/ 61 w 96"/>
                <a:gd name="T3" fmla="*/ 431 h 504"/>
                <a:gd name="T4" fmla="*/ 72 w 96"/>
                <a:gd name="T5" fmla="*/ 394 h 504"/>
                <a:gd name="T6" fmla="*/ 72 w 96"/>
                <a:gd name="T7" fmla="*/ 282 h 504"/>
                <a:gd name="T8" fmla="*/ 88 w 96"/>
                <a:gd name="T9" fmla="*/ 187 h 504"/>
                <a:gd name="T10" fmla="*/ 96 w 96"/>
                <a:gd name="T11" fmla="*/ 152 h 504"/>
                <a:gd name="T12" fmla="*/ 88 w 96"/>
                <a:gd name="T13" fmla="*/ 45 h 504"/>
                <a:gd name="T14" fmla="*/ 77 w 96"/>
                <a:gd name="T15" fmla="*/ 5 h 504"/>
                <a:gd name="T16" fmla="*/ 29 w 96"/>
                <a:gd name="T17" fmla="*/ 22 h 504"/>
                <a:gd name="T18" fmla="*/ 26 w 96"/>
                <a:gd name="T19" fmla="*/ 106 h 504"/>
                <a:gd name="T20" fmla="*/ 32 w 96"/>
                <a:gd name="T21" fmla="*/ 317 h 504"/>
                <a:gd name="T22" fmla="*/ 40 w 96"/>
                <a:gd name="T23" fmla="*/ 354 h 504"/>
                <a:gd name="T24" fmla="*/ 24 w 96"/>
                <a:gd name="T25" fmla="*/ 413 h 504"/>
                <a:gd name="T26" fmla="*/ 26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0" name="Freeform 78">
              <a:extLst>
                <a:ext uri="{FF2B5EF4-FFF2-40B4-BE49-F238E27FC236}">
                  <a16:creationId xmlns:a16="http://schemas.microsoft.com/office/drawing/2014/main" id="{A16FC7AA-349D-E8A8-EDB6-4CC5223C8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34 h 410"/>
                <a:gd name="T2" fmla="*/ 43 w 150"/>
                <a:gd name="T3" fmla="*/ 359 h 410"/>
                <a:gd name="T4" fmla="*/ 85 w 150"/>
                <a:gd name="T5" fmla="*/ 352 h 410"/>
                <a:gd name="T6" fmla="*/ 99 w 150"/>
                <a:gd name="T7" fmla="*/ 317 h 410"/>
                <a:gd name="T8" fmla="*/ 122 w 150"/>
                <a:gd name="T9" fmla="*/ 245 h 410"/>
                <a:gd name="T10" fmla="*/ 137 w 150"/>
                <a:gd name="T11" fmla="*/ 189 h 410"/>
                <a:gd name="T12" fmla="*/ 145 w 150"/>
                <a:gd name="T13" fmla="*/ 168 h 410"/>
                <a:gd name="T14" fmla="*/ 147 w 150"/>
                <a:gd name="T15" fmla="*/ 102 h 410"/>
                <a:gd name="T16" fmla="*/ 154 w 150"/>
                <a:gd name="T17" fmla="*/ 88 h 410"/>
                <a:gd name="T18" fmla="*/ 156 w 150"/>
                <a:gd name="T19" fmla="*/ 42 h 410"/>
                <a:gd name="T20" fmla="*/ 139 w 150"/>
                <a:gd name="T21" fmla="*/ 0 h 410"/>
                <a:gd name="T22" fmla="*/ 99 w 150"/>
                <a:gd name="T23" fmla="*/ 11 h 410"/>
                <a:gd name="T24" fmla="*/ 82 w 150"/>
                <a:gd name="T25" fmla="*/ 46 h 410"/>
                <a:gd name="T26" fmla="*/ 70 w 150"/>
                <a:gd name="T27" fmla="*/ 121 h 410"/>
                <a:gd name="T28" fmla="*/ 62 w 150"/>
                <a:gd name="T29" fmla="*/ 142 h 410"/>
                <a:gd name="T30" fmla="*/ 45 w 150"/>
                <a:gd name="T31" fmla="*/ 189 h 410"/>
                <a:gd name="T32" fmla="*/ 43 w 150"/>
                <a:gd name="T33" fmla="*/ 198 h 410"/>
                <a:gd name="T34" fmla="*/ 36 w 150"/>
                <a:gd name="T35" fmla="*/ 203 h 410"/>
                <a:gd name="T36" fmla="*/ 34 w 150"/>
                <a:gd name="T37" fmla="*/ 219 h 410"/>
                <a:gd name="T38" fmla="*/ 31 w 150"/>
                <a:gd name="T39" fmla="*/ 226 h 410"/>
                <a:gd name="T40" fmla="*/ 17 w 150"/>
                <a:gd name="T41" fmla="*/ 306 h 410"/>
                <a:gd name="T42" fmla="*/ 11 w 150"/>
                <a:gd name="T43" fmla="*/ 334 h 410"/>
                <a:gd name="T44" fmla="*/ 2 w 150"/>
                <a:gd name="T45" fmla="*/ 338 h 410"/>
                <a:gd name="T46" fmla="*/ 5 w 150"/>
                <a:gd name="T47" fmla="*/ 33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92" name="Text Box 80">
            <a:extLst>
              <a:ext uri="{FF2B5EF4-FFF2-40B4-BE49-F238E27FC236}">
                <a16:creationId xmlns:a16="http://schemas.microsoft.com/office/drawing/2014/main" id="{094B9DF9-043E-278B-69F1-B1FFF8A54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325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1</a:t>
            </a:r>
          </a:p>
        </p:txBody>
      </p:sp>
      <p:sp>
        <p:nvSpPr>
          <p:cNvPr id="90193" name="Text Box 81">
            <a:extLst>
              <a:ext uri="{FF2B5EF4-FFF2-40B4-BE49-F238E27FC236}">
                <a16:creationId xmlns:a16="http://schemas.microsoft.com/office/drawing/2014/main" id="{77116EFE-AE4E-999D-4099-BA2484E4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Пособие,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26-29</a:t>
            </a:r>
          </a:p>
        </p:txBody>
      </p:sp>
      <p:pic>
        <p:nvPicPr>
          <p:cNvPr id="90198" name="Picture 86">
            <a:extLst>
              <a:ext uri="{FF2B5EF4-FFF2-40B4-BE49-F238E27FC236}">
                <a16:creationId xmlns:a16="http://schemas.microsoft.com/office/drawing/2014/main" id="{776A0D35-8EA0-63B4-31B8-EDB83A08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3119438"/>
            <a:ext cx="2530475" cy="33194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2_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2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3373</TotalTime>
  <Pages>52</Pages>
  <Words>2508</Words>
  <Application>Microsoft Macintosh PowerPoint</Application>
  <PresentationFormat>On-screen Show (4:3)</PresentationFormat>
  <Paragraphs>987</Paragraphs>
  <Slides>54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1" baseType="lpstr">
      <vt:lpstr>Comic Sans MS</vt:lpstr>
      <vt:lpstr>ＭＳ Ｐゴシック</vt:lpstr>
      <vt:lpstr>Arial</vt:lpstr>
      <vt:lpstr>Times</vt:lpstr>
      <vt:lpstr>Monotype Sorts</vt:lpstr>
      <vt:lpstr>Wingdings</vt:lpstr>
      <vt:lpstr>Geneva</vt:lpstr>
      <vt:lpstr>Times New Roman</vt:lpstr>
      <vt:lpstr>Helvetica</vt:lpstr>
      <vt:lpstr>Chicago</vt:lpstr>
      <vt:lpstr>Kosher-Normal</vt:lpstr>
      <vt:lpstr>untitled 2</vt:lpstr>
      <vt:lpstr>1_untitled 1</vt:lpstr>
      <vt:lpstr>2_untitled 1</vt:lpstr>
      <vt:lpstr>Orbit</vt:lpstr>
      <vt:lpstr>3_untitled 1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 Библии… просто •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96</cp:revision>
  <cp:lastPrinted>2003-05-21T18:09:48Z</cp:lastPrinted>
  <dcterms:created xsi:type="dcterms:W3CDTF">2003-07-10T16:24:15Z</dcterms:created>
  <dcterms:modified xsi:type="dcterms:W3CDTF">2025-01-05T04:20:28Z</dcterms:modified>
</cp:coreProperties>
</file>